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9" r:id="rId4"/>
    <p:sldId id="283" r:id="rId5"/>
    <p:sldId id="291" r:id="rId6"/>
    <p:sldId id="292" r:id="rId7"/>
    <p:sldId id="282" r:id="rId8"/>
    <p:sldId id="269" r:id="rId9"/>
    <p:sldId id="27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3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42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9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5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1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4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4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4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03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AngularJs e </a:t>
            </a:r>
            <a:r>
              <a:rPr lang="pt-BR" sz="6000" dirty="0" smtClean="0"/>
              <a:t>customização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59864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Universidade Federal de Alagoas</a:t>
            </a:r>
          </a:p>
          <a:p>
            <a:r>
              <a:rPr lang="pt-BR" dirty="0" smtClean="0"/>
              <a:t>Cursos de verão 2015</a:t>
            </a:r>
          </a:p>
          <a:p>
            <a:r>
              <a:rPr lang="pt-BR" dirty="0" err="1" smtClean="0"/>
              <a:t>Angularjs</a:t>
            </a:r>
            <a:r>
              <a:rPr lang="pt-BR" dirty="0" smtClean="0"/>
              <a:t>: porque e como utilizar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Compreender e aplicar</a:t>
            </a:r>
            <a:r>
              <a:rPr lang="pt-BR" dirty="0"/>
              <a:t> </a:t>
            </a:r>
            <a:r>
              <a:rPr lang="pt-BR" dirty="0" smtClean="0"/>
              <a:t>Custom Directives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Custom </a:t>
            </a:r>
            <a:r>
              <a:rPr lang="pt-BR" dirty="0"/>
              <a:t>D</a:t>
            </a:r>
            <a:r>
              <a:rPr lang="pt-BR" dirty="0" smtClean="0"/>
              <a:t>irectives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utilizadas para </a:t>
            </a:r>
            <a:r>
              <a:rPr lang="pt-BR" dirty="0" err="1" smtClean="0"/>
              <a:t>extender</a:t>
            </a:r>
            <a:r>
              <a:rPr lang="pt-BR" dirty="0" smtClean="0"/>
              <a:t> a funcionalidade do HTML</a:t>
            </a:r>
          </a:p>
          <a:p>
            <a:r>
              <a:rPr lang="pt-BR" dirty="0" smtClean="0"/>
              <a:t>Uma </a:t>
            </a:r>
            <a:r>
              <a:rPr lang="pt-BR" dirty="0" err="1" smtClean="0"/>
              <a:t>custom</a:t>
            </a:r>
            <a:r>
              <a:rPr lang="pt-BR" dirty="0" smtClean="0"/>
              <a:t> </a:t>
            </a:r>
            <a:r>
              <a:rPr lang="pt-BR" dirty="0" err="1" smtClean="0"/>
              <a:t>directive</a:t>
            </a:r>
            <a:r>
              <a:rPr lang="pt-BR" dirty="0" smtClean="0"/>
              <a:t> simplesmente o elemento criado pelo conteúdo definido a ele</a:t>
            </a:r>
          </a:p>
          <a:p>
            <a:endParaRPr lang="pt-BR" dirty="0"/>
          </a:p>
          <a:p>
            <a:r>
              <a:rPr lang="pt-BR" dirty="0" smtClean="0"/>
              <a:t>Utiliza o atributo </a:t>
            </a:r>
            <a:r>
              <a:rPr lang="pt-BR" i="1" dirty="0" err="1" smtClean="0"/>
              <a:t>directive</a:t>
            </a:r>
            <a:r>
              <a:rPr lang="pt-BR" dirty="0" smtClean="0"/>
              <a:t> em forma de uma função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78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Custom Directives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ng-app</a:t>
            </a:r>
            <a:r>
              <a:rPr lang="pt-BR" dirty="0" smtClean="0"/>
              <a:t>=“</a:t>
            </a:r>
            <a:r>
              <a:rPr lang="pt-BR" dirty="0" err="1" smtClean="0"/>
              <a:t>myApp</a:t>
            </a:r>
            <a:r>
              <a:rPr lang="pt-BR" dirty="0" smtClean="0"/>
              <a:t>”&gt;</a:t>
            </a:r>
            <a:r>
              <a:rPr lang="pt-BR" dirty="0"/>
              <a:t>	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&lt;</a:t>
            </a: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 err="1" smtClean="0"/>
              <a:t>ng-controller</a:t>
            </a:r>
            <a:r>
              <a:rPr lang="pt-BR" dirty="0" smtClean="0"/>
              <a:t>=“</a:t>
            </a:r>
            <a:r>
              <a:rPr lang="pt-BR" dirty="0" err="1" smtClean="0"/>
              <a:t>myController</a:t>
            </a:r>
            <a:r>
              <a:rPr lang="pt-BR" dirty="0" smtClean="0"/>
              <a:t>”&gt;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smtClean="0"/>
              <a:t>&lt;</a:t>
            </a:r>
            <a:r>
              <a:rPr lang="pt-BR" dirty="0" err="1" smtClean="0"/>
              <a:t>student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=“Filipe”&gt;&lt;/</a:t>
            </a:r>
            <a:r>
              <a:rPr lang="pt-BR" dirty="0" err="1" smtClean="0"/>
              <a:t>student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&lt;</a:t>
            </a:r>
            <a:r>
              <a:rPr lang="pt-BR" dirty="0" err="1" smtClean="0"/>
              <a:t>student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=“LP”&gt;&lt;/</a:t>
            </a:r>
            <a:r>
              <a:rPr lang="pt-BR" dirty="0" err="1" smtClean="0"/>
              <a:t>student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162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Custom </a:t>
            </a:r>
            <a:r>
              <a:rPr lang="pt-BR" dirty="0"/>
              <a:t>D</a:t>
            </a:r>
            <a:r>
              <a:rPr lang="pt-BR" dirty="0" smtClean="0"/>
              <a:t>irectives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JavaScript (sem </a:t>
            </a:r>
            <a:r>
              <a:rPr lang="pt-BR" dirty="0" err="1" smtClean="0"/>
              <a:t>controllers</a:t>
            </a:r>
            <a:r>
              <a:rPr lang="pt-BR" dirty="0" smtClean="0"/>
              <a:t>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var </a:t>
            </a:r>
            <a:r>
              <a:rPr lang="pt-BR" dirty="0" err="1" smtClean="0"/>
              <a:t>myApp</a:t>
            </a:r>
            <a:r>
              <a:rPr lang="pt-BR" dirty="0" smtClean="0"/>
              <a:t> = </a:t>
            </a:r>
            <a:r>
              <a:rPr lang="pt-BR" dirty="0" err="1" smtClean="0"/>
              <a:t>angular.module</a:t>
            </a:r>
            <a:r>
              <a:rPr lang="pt-BR" dirty="0" smtClean="0"/>
              <a:t>(‘</a:t>
            </a:r>
            <a:r>
              <a:rPr lang="pt-BR" dirty="0" err="1" smtClean="0"/>
              <a:t>myApp</a:t>
            </a:r>
            <a:r>
              <a:rPr lang="pt-BR" dirty="0" smtClean="0"/>
              <a:t>’, []);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myApp.directive</a:t>
            </a:r>
            <a:r>
              <a:rPr lang="pt-BR" dirty="0" smtClean="0"/>
              <a:t>(‘</a:t>
            </a:r>
            <a:r>
              <a:rPr lang="pt-BR" dirty="0" err="1" smtClean="0"/>
              <a:t>student</a:t>
            </a:r>
            <a:r>
              <a:rPr lang="pt-BR" dirty="0" smtClean="0"/>
              <a:t>’, </a:t>
            </a:r>
            <a:r>
              <a:rPr lang="pt-BR" dirty="0" err="1" smtClean="0"/>
              <a:t>function</a:t>
            </a:r>
            <a:r>
              <a:rPr lang="pt-BR" dirty="0" smtClean="0"/>
              <a:t>() {	</a:t>
            </a:r>
          </a:p>
          <a:p>
            <a:pPr marL="0" indent="0">
              <a:buNone/>
            </a:pPr>
            <a:r>
              <a:rPr lang="pt-BR" dirty="0" smtClean="0"/>
              <a:t>		var </a:t>
            </a:r>
            <a:r>
              <a:rPr lang="pt-BR" dirty="0" err="1" smtClean="0"/>
              <a:t>directive</a:t>
            </a:r>
            <a:r>
              <a:rPr lang="pt-BR" dirty="0" smtClean="0"/>
              <a:t> = {};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directive.restrict</a:t>
            </a:r>
            <a:r>
              <a:rPr lang="pt-BR" dirty="0" smtClean="0"/>
              <a:t> = ‘E’;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directive.template</a:t>
            </a:r>
            <a:r>
              <a:rPr lang="pt-BR" dirty="0" smtClean="0"/>
              <a:t> = “</a:t>
            </a:r>
            <a:r>
              <a:rPr lang="pt-BR" dirty="0" err="1" smtClean="0"/>
              <a:t>Student</a:t>
            </a:r>
            <a:r>
              <a:rPr lang="pt-BR" dirty="0" smtClean="0"/>
              <a:t>: {{student.name}}, ID: {{student.id}} &lt;</a:t>
            </a:r>
            <a:r>
              <a:rPr lang="pt-BR" dirty="0" err="1" smtClean="0"/>
              <a:t>br</a:t>
            </a:r>
            <a:r>
              <a:rPr lang="pt-BR" dirty="0" smtClean="0"/>
              <a:t> /&gt;”;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directive.scope</a:t>
            </a:r>
            <a:r>
              <a:rPr lang="pt-BR" dirty="0" smtClean="0"/>
              <a:t> = {</a:t>
            </a:r>
          </a:p>
          <a:p>
            <a:pPr marL="0" indent="0">
              <a:buNone/>
            </a:pPr>
            <a:r>
              <a:rPr lang="pt-BR" dirty="0" smtClean="0"/>
              <a:t>			</a:t>
            </a:r>
            <a:r>
              <a:rPr lang="pt-BR" dirty="0" err="1" smtClean="0"/>
              <a:t>student</a:t>
            </a:r>
            <a:r>
              <a:rPr lang="pt-BR" dirty="0" smtClean="0"/>
              <a:t>: “=</a:t>
            </a:r>
            <a:r>
              <a:rPr lang="pt-BR" dirty="0" err="1" smtClean="0"/>
              <a:t>name</a:t>
            </a:r>
            <a:r>
              <a:rPr lang="pt-BR" dirty="0" smtClean="0"/>
              <a:t>”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};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422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Custom </a:t>
            </a:r>
            <a:r>
              <a:rPr lang="pt-BR" dirty="0"/>
              <a:t>D</a:t>
            </a:r>
            <a:r>
              <a:rPr lang="pt-BR" dirty="0" smtClean="0"/>
              <a:t>irectives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JavaScript (</a:t>
            </a:r>
            <a:r>
              <a:rPr lang="pt-BR" dirty="0" err="1" smtClean="0"/>
              <a:t>controllers</a:t>
            </a:r>
            <a:r>
              <a:rPr lang="pt-BR" dirty="0" smtClean="0"/>
              <a:t>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mainApp.controller</a:t>
            </a:r>
            <a:r>
              <a:rPr lang="pt-BR" dirty="0" smtClean="0"/>
              <a:t>(‘</a:t>
            </a:r>
            <a:r>
              <a:rPr lang="pt-BR" dirty="0" err="1" smtClean="0"/>
              <a:t>myController</a:t>
            </a:r>
            <a:r>
              <a:rPr lang="pt-BR" dirty="0" smtClean="0"/>
              <a:t>', [‘$</a:t>
            </a:r>
            <a:r>
              <a:rPr lang="pt-BR" dirty="0" err="1" smtClean="0"/>
              <a:t>scope</a:t>
            </a:r>
            <a:r>
              <a:rPr lang="pt-BR" dirty="0" smtClean="0"/>
              <a:t>’, </a:t>
            </a:r>
            <a:r>
              <a:rPr lang="pt-BR" dirty="0" err="1" smtClean="0"/>
              <a:t>function</a:t>
            </a:r>
            <a:r>
              <a:rPr lang="pt-BR" dirty="0" smtClean="0"/>
              <a:t> ($</a:t>
            </a:r>
            <a:r>
              <a:rPr lang="pt-BR" dirty="0" err="1"/>
              <a:t>scope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$</a:t>
            </a:r>
            <a:r>
              <a:rPr lang="pt-BR" dirty="0" err="1" smtClean="0"/>
              <a:t>scope.Filipe</a:t>
            </a:r>
            <a:r>
              <a:rPr lang="pt-BR" dirty="0" smtClean="0"/>
              <a:t> </a:t>
            </a:r>
            <a:r>
              <a:rPr lang="pt-BR" dirty="0"/>
              <a:t>= {};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$scope.Filipe.name </a:t>
            </a:r>
            <a:r>
              <a:rPr lang="pt-BR" dirty="0"/>
              <a:t>= </a:t>
            </a:r>
            <a:r>
              <a:rPr lang="pt-BR" dirty="0" smtClean="0"/>
              <a:t>“Filipe Falcão";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$scope.Filipe.id  </a:t>
            </a:r>
            <a:r>
              <a:rPr lang="pt-BR" dirty="0"/>
              <a:t>= 1;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$</a:t>
            </a:r>
            <a:r>
              <a:rPr lang="pt-BR" dirty="0" err="1" smtClean="0"/>
              <a:t>scope.LP</a:t>
            </a:r>
            <a:r>
              <a:rPr lang="pt-BR" dirty="0" smtClean="0"/>
              <a:t> </a:t>
            </a:r>
            <a:r>
              <a:rPr lang="pt-BR" dirty="0"/>
              <a:t>= {};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$scope.LP.name </a:t>
            </a:r>
            <a:r>
              <a:rPr lang="pt-BR" dirty="0"/>
              <a:t>= </a:t>
            </a:r>
            <a:r>
              <a:rPr lang="pt-BR" dirty="0" smtClean="0"/>
              <a:t>“Luiz Paulo";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$</a:t>
            </a:r>
            <a:r>
              <a:rPr lang="pt-BR" dirty="0" err="1" smtClean="0"/>
              <a:t>scope.LP.rollno</a:t>
            </a:r>
            <a:r>
              <a:rPr lang="pt-BR" dirty="0" smtClean="0"/>
              <a:t>  </a:t>
            </a:r>
            <a:r>
              <a:rPr lang="pt-BR" dirty="0"/>
              <a:t>= 2;</a:t>
            </a:r>
          </a:p>
          <a:p>
            <a:pPr marL="0" indent="0">
              <a:buNone/>
            </a:pPr>
            <a:r>
              <a:rPr lang="pt-BR" dirty="0" smtClean="0"/>
              <a:t>	}]);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195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Custom </a:t>
            </a:r>
            <a:r>
              <a:rPr lang="pt-BR" dirty="0" err="1" smtClean="0"/>
              <a:t>elements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8109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Nas próximas aulas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91949"/>
          </a:xfrm>
        </p:spPr>
        <p:txBody>
          <a:bodyPr/>
          <a:lstStyle/>
          <a:p>
            <a:r>
              <a:rPr lang="pt-BR" dirty="0" smtClean="0"/>
              <a:t>Projeto </a:t>
            </a:r>
            <a:r>
              <a:rPr lang="pt-BR" dirty="0" smtClean="0"/>
              <a:t>final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7256" y="20271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sz="6600" dirty="0" smtClean="0"/>
              <a:t>Até a próxima aula!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47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1957</TotalTime>
  <Words>85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AngularJs e customização</vt:lpstr>
      <vt:lpstr>Objetivos</vt:lpstr>
      <vt:lpstr>Custom Directives</vt:lpstr>
      <vt:lpstr>Custom Directives </vt:lpstr>
      <vt:lpstr>Custom Directives</vt:lpstr>
      <vt:lpstr>Custom Directives</vt:lpstr>
      <vt:lpstr>Revisão</vt:lpstr>
      <vt:lpstr>Nas próximas aulas ...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Filipe Falcão</dc:creator>
  <cp:lastModifiedBy>Filipe Falcão</cp:lastModifiedBy>
  <cp:revision>88</cp:revision>
  <dcterms:created xsi:type="dcterms:W3CDTF">2014-07-25T00:33:26Z</dcterms:created>
  <dcterms:modified xsi:type="dcterms:W3CDTF">2015-01-30T03:22:10Z</dcterms:modified>
</cp:coreProperties>
</file>