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86" r:id="rId4"/>
    <p:sldId id="259" r:id="rId5"/>
    <p:sldId id="283" r:id="rId6"/>
    <p:sldId id="284" r:id="rId7"/>
    <p:sldId id="285" r:id="rId8"/>
    <p:sldId id="287" r:id="rId9"/>
    <p:sldId id="263" r:id="rId10"/>
    <p:sldId id="27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3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4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9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5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1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docs.angularjs.org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ackets.io/" TargetMode="External"/><Relationship Id="rId4" Type="http://schemas.openxmlformats.org/officeDocument/2006/relationships/hyperlink" Target="http://www.sublimetex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FalcaoBatista/UFALVerao2015-Angular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AngularJs: porque e como utilizar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59864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Universidade Federal de Alagoas</a:t>
            </a:r>
          </a:p>
          <a:p>
            <a:r>
              <a:rPr lang="pt-BR" dirty="0" smtClean="0"/>
              <a:t>Cursos de verão 2015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7256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sz="6600" dirty="0" smtClean="0"/>
              <a:t>   Vamos começar</a:t>
            </a:r>
            <a:r>
              <a:rPr lang="pt-BR" sz="6600" dirty="0" smtClean="0"/>
              <a:t>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7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 AngularJs</a:t>
            </a:r>
          </a:p>
          <a:p>
            <a:r>
              <a:rPr lang="pt-BR" dirty="0" smtClean="0"/>
              <a:t>Demonstrar sua utilidade em aplicações Web</a:t>
            </a:r>
          </a:p>
          <a:p>
            <a:r>
              <a:rPr lang="pt-BR" dirty="0" smtClean="0"/>
              <a:t>Construir uma aplicação Web real que englobe o conteúdo trabalhado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a Web e ao AngularJs</a:t>
            </a:r>
          </a:p>
          <a:p>
            <a:r>
              <a:rPr lang="pt-BR" dirty="0" smtClean="0"/>
              <a:t>Controllers, Filters e HttpRequests</a:t>
            </a:r>
          </a:p>
          <a:p>
            <a:r>
              <a:rPr lang="pt-BR" dirty="0" smtClean="0"/>
              <a:t>HTML DOM, Events e Modules</a:t>
            </a:r>
          </a:p>
          <a:p>
            <a:r>
              <a:rPr lang="pt-BR" dirty="0" smtClean="0"/>
              <a:t>Scopes e Views</a:t>
            </a:r>
          </a:p>
          <a:p>
            <a:r>
              <a:rPr lang="pt-BR" dirty="0" smtClean="0"/>
              <a:t>Custom Directives</a:t>
            </a:r>
          </a:p>
          <a:p>
            <a:r>
              <a:rPr lang="pt-BR" dirty="0" smtClean="0"/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28190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Eduardo </a:t>
            </a:r>
            <a:r>
              <a:rPr lang="pt-BR" dirty="0"/>
              <a:t>G</a:t>
            </a:r>
            <a:r>
              <a:rPr lang="pt-BR" dirty="0" smtClean="0"/>
              <a:t>abriel, 19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Técnico em Informática pelo IFAL</a:t>
            </a:r>
          </a:p>
          <a:p>
            <a:pPr marL="0" indent="0">
              <a:buNone/>
            </a:pPr>
            <a:r>
              <a:rPr lang="pt-BR" dirty="0" smtClean="0"/>
              <a:t>	Estudante de Ciência da Computação na UFAL (3º período)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Desenvolvedor Web no </a:t>
            </a:r>
            <a:r>
              <a:rPr lang="pt-BR" dirty="0" err="1" smtClean="0"/>
              <a:t>COMPELab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Desenvolvedor Web e 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Filipe Falcão, 18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Estudante de Ciência da Computação na UFAL (3º período)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Desenvolvedor Web no </a:t>
            </a:r>
            <a:r>
              <a:rPr lang="pt-BR" dirty="0" err="1" smtClean="0"/>
              <a:t>COMPELab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Desenvolvedor Web e mobile</a:t>
            </a:r>
          </a:p>
        </p:txBody>
      </p:sp>
    </p:spTree>
    <p:extLst>
      <p:ext uri="{BB962C8B-B14F-4D97-AF65-F5344CB8AC3E}">
        <p14:creationId xmlns:p14="http://schemas.microsoft.com/office/powerpoint/2010/main" val="40211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Luiz Paulo, 19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Estudante de Ciência da Computação na UFAL (4º período)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Desenvolvedor Web no LDS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Desenvolvedor Web e 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1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orientador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Rodrigo Paes, 34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Graduado em Ciência da Computação pela UFAL (2003)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Mestre em Informática pela PUC-Rio (2005)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Doutor em Informática pela PUC-Rio (2007)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Coordenar do LDS - UFAL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4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e 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Documentação </a:t>
            </a:r>
            <a:r>
              <a:rPr lang="pt-BR" dirty="0"/>
              <a:t>do AngularJs: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docs.angularjs.org/api</a:t>
            </a:r>
            <a:endParaRPr lang="pt-BR" dirty="0" smtClean="0"/>
          </a:p>
          <a:p>
            <a:r>
              <a:rPr lang="pt-BR" dirty="0" smtClean="0"/>
              <a:t>Documentação do </a:t>
            </a:r>
            <a:r>
              <a:rPr lang="pt-BR" dirty="0"/>
              <a:t>Twitter Bootstrap: </a:t>
            </a:r>
            <a:r>
              <a:rPr lang="pt-BR" dirty="0">
                <a:hlinkClick r:id="rId3"/>
              </a:rPr>
              <a:t>http://getbootstrap.com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Web </a:t>
            </a:r>
            <a:r>
              <a:rPr lang="pt-BR" dirty="0" err="1" smtClean="0"/>
              <a:t>IDEs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Sublime Text </a:t>
            </a:r>
            <a:r>
              <a:rPr lang="pt-BR" dirty="0"/>
              <a:t>3: </a:t>
            </a:r>
            <a:r>
              <a:rPr lang="pt-BR" dirty="0">
                <a:hlinkClick r:id="rId4"/>
              </a:rPr>
              <a:t>http://www.sublimetext.com/</a:t>
            </a:r>
            <a:endParaRPr lang="pt-BR" dirty="0" smtClean="0"/>
          </a:p>
          <a:p>
            <a:pPr lvl="1"/>
            <a:r>
              <a:rPr lang="pt-BR" dirty="0" smtClean="0"/>
              <a:t>Brackets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http://brackets.io/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4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 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Utilizaremos o </a:t>
            </a:r>
            <a:r>
              <a:rPr lang="pt-BR" dirty="0" err="1" smtClean="0"/>
              <a:t>GitHub</a:t>
            </a:r>
            <a:r>
              <a:rPr lang="pt-BR" dirty="0" smtClean="0"/>
              <a:t> para a hospedagem de todo o conteúdo trabalho</a:t>
            </a:r>
          </a:p>
          <a:p>
            <a:r>
              <a:rPr lang="pt-BR" dirty="0" smtClean="0"/>
              <a:t>Link do repositório: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github.com/FilipeFalcaoBatista/UFALVerao2015-AngularJs</a:t>
            </a:r>
            <a:endParaRPr lang="pt-BR" dirty="0" smtClean="0"/>
          </a:p>
          <a:p>
            <a:r>
              <a:rPr lang="pt-BR" dirty="0" smtClean="0"/>
              <a:t>Lá estarão todos os códigos, exemplos, slides e o </a:t>
            </a:r>
            <a:r>
              <a:rPr lang="pt-BR" dirty="0" err="1" smtClean="0"/>
              <a:t>template</a:t>
            </a:r>
            <a:r>
              <a:rPr lang="pt-BR" dirty="0" smtClean="0"/>
              <a:t> para nosso projeto final</a:t>
            </a:r>
          </a:p>
          <a:p>
            <a:endParaRPr lang="pt-BR" dirty="0"/>
          </a:p>
          <a:p>
            <a:r>
              <a:rPr lang="pt-BR" dirty="0" smtClean="0"/>
              <a:t>Sinta-se à vontade para fazer um </a:t>
            </a:r>
            <a:r>
              <a:rPr lang="pt-BR" i="1" dirty="0" err="1" smtClean="0"/>
              <a:t>pull</a:t>
            </a:r>
            <a:r>
              <a:rPr lang="pt-BR" i="1" dirty="0" smtClean="0"/>
              <a:t> </a:t>
            </a:r>
            <a:r>
              <a:rPr lang="pt-BR" i="1" dirty="0" err="1" smtClean="0"/>
              <a:t>request</a:t>
            </a:r>
            <a:r>
              <a:rPr lang="pt-BR" dirty="0" smtClean="0"/>
              <a:t>. Nós também erramos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509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1822</TotalTime>
  <Words>169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AngularJs: porque e como utilizar</vt:lpstr>
      <vt:lpstr>Objetivos</vt:lpstr>
      <vt:lpstr>Conteúdo programático</vt:lpstr>
      <vt:lpstr>Tutores</vt:lpstr>
      <vt:lpstr>Tutores</vt:lpstr>
      <vt:lpstr>Tutores</vt:lpstr>
      <vt:lpstr>Professor orientador</vt:lpstr>
      <vt:lpstr>Material e referências</vt:lpstr>
      <vt:lpstr>Repositório online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Filipe Falcão</dc:creator>
  <cp:lastModifiedBy>Filipe Falcão</cp:lastModifiedBy>
  <cp:revision>72</cp:revision>
  <dcterms:created xsi:type="dcterms:W3CDTF">2014-07-25T00:33:26Z</dcterms:created>
  <dcterms:modified xsi:type="dcterms:W3CDTF">2015-01-26T03:10:19Z</dcterms:modified>
</cp:coreProperties>
</file>