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82" r:id="rId13"/>
    <p:sldId id="269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AngularJs, DOM e modularização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Universidade Federal de Alagoas</a:t>
            </a:r>
          </a:p>
          <a:p>
            <a:r>
              <a:rPr lang="pt-BR" dirty="0" smtClean="0"/>
              <a:t>Cursos de verão 2015</a:t>
            </a:r>
          </a:p>
          <a:p>
            <a:r>
              <a:rPr lang="pt-BR" dirty="0" err="1" smtClean="0"/>
              <a:t>Angularjs</a:t>
            </a:r>
            <a:r>
              <a:rPr lang="pt-BR" dirty="0" smtClean="0"/>
              <a:t>: porque e como utilizar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Modules: inicializando e vinculando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Inicializando um module:</a:t>
            </a:r>
            <a:endParaRPr lang="pt-BR" dirty="0"/>
          </a:p>
          <a:p>
            <a:pPr marL="0" lvl="1" indent="0">
              <a:buNone/>
            </a:pPr>
            <a:r>
              <a:rPr lang="pt-BR" dirty="0" smtClean="0"/>
              <a:t>	</a:t>
            </a:r>
            <a:r>
              <a:rPr lang="pt-BR" dirty="0"/>
              <a:t>var </a:t>
            </a:r>
            <a:r>
              <a:rPr lang="pt-BR" dirty="0" err="1"/>
              <a:t>myApp</a:t>
            </a:r>
            <a:r>
              <a:rPr lang="pt-BR" dirty="0"/>
              <a:t> = </a:t>
            </a:r>
            <a:r>
              <a:rPr lang="pt-BR" dirty="0" err="1"/>
              <a:t>angular.module</a:t>
            </a:r>
            <a:r>
              <a:rPr lang="pt-BR" dirty="0"/>
              <a:t>("</a:t>
            </a:r>
            <a:r>
              <a:rPr lang="pt-BR" dirty="0" err="1"/>
              <a:t>myApp</a:t>
            </a:r>
            <a:r>
              <a:rPr lang="pt-BR" dirty="0"/>
              <a:t>", </a:t>
            </a:r>
            <a:r>
              <a:rPr lang="pt-BR" dirty="0" smtClean="0"/>
              <a:t>[]);</a:t>
            </a:r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r>
              <a:rPr lang="pt-BR" dirty="0" smtClean="0"/>
              <a:t>	</a:t>
            </a:r>
            <a:r>
              <a:rPr lang="pt-BR" dirty="0" err="1"/>
              <a:t>myApp.controller</a:t>
            </a:r>
            <a:r>
              <a:rPr lang="pt-BR" dirty="0"/>
              <a:t>(‘</a:t>
            </a:r>
            <a:r>
              <a:rPr lang="pt-BR" dirty="0" err="1"/>
              <a:t>myController</a:t>
            </a:r>
            <a:r>
              <a:rPr lang="pt-BR" dirty="0"/>
              <a:t>', ['$</a:t>
            </a:r>
            <a:r>
              <a:rPr lang="pt-BR" dirty="0" err="1"/>
              <a:t>scope</a:t>
            </a:r>
            <a:r>
              <a:rPr lang="pt-BR" dirty="0"/>
              <a:t>',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) </a:t>
            </a:r>
            <a:r>
              <a:rPr lang="pt-BR" dirty="0" smtClean="0"/>
              <a:t>{ ... ]}</a:t>
            </a:r>
          </a:p>
          <a:p>
            <a:pPr marL="0" lvl="1" indent="0">
              <a:buNone/>
            </a:pPr>
            <a:endParaRPr lang="pt-BR" dirty="0" smtClean="0"/>
          </a:p>
          <a:p>
            <a:r>
              <a:rPr lang="pt-BR" dirty="0" smtClean="0"/>
              <a:t>Vinculando um module ao HTML: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ng-app</a:t>
            </a:r>
            <a:r>
              <a:rPr lang="pt-BR" dirty="0" smtClean="0"/>
              <a:t>=“</a:t>
            </a:r>
            <a:r>
              <a:rPr lang="pt-BR" dirty="0" err="1" smtClean="0"/>
              <a:t>myApp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...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1694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</a:t>
            </a:r>
            <a:r>
              <a:rPr lang="pt-BR" dirty="0" smtClean="0"/>
              <a:t> sem module (perigo!)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JavaScript: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myController</a:t>
            </a:r>
            <a:r>
              <a:rPr lang="pt-BR" dirty="0" smtClean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		$</a:t>
            </a:r>
            <a:r>
              <a:rPr lang="pt-BR" dirty="0" err="1"/>
              <a:t>scope.firstName</a:t>
            </a:r>
            <a:r>
              <a:rPr lang="pt-BR" dirty="0"/>
              <a:t> = </a:t>
            </a:r>
            <a:r>
              <a:rPr lang="pt-BR" dirty="0" smtClean="0"/>
              <a:t>“Filipe";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		$</a:t>
            </a:r>
            <a:r>
              <a:rPr lang="pt-BR" dirty="0" err="1"/>
              <a:t>scope.lastName</a:t>
            </a:r>
            <a:r>
              <a:rPr lang="pt-BR" dirty="0"/>
              <a:t> = </a:t>
            </a:r>
            <a:r>
              <a:rPr lang="pt-BR" dirty="0" smtClean="0"/>
              <a:t>“Falcão";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1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 DOM</a:t>
            </a:r>
            <a:endParaRPr lang="pt-BR" dirty="0" smtClean="0"/>
          </a:p>
          <a:p>
            <a:r>
              <a:rPr lang="pt-BR" dirty="0" smtClean="0"/>
              <a:t>Events</a:t>
            </a:r>
            <a:endParaRPr lang="pt-BR" dirty="0" smtClean="0"/>
          </a:p>
          <a:p>
            <a:r>
              <a:rPr lang="pt-BR" dirty="0" smtClean="0"/>
              <a:t>Modules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8109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Nas próximas aulas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1949"/>
          </a:xfrm>
        </p:spPr>
        <p:txBody>
          <a:bodyPr/>
          <a:lstStyle/>
          <a:p>
            <a:r>
              <a:rPr lang="pt-BR" dirty="0" smtClean="0"/>
              <a:t>Single </a:t>
            </a:r>
            <a:r>
              <a:rPr lang="pt-BR" dirty="0" smtClean="0"/>
              <a:t>Page Applications</a:t>
            </a:r>
          </a:p>
          <a:p>
            <a:r>
              <a:rPr lang="pt-BR" dirty="0"/>
              <a:t>C</a:t>
            </a:r>
            <a:r>
              <a:rPr lang="pt-BR" dirty="0" smtClean="0"/>
              <a:t>ustomização de diretivas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Até a próxima aula!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e aplicar:</a:t>
            </a:r>
          </a:p>
          <a:p>
            <a:pPr lvl="1"/>
            <a:r>
              <a:rPr lang="pt-BR" dirty="0" smtClean="0"/>
              <a:t>HTML DOM</a:t>
            </a:r>
            <a:endParaRPr lang="pt-BR" dirty="0" smtClean="0"/>
          </a:p>
          <a:p>
            <a:pPr lvl="1"/>
            <a:r>
              <a:rPr lang="pt-BR" dirty="0" smtClean="0"/>
              <a:t>Events</a:t>
            </a:r>
            <a:endParaRPr lang="pt-BR" dirty="0" smtClean="0"/>
          </a:p>
          <a:p>
            <a:pPr lvl="1"/>
            <a:r>
              <a:rPr lang="pt-BR" dirty="0" smtClean="0"/>
              <a:t>Modules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 DOM é o responsável por definir os elementos HTML, suas propriedades, os métodos que acessam esses elementos e os eventos que podem ser “disparados” por estes</a:t>
            </a:r>
          </a:p>
          <a:p>
            <a:r>
              <a:rPr lang="pt-BR" dirty="0" smtClean="0"/>
              <a:t>É o meio pelo qual recebemos, mudamos, adicionamos e deletamos elementos HTML</a:t>
            </a:r>
          </a:p>
          <a:p>
            <a:endParaRPr lang="pt-BR" dirty="0"/>
          </a:p>
          <a:p>
            <a:r>
              <a:rPr lang="pt-BR" dirty="0" smtClean="0"/>
              <a:t>AngularJs possui algumas diretivas que permitem a manipulação do DOM via data </a:t>
            </a:r>
            <a:r>
              <a:rPr lang="pt-BR" dirty="0" err="1" smtClean="0"/>
              <a:t>binding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 e HTML </a:t>
            </a:r>
            <a:r>
              <a:rPr lang="pt-BR" dirty="0"/>
              <a:t>DOM: </a:t>
            </a:r>
            <a:r>
              <a:rPr lang="pt-BR" i="1" dirty="0" err="1"/>
              <a:t>ng-disabled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elemento HTML possui o atributo </a:t>
            </a:r>
            <a:r>
              <a:rPr lang="pt-BR" i="1" dirty="0" err="1" smtClean="0"/>
              <a:t>disabled</a:t>
            </a:r>
            <a:r>
              <a:rPr lang="pt-BR" dirty="0" smtClean="0"/>
              <a:t>. Um elemento desabilitado inutilizável e não </a:t>
            </a:r>
            <a:r>
              <a:rPr lang="pt-BR" dirty="0" err="1" smtClean="0"/>
              <a:t>clicável</a:t>
            </a:r>
            <a:r>
              <a:rPr lang="pt-BR" dirty="0" smtClean="0"/>
              <a:t>, e geralmente passa a possuir a cor cinza</a:t>
            </a:r>
          </a:p>
          <a:p>
            <a:r>
              <a:rPr lang="pt-BR" dirty="0" smtClean="0"/>
              <a:t>A diretiva </a:t>
            </a:r>
            <a:r>
              <a:rPr lang="pt-BR" i="1" dirty="0" err="1" smtClean="0"/>
              <a:t>ng-disabled</a:t>
            </a:r>
            <a:r>
              <a:rPr lang="pt-BR" dirty="0" smtClean="0"/>
              <a:t> alterna o estado deste atributo</a:t>
            </a:r>
          </a:p>
          <a:p>
            <a:endParaRPr lang="pt-BR" i="1" dirty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ng-init</a:t>
            </a:r>
            <a:r>
              <a:rPr lang="pt-BR" dirty="0"/>
              <a:t>=“</a:t>
            </a:r>
            <a:r>
              <a:rPr lang="pt-BR" dirty="0" err="1"/>
              <a:t>mySwitch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-disabled="</a:t>
            </a:r>
            <a:r>
              <a:rPr lang="en-US" dirty="0" err="1"/>
              <a:t>mySwitch</a:t>
            </a:r>
            <a:r>
              <a:rPr lang="en-US" dirty="0"/>
              <a:t>"&gt;Click Me!&lt;/button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	&lt;input type="checkbox" </a:t>
            </a:r>
            <a:r>
              <a:rPr lang="en-US" dirty="0" err="1"/>
              <a:t>ng</a:t>
            </a:r>
            <a:r>
              <a:rPr lang="en-US" dirty="0"/>
              <a:t>-model="</a:t>
            </a:r>
            <a:r>
              <a:rPr lang="en-US" dirty="0" err="1" smtClean="0"/>
              <a:t>mySwitch</a:t>
            </a:r>
            <a:r>
              <a:rPr lang="en-US" dirty="0" smtClean="0"/>
              <a:t>“ /&gt;{{ </a:t>
            </a:r>
            <a:r>
              <a:rPr lang="en-US" dirty="0" err="1" smtClean="0"/>
              <a:t>mySwitch</a:t>
            </a:r>
            <a:r>
              <a:rPr lang="en-US" dirty="0" smtClean="0"/>
              <a:t> 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&lt;/div&gt;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2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 e HTML DOM: </a:t>
            </a:r>
            <a:r>
              <a:rPr lang="pt-BR" i="1" dirty="0" err="1" smtClean="0"/>
              <a:t>ng</a:t>
            </a:r>
            <a:r>
              <a:rPr lang="pt-BR" i="1" dirty="0" smtClean="0"/>
              <a:t>-show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diretiva </a:t>
            </a:r>
            <a:r>
              <a:rPr lang="pt-BR" i="1" dirty="0" err="1" smtClean="0"/>
              <a:t>ng</a:t>
            </a:r>
            <a:r>
              <a:rPr lang="pt-BR" i="1" dirty="0" smtClean="0"/>
              <a:t>-show </a:t>
            </a:r>
            <a:r>
              <a:rPr lang="pt-BR" dirty="0" smtClean="0"/>
              <a:t>define se um elemento HTML irá ou não aparecer no frame</a:t>
            </a:r>
          </a:p>
          <a:p>
            <a:endParaRPr lang="pt-BR" dirty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ng-init</a:t>
            </a:r>
            <a:r>
              <a:rPr lang="pt-BR" dirty="0" smtClean="0"/>
              <a:t>=“</a:t>
            </a:r>
            <a:r>
              <a:rPr lang="pt-BR" dirty="0" err="1" smtClean="0"/>
              <a:t>number</a:t>
            </a:r>
            <a:r>
              <a:rPr lang="pt-BR" dirty="0" smtClean="0"/>
              <a:t>=15”&gt;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&lt;p </a:t>
            </a:r>
            <a:r>
              <a:rPr lang="pt-BR" dirty="0" err="1" smtClean="0"/>
              <a:t>ng</a:t>
            </a:r>
            <a:r>
              <a:rPr lang="pt-BR" dirty="0" smtClean="0"/>
              <a:t>-show=“</a:t>
            </a:r>
            <a:r>
              <a:rPr lang="pt-BR" dirty="0" err="1" smtClean="0"/>
              <a:t>true</a:t>
            </a:r>
            <a:r>
              <a:rPr lang="pt-BR" dirty="0" smtClean="0"/>
              <a:t>”&gt;Eu sou visível&lt;/p&gt;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&lt;p </a:t>
            </a:r>
            <a:r>
              <a:rPr lang="pt-BR" dirty="0" err="1" smtClean="0"/>
              <a:t>ng</a:t>
            </a:r>
            <a:r>
              <a:rPr lang="pt-BR" dirty="0" smtClean="0"/>
              <a:t>-show=“false”&gt;Eu não sou visível&lt;/p&gt;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&lt;p </a:t>
            </a:r>
            <a:r>
              <a:rPr lang="pt-BR" dirty="0" err="1" smtClean="0"/>
              <a:t>ng</a:t>
            </a:r>
            <a:r>
              <a:rPr lang="pt-BR" dirty="0" smtClean="0"/>
              <a:t>-show=“</a:t>
            </a:r>
            <a:r>
              <a:rPr lang="pt-BR" dirty="0" err="1" smtClean="0"/>
              <a:t>number</a:t>
            </a:r>
            <a:r>
              <a:rPr lang="pt-BR" dirty="0" smtClean="0"/>
              <a:t> &lt; 100”&gt;</a:t>
            </a:r>
            <a:r>
              <a:rPr lang="pt-BR" dirty="0" err="1" smtClean="0"/>
              <a:t>True</a:t>
            </a:r>
            <a:r>
              <a:rPr lang="pt-BR" dirty="0" smtClean="0"/>
              <a:t>&lt;/p&gt;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 e HTML </a:t>
            </a:r>
            <a:r>
              <a:rPr lang="pt-BR" dirty="0"/>
              <a:t>DOM: </a:t>
            </a:r>
            <a:r>
              <a:rPr lang="pt-BR" i="1" dirty="0" err="1" smtClean="0"/>
              <a:t>ng-hide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 que a </a:t>
            </a:r>
            <a:r>
              <a:rPr lang="pt-BR" i="1" dirty="0" err="1" smtClean="0"/>
              <a:t>ng</a:t>
            </a:r>
            <a:r>
              <a:rPr lang="pt-BR" i="1" dirty="0" smtClean="0"/>
              <a:t>-show, </a:t>
            </a:r>
            <a:r>
              <a:rPr lang="pt-BR" dirty="0" smtClean="0"/>
              <a:t>a </a:t>
            </a:r>
            <a:r>
              <a:rPr lang="pt-BR" i="1" dirty="0" err="1" smtClean="0"/>
              <a:t>ng-hide</a:t>
            </a:r>
            <a:r>
              <a:rPr lang="pt-BR" i="1" dirty="0" smtClean="0"/>
              <a:t> </a:t>
            </a:r>
            <a:r>
              <a:rPr lang="pt-BR" dirty="0" smtClean="0"/>
              <a:t>também controla o aparecimento de um elemento HTML no frame</a:t>
            </a:r>
          </a:p>
          <a:p>
            <a:endParaRPr lang="pt-BR" dirty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ng-init</a:t>
            </a:r>
            <a:r>
              <a:rPr lang="pt-BR" dirty="0"/>
              <a:t>=“</a:t>
            </a:r>
            <a:r>
              <a:rPr lang="pt-BR" dirty="0" err="1"/>
              <a:t>number</a:t>
            </a:r>
            <a:r>
              <a:rPr lang="pt-BR" dirty="0"/>
              <a:t>=15”&gt;</a:t>
            </a:r>
          </a:p>
          <a:p>
            <a:pPr marL="0" indent="0">
              <a:buNone/>
            </a:pPr>
            <a:r>
              <a:rPr lang="pt-BR" dirty="0"/>
              <a:t>		&lt;p </a:t>
            </a:r>
            <a:r>
              <a:rPr lang="pt-BR" dirty="0" err="1" smtClean="0"/>
              <a:t>ng-hide</a:t>
            </a:r>
            <a:r>
              <a:rPr lang="pt-BR" dirty="0" smtClean="0"/>
              <a:t>=“</a:t>
            </a:r>
            <a:r>
              <a:rPr lang="pt-BR" dirty="0" err="1"/>
              <a:t>true</a:t>
            </a:r>
            <a:r>
              <a:rPr lang="pt-BR" dirty="0"/>
              <a:t>”&gt;</a:t>
            </a:r>
            <a:r>
              <a:rPr lang="pt-BR" dirty="0" smtClean="0"/>
              <a:t>Eu não </a:t>
            </a:r>
            <a:r>
              <a:rPr lang="pt-BR" dirty="0"/>
              <a:t>sou visível&lt;/p&gt;</a:t>
            </a:r>
          </a:p>
          <a:p>
            <a:pPr marL="0" indent="0">
              <a:buNone/>
            </a:pPr>
            <a:r>
              <a:rPr lang="pt-BR" dirty="0"/>
              <a:t>		&lt;p </a:t>
            </a:r>
            <a:r>
              <a:rPr lang="pt-BR" dirty="0" err="1" smtClean="0"/>
              <a:t>ng-hide</a:t>
            </a:r>
            <a:r>
              <a:rPr lang="pt-BR" dirty="0" smtClean="0"/>
              <a:t>=“</a:t>
            </a:r>
            <a:r>
              <a:rPr lang="pt-BR" dirty="0"/>
              <a:t>false”&gt;Eu </a:t>
            </a:r>
            <a:r>
              <a:rPr lang="pt-BR" dirty="0" smtClean="0"/>
              <a:t>sou </a:t>
            </a:r>
            <a:r>
              <a:rPr lang="pt-BR" dirty="0"/>
              <a:t>visível&lt;/p&gt;</a:t>
            </a:r>
          </a:p>
          <a:p>
            <a:pPr marL="0" indent="0">
              <a:buNone/>
            </a:pPr>
            <a:r>
              <a:rPr lang="pt-BR" dirty="0"/>
              <a:t>		&lt;p </a:t>
            </a:r>
            <a:r>
              <a:rPr lang="pt-BR" dirty="0" err="1" smtClean="0"/>
              <a:t>ng-hide</a:t>
            </a:r>
            <a:r>
              <a:rPr lang="pt-BR" dirty="0" smtClean="0"/>
              <a:t>=“</a:t>
            </a:r>
            <a:r>
              <a:rPr lang="pt-BR" dirty="0" err="1"/>
              <a:t>number</a:t>
            </a:r>
            <a:r>
              <a:rPr lang="pt-BR" dirty="0"/>
              <a:t> &lt; 100”&gt;</a:t>
            </a:r>
            <a:r>
              <a:rPr lang="pt-BR" dirty="0" err="1"/>
              <a:t>True</a:t>
            </a: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395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Events: </a:t>
            </a:r>
            <a:r>
              <a:rPr lang="pt-BR" i="1" dirty="0" err="1" smtClean="0"/>
              <a:t>ng</a:t>
            </a:r>
            <a:r>
              <a:rPr lang="pt-BR" i="1" dirty="0" smtClean="0"/>
              <a:t>-click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 uma ação (geralmente uma função) quando um elemento HTML é clicado</a:t>
            </a:r>
          </a:p>
          <a:p>
            <a:endParaRPr lang="pt-BR" dirty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/>
              <a:t>	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ng-controller</a:t>
            </a:r>
            <a:r>
              <a:rPr lang="pt-BR" dirty="0"/>
              <a:t>=“</a:t>
            </a:r>
            <a:r>
              <a:rPr lang="pt-BR" dirty="0" err="1"/>
              <a:t>myController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button</a:t>
            </a:r>
            <a:r>
              <a:rPr lang="pt-BR" dirty="0" smtClean="0"/>
              <a:t> </a:t>
            </a:r>
            <a:r>
              <a:rPr lang="pt-BR" dirty="0" err="1" smtClean="0"/>
              <a:t>ng</a:t>
            </a:r>
            <a:r>
              <a:rPr lang="pt-BR" dirty="0" smtClean="0"/>
              <a:t>-click=“</a:t>
            </a:r>
            <a:r>
              <a:rPr lang="pt-BR" dirty="0" err="1" smtClean="0"/>
              <a:t>increment</a:t>
            </a:r>
            <a:r>
              <a:rPr lang="pt-BR" dirty="0" smtClean="0"/>
              <a:t>()”&gt;</a:t>
            </a:r>
            <a:r>
              <a:rPr lang="pt-BR" dirty="0" err="1" smtClean="0"/>
              <a:t>Increment</a:t>
            </a:r>
            <a:r>
              <a:rPr lang="pt-BR" dirty="0" smtClean="0"/>
              <a:t>&lt;/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049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Events: </a:t>
            </a:r>
            <a:r>
              <a:rPr lang="pt-BR" i="1" dirty="0" err="1"/>
              <a:t>ng</a:t>
            </a:r>
            <a:r>
              <a:rPr lang="pt-BR" i="1" dirty="0"/>
              <a:t>-click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JavaScript:</a:t>
            </a:r>
          </a:p>
          <a:p>
            <a:pPr marL="0" indent="0">
              <a:buNone/>
            </a:pPr>
            <a:r>
              <a:rPr lang="pt-BR" dirty="0"/>
              <a:t>	var </a:t>
            </a:r>
            <a:r>
              <a:rPr lang="pt-BR" dirty="0" err="1"/>
              <a:t>myApp</a:t>
            </a:r>
            <a:r>
              <a:rPr lang="pt-BR" dirty="0"/>
              <a:t> = </a:t>
            </a:r>
            <a:r>
              <a:rPr lang="pt-BR" dirty="0" err="1"/>
              <a:t>angular.module</a:t>
            </a:r>
            <a:r>
              <a:rPr lang="pt-BR" dirty="0"/>
              <a:t>('</a:t>
            </a:r>
            <a:r>
              <a:rPr lang="pt-BR" dirty="0" err="1"/>
              <a:t>myApp</a:t>
            </a:r>
            <a:r>
              <a:rPr lang="pt-BR" dirty="0"/>
              <a:t>', []);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myApp.controller</a:t>
            </a:r>
            <a:r>
              <a:rPr lang="pt-BR" dirty="0"/>
              <a:t>(‘</a:t>
            </a:r>
            <a:r>
              <a:rPr lang="pt-BR" dirty="0" err="1"/>
              <a:t>myController</a:t>
            </a:r>
            <a:r>
              <a:rPr lang="pt-BR" dirty="0"/>
              <a:t>', ['$</a:t>
            </a:r>
            <a:r>
              <a:rPr lang="pt-BR" dirty="0" err="1"/>
              <a:t>scope</a:t>
            </a:r>
            <a:r>
              <a:rPr lang="pt-BR" dirty="0"/>
              <a:t>',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$</a:t>
            </a:r>
            <a:r>
              <a:rPr lang="pt-BR" dirty="0" err="1" smtClean="0"/>
              <a:t>scope.value</a:t>
            </a:r>
            <a:r>
              <a:rPr lang="pt-BR" dirty="0" smtClean="0"/>
              <a:t> </a:t>
            </a:r>
            <a:r>
              <a:rPr lang="pt-BR" dirty="0"/>
              <a:t>= 0</a:t>
            </a:r>
            <a:r>
              <a:rPr lang="pt-BR" dirty="0" smtClean="0"/>
              <a:t>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$</a:t>
            </a:r>
            <a:r>
              <a:rPr lang="pt-BR" dirty="0" err="1" smtClean="0"/>
              <a:t>scope.increment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function</a:t>
            </a:r>
            <a:r>
              <a:rPr lang="pt-BR" dirty="0"/>
              <a:t> 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smtClean="0"/>
              <a:t>	$</a:t>
            </a:r>
            <a:r>
              <a:rPr lang="pt-BR" dirty="0" err="1" smtClean="0"/>
              <a:t>scope.value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$</a:t>
            </a:r>
            <a:r>
              <a:rPr lang="pt-BR" dirty="0" err="1" smtClean="0"/>
              <a:t>scope.value</a:t>
            </a:r>
            <a:r>
              <a:rPr lang="pt-BR" dirty="0" smtClean="0"/>
              <a:t> + 1;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};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}]);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3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Modules definem aplicações Angular</a:t>
            </a:r>
          </a:p>
          <a:p>
            <a:r>
              <a:rPr lang="pt-BR" dirty="0" smtClean="0"/>
              <a:t>Todo e qualquer </a:t>
            </a:r>
            <a:r>
              <a:rPr lang="pt-BR" dirty="0" err="1"/>
              <a:t>C</a:t>
            </a:r>
            <a:r>
              <a:rPr lang="pt-BR" dirty="0" err="1" smtClean="0"/>
              <a:t>ontroller</a:t>
            </a:r>
            <a:r>
              <a:rPr lang="pt-BR" dirty="0" smtClean="0"/>
              <a:t> deve pertencer a um Module</a:t>
            </a:r>
          </a:p>
          <a:p>
            <a:r>
              <a:rPr lang="pt-BR" dirty="0" smtClean="0"/>
              <a:t>Modules tornam nossa aplicação mais limpa e segura</a:t>
            </a:r>
          </a:p>
          <a:p>
            <a:endParaRPr lang="pt-BR" dirty="0"/>
          </a:p>
          <a:p>
            <a:r>
              <a:rPr lang="pt-BR" dirty="0" smtClean="0"/>
              <a:t>Módulos são definidos pela diretiva </a:t>
            </a:r>
            <a:r>
              <a:rPr lang="pt-BR" i="1" dirty="0" err="1" smtClean="0"/>
              <a:t>ng-app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84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1864</TotalTime>
  <Words>266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Íon</vt:lpstr>
      <vt:lpstr>AngularJs, DOM e modularização</vt:lpstr>
      <vt:lpstr>Objetivos</vt:lpstr>
      <vt:lpstr>HTML DOM</vt:lpstr>
      <vt:lpstr>AngularJs e HTML DOM: ng-disabled</vt:lpstr>
      <vt:lpstr>AngularJs e HTML DOM: ng-show</vt:lpstr>
      <vt:lpstr>AngularJs e HTML DOM: ng-hide</vt:lpstr>
      <vt:lpstr>Events: ng-click</vt:lpstr>
      <vt:lpstr>Events: ng-click</vt:lpstr>
      <vt:lpstr>Modules</vt:lpstr>
      <vt:lpstr>Modules: inicializando e vinculando</vt:lpstr>
      <vt:lpstr>Controller sem module (perigo!)</vt:lpstr>
      <vt:lpstr>Revisão</vt:lpstr>
      <vt:lpstr>Nas próximas aulas ...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78</cp:revision>
  <dcterms:created xsi:type="dcterms:W3CDTF">2014-07-25T00:33:26Z</dcterms:created>
  <dcterms:modified xsi:type="dcterms:W3CDTF">2015-01-28T03:37:51Z</dcterms:modified>
</cp:coreProperties>
</file>