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1" r:id="rId9"/>
    <p:sldId id="281" r:id="rId10"/>
    <p:sldId id="262" r:id="rId11"/>
    <p:sldId id="267" r:id="rId12"/>
    <p:sldId id="279" r:id="rId13"/>
    <p:sldId id="280" r:id="rId14"/>
    <p:sldId id="282" r:id="rId15"/>
    <p:sldId id="269" r:id="rId16"/>
    <p:sldId id="27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AngularJs e a Web dinâmica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Universidade </a:t>
            </a:r>
            <a:r>
              <a:rPr lang="pt-BR" dirty="0" smtClean="0"/>
              <a:t>Federal de </a:t>
            </a:r>
            <a:r>
              <a:rPr lang="pt-BR" dirty="0" smtClean="0"/>
              <a:t>Alagoas</a:t>
            </a:r>
          </a:p>
          <a:p>
            <a:r>
              <a:rPr lang="pt-BR" dirty="0" smtClean="0"/>
              <a:t>Cursos de verão 2015</a:t>
            </a:r>
            <a:endParaRPr lang="pt-BR" dirty="0" smtClean="0"/>
          </a:p>
          <a:p>
            <a:r>
              <a:rPr lang="pt-BR" dirty="0" err="1" smtClean="0"/>
              <a:t>Angularjs</a:t>
            </a:r>
            <a:r>
              <a:rPr lang="pt-BR" dirty="0" smtClean="0"/>
              <a:t>: porque e como utilizar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HttpRequests: requisitando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55100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var </a:t>
            </a:r>
            <a:r>
              <a:rPr lang="pt-BR" dirty="0" err="1"/>
              <a:t>myApp</a:t>
            </a:r>
            <a:r>
              <a:rPr lang="pt-BR" dirty="0"/>
              <a:t> = </a:t>
            </a:r>
            <a:r>
              <a:rPr lang="pt-BR" dirty="0" err="1"/>
              <a:t>angular.module</a:t>
            </a:r>
            <a:r>
              <a:rPr lang="pt-BR" dirty="0"/>
              <a:t>('</a:t>
            </a:r>
            <a:r>
              <a:rPr lang="pt-BR" dirty="0" err="1"/>
              <a:t>myApp</a:t>
            </a:r>
            <a:r>
              <a:rPr lang="pt-BR" dirty="0"/>
              <a:t>', []);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myApp.controller</a:t>
            </a:r>
            <a:r>
              <a:rPr lang="pt-BR" dirty="0"/>
              <a:t>('</a:t>
            </a:r>
            <a:r>
              <a:rPr lang="pt-BR" dirty="0" err="1"/>
              <a:t>ListController</a:t>
            </a:r>
            <a:r>
              <a:rPr lang="pt-BR" dirty="0"/>
              <a:t>', ['$</a:t>
            </a:r>
            <a:r>
              <a:rPr lang="pt-BR" dirty="0" err="1"/>
              <a:t>scope</a:t>
            </a:r>
            <a:r>
              <a:rPr lang="pt-BR" dirty="0"/>
              <a:t>', '$</a:t>
            </a:r>
            <a:r>
              <a:rPr lang="pt-BR" dirty="0" err="1"/>
              <a:t>http</a:t>
            </a:r>
            <a:r>
              <a:rPr lang="pt-BR" dirty="0"/>
              <a:t>',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, $</a:t>
            </a:r>
            <a:r>
              <a:rPr lang="pt-BR" dirty="0" err="1"/>
              <a:t>http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smtClean="0"/>
              <a:t>	$</a:t>
            </a:r>
            <a:r>
              <a:rPr lang="pt-BR" dirty="0" err="1"/>
              <a:t>scope.accountsList</a:t>
            </a:r>
            <a:r>
              <a:rPr lang="pt-BR" dirty="0"/>
              <a:t> = [];</a:t>
            </a:r>
          </a:p>
          <a:p>
            <a:pPr marL="0" indent="0">
              <a:buNone/>
            </a:pPr>
            <a:r>
              <a:rPr lang="pt-BR" dirty="0" smtClean="0"/>
              <a:t>	$</a:t>
            </a:r>
            <a:r>
              <a:rPr lang="pt-BR" dirty="0" err="1"/>
              <a:t>scope.list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 ()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$</a:t>
            </a:r>
            <a:r>
              <a:rPr lang="pt-BR" dirty="0" err="1"/>
              <a:t>http.get</a:t>
            </a:r>
            <a:r>
              <a:rPr lang="pt-BR" dirty="0"/>
              <a:t>('http://www.json-generator.com/api/json/get/coWOiGaQvC?indent=2').success(function (</a:t>
            </a:r>
            <a:r>
              <a:rPr lang="pt-BR" dirty="0" err="1"/>
              <a:t>callback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smtClean="0"/>
              <a:t>			$</a:t>
            </a:r>
            <a:r>
              <a:rPr lang="pt-BR" dirty="0" err="1"/>
              <a:t>scope.accountsList</a:t>
            </a:r>
            <a:r>
              <a:rPr lang="pt-BR" dirty="0"/>
              <a:t> = </a:t>
            </a:r>
            <a:r>
              <a:rPr lang="pt-BR" dirty="0" err="1"/>
              <a:t>callback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	});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};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}]);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04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Filters são utilizados para modificar os dados recebidos em uma aplicação Angular</a:t>
            </a:r>
          </a:p>
          <a:p>
            <a:r>
              <a:rPr lang="pt-BR" dirty="0" smtClean="0"/>
              <a:t>Existem 9 diferentes tipos de </a:t>
            </a:r>
            <a:r>
              <a:rPr lang="pt-BR" dirty="0"/>
              <a:t>F</a:t>
            </a:r>
            <a:r>
              <a:rPr lang="pt-BR" dirty="0" smtClean="0"/>
              <a:t>ilters</a:t>
            </a:r>
            <a:r>
              <a:rPr lang="pt-BR" dirty="0" smtClean="0"/>
              <a:t>, dentre eles: </a:t>
            </a:r>
            <a:r>
              <a:rPr lang="pt-BR" i="1" dirty="0" err="1" smtClean="0"/>
              <a:t>uppercase</a:t>
            </a:r>
            <a:r>
              <a:rPr lang="pt-BR" dirty="0" smtClean="0"/>
              <a:t>, </a:t>
            </a:r>
            <a:r>
              <a:rPr lang="pt-BR" i="1" dirty="0" err="1" smtClean="0"/>
              <a:t>lowercase</a:t>
            </a:r>
            <a:r>
              <a:rPr lang="pt-BR" dirty="0" smtClean="0"/>
              <a:t>, </a:t>
            </a:r>
            <a:r>
              <a:rPr lang="pt-BR" i="1" dirty="0" err="1" smtClean="0"/>
              <a:t>currency</a:t>
            </a:r>
            <a:r>
              <a:rPr lang="pt-BR" dirty="0" smtClean="0"/>
              <a:t>, </a:t>
            </a:r>
            <a:r>
              <a:rPr lang="pt-BR" i="1" dirty="0" err="1" smtClean="0"/>
              <a:t>filter</a:t>
            </a:r>
            <a:r>
              <a:rPr lang="pt-BR" dirty="0" smtClean="0"/>
              <a:t> e </a:t>
            </a:r>
            <a:r>
              <a:rPr lang="pt-BR" i="1" dirty="0" err="1" smtClean="0"/>
              <a:t>orderBy</a:t>
            </a:r>
            <a:endParaRPr lang="pt-BR" i="1" dirty="0" smtClean="0"/>
          </a:p>
          <a:p>
            <a:r>
              <a:rPr lang="pt-BR" dirty="0" smtClean="0"/>
              <a:t>Falaremos principalmente do </a:t>
            </a:r>
            <a:r>
              <a:rPr lang="pt-BR" i="1" dirty="0" err="1" smtClean="0"/>
              <a:t>filter</a:t>
            </a:r>
            <a:r>
              <a:rPr lang="pt-BR" dirty="0" smtClean="0"/>
              <a:t> e </a:t>
            </a:r>
            <a:r>
              <a:rPr lang="pt-BR" i="1" dirty="0" err="1" smtClean="0"/>
              <a:t>orderBy</a:t>
            </a:r>
            <a:endParaRPr lang="pt-BR" i="1" dirty="0" smtClean="0"/>
          </a:p>
          <a:p>
            <a:endParaRPr lang="pt-BR" i="1" dirty="0"/>
          </a:p>
          <a:p>
            <a:r>
              <a:rPr lang="pt-BR" dirty="0" smtClean="0"/>
              <a:t>Para saber mais sobre outros tipos de Filters, acesse a documentação do Angular </a:t>
            </a:r>
            <a:r>
              <a:rPr lang="pt-BR" dirty="0"/>
              <a:t>em: </a:t>
            </a:r>
            <a:r>
              <a:rPr lang="pt-BR" dirty="0">
                <a:hlinkClick r:id="rId2"/>
              </a:rPr>
              <a:t>https://docs.angularjs.org/api/ng/filter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0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Filters: busca com </a:t>
            </a:r>
            <a:r>
              <a:rPr lang="pt-BR" i="1" dirty="0" err="1" smtClean="0"/>
              <a:t>filter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operação extremamente comum quando lidamos com dados é busca de parcelas destes que sigam alguma regra ou lógica</a:t>
            </a:r>
          </a:p>
          <a:p>
            <a:r>
              <a:rPr lang="pt-BR" dirty="0" smtClean="0"/>
              <a:t>Para isto, utilizaremos o </a:t>
            </a:r>
            <a:r>
              <a:rPr lang="pt-BR" i="1" dirty="0" err="1" smtClean="0"/>
              <a:t>filter</a:t>
            </a:r>
            <a:endParaRPr lang="pt-BR" i="1" dirty="0"/>
          </a:p>
          <a:p>
            <a:endParaRPr lang="pt-BR" i="1" dirty="0" smtClean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i="1" dirty="0"/>
              <a:t>	</a:t>
            </a:r>
            <a:r>
              <a:rPr lang="en-US" dirty="0" smtClean="0"/>
              <a:t>&lt;</a:t>
            </a:r>
            <a:r>
              <a:rPr lang="en-US" dirty="0"/>
              <a:t>input type="text" </a:t>
            </a:r>
            <a:r>
              <a:rPr lang="en-US" dirty="0" err="1"/>
              <a:t>ng</a:t>
            </a:r>
            <a:r>
              <a:rPr lang="en-US" dirty="0"/>
              <a:t>-model="query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-repeat="account in </a:t>
            </a:r>
            <a:r>
              <a:rPr lang="en-US" dirty="0" smtClean="0"/>
              <a:t>accounts </a:t>
            </a:r>
            <a:r>
              <a:rPr lang="en-US" dirty="0"/>
              <a:t>| filter: query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Filters: ordenação com </a:t>
            </a:r>
            <a:r>
              <a:rPr lang="pt-BR" dirty="0" err="1" smtClean="0"/>
              <a:t>orderBy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 operação extremamente comum na manipulação de dados é a ordenação baseada em alguma regra ou lógica</a:t>
            </a:r>
          </a:p>
          <a:p>
            <a:r>
              <a:rPr lang="pt-BR" dirty="0" smtClean="0"/>
              <a:t>Para isto, utilizaremos o </a:t>
            </a:r>
            <a:r>
              <a:rPr lang="pt-BR" i="1" dirty="0" err="1" smtClean="0"/>
              <a:t>orderBy</a:t>
            </a:r>
            <a:endParaRPr lang="pt-BR" i="1" dirty="0" smtClean="0"/>
          </a:p>
          <a:p>
            <a:endParaRPr lang="pt-BR" i="1" dirty="0"/>
          </a:p>
          <a:p>
            <a:r>
              <a:rPr lang="pt-BR" dirty="0" err="1" smtClean="0"/>
              <a:t>Controller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buNone/>
            </a:pPr>
            <a:r>
              <a:rPr lang="pt-BR" i="1" dirty="0" smtClean="0"/>
              <a:t>	</a:t>
            </a:r>
            <a:r>
              <a:rPr lang="en-US" dirty="0"/>
              <a:t>$</a:t>
            </a:r>
            <a:r>
              <a:rPr lang="en-US" dirty="0" err="1"/>
              <a:t>scope.predicate</a:t>
            </a:r>
            <a:r>
              <a:rPr lang="en-US" dirty="0"/>
              <a:t> = 'name';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/>
              <a:t>scope.reverse</a:t>
            </a:r>
            <a:r>
              <a:rPr lang="en-US" dirty="0"/>
              <a:t> = false</a:t>
            </a:r>
            <a:r>
              <a:rPr lang="en-US" dirty="0" smtClean="0"/>
              <a:t>;</a:t>
            </a:r>
            <a:endParaRPr lang="pt-BR" i="1" dirty="0" smtClean="0"/>
          </a:p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-repeat="account in </a:t>
            </a:r>
            <a:r>
              <a:rPr lang="en-US" dirty="0" smtClean="0"/>
              <a:t>accounts </a:t>
            </a:r>
            <a:r>
              <a:rPr lang="en-US" dirty="0"/>
              <a:t>| </a:t>
            </a:r>
            <a:r>
              <a:rPr lang="en-US" dirty="0" err="1"/>
              <a:t>orderBy:predicate:reverse</a:t>
            </a:r>
            <a:r>
              <a:rPr lang="en-US" dirty="0"/>
              <a:t>"&gt;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i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24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Controllers</a:t>
            </a:r>
          </a:p>
          <a:p>
            <a:r>
              <a:rPr lang="pt-BR" dirty="0" smtClean="0"/>
              <a:t>HttpRequests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Filters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09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Nas próximas aulas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1949"/>
          </a:xfrm>
        </p:spPr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odularização em AngularJs</a:t>
            </a:r>
          </a:p>
          <a:p>
            <a:r>
              <a:rPr lang="pt-BR" dirty="0" smtClean="0"/>
              <a:t>Single Page Applications</a:t>
            </a:r>
          </a:p>
          <a:p>
            <a:r>
              <a:rPr lang="pt-BR" dirty="0"/>
              <a:t>C</a:t>
            </a:r>
            <a:r>
              <a:rPr lang="pt-BR" dirty="0" smtClean="0"/>
              <a:t>ustomização de diretivas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Até a próxima aula!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e aplicar:</a:t>
            </a:r>
          </a:p>
          <a:p>
            <a:pPr lvl="1"/>
            <a:r>
              <a:rPr lang="pt-BR" dirty="0" smtClean="0"/>
              <a:t>Controllers</a:t>
            </a:r>
          </a:p>
          <a:p>
            <a:pPr lvl="1"/>
            <a:r>
              <a:rPr lang="pt-BR" dirty="0" smtClean="0"/>
              <a:t>Filters</a:t>
            </a:r>
          </a:p>
          <a:p>
            <a:pPr lvl="1"/>
            <a:r>
              <a:rPr lang="pt-BR" dirty="0" smtClean="0"/>
              <a:t>HttpRequests</a:t>
            </a:r>
          </a:p>
          <a:p>
            <a:pPr lvl="1"/>
            <a:r>
              <a:rPr lang="pt-BR" dirty="0" smtClean="0"/>
              <a:t>JSON</a:t>
            </a:r>
          </a:p>
          <a:p>
            <a:r>
              <a:rPr lang="pt-BR" dirty="0" smtClean="0"/>
              <a:t>Tornar uma aplicação AngularJs mais real com o uso de HTTP </a:t>
            </a:r>
            <a:r>
              <a:rPr lang="pt-BR" dirty="0" err="1" smtClean="0"/>
              <a:t>Requests</a:t>
            </a:r>
            <a:r>
              <a:rPr lang="pt-BR" dirty="0" smtClean="0"/>
              <a:t> e arquivos JSON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uma aplicação Angular a função de controlar o fluxo dos dados recai sobre os Controllers, relembrando um pouco a arquitetura MVC</a:t>
            </a:r>
          </a:p>
          <a:p>
            <a:r>
              <a:rPr lang="pt-BR" dirty="0" smtClean="0"/>
              <a:t>São definidos pela diretiva </a:t>
            </a:r>
            <a:r>
              <a:rPr lang="pt-BR" i="1" dirty="0" err="1" smtClean="0"/>
              <a:t>ng-controller</a:t>
            </a:r>
            <a:endParaRPr lang="pt-BR" i="1" dirty="0" smtClean="0"/>
          </a:p>
          <a:p>
            <a:r>
              <a:rPr lang="pt-BR" dirty="0" smtClean="0"/>
              <a:t>É um objeto JavaScript que contém atributos, propriedades e funções</a:t>
            </a:r>
          </a:p>
          <a:p>
            <a:r>
              <a:rPr lang="pt-BR" dirty="0" smtClean="0"/>
              <a:t>Qualquer </a:t>
            </a:r>
            <a:r>
              <a:rPr lang="pt-BR" dirty="0" err="1" smtClean="0"/>
              <a:t>Controller</a:t>
            </a:r>
            <a:r>
              <a:rPr lang="pt-BR" dirty="0" smtClean="0"/>
              <a:t> aceita como atributo o $</a:t>
            </a:r>
            <a:r>
              <a:rPr lang="pt-BR" dirty="0" err="1" smtClean="0"/>
              <a:t>scope</a:t>
            </a:r>
            <a:r>
              <a:rPr lang="pt-BR" dirty="0" smtClean="0"/>
              <a:t>, o qual se refere ao escopo do módulo/aplicação que o </a:t>
            </a:r>
            <a:r>
              <a:rPr lang="pt-BR" dirty="0" err="1" smtClean="0"/>
              <a:t>Controller</a:t>
            </a:r>
            <a:r>
              <a:rPr lang="pt-BR" dirty="0" smtClean="0"/>
              <a:t> lidará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Controllers para:</a:t>
            </a:r>
          </a:p>
          <a:p>
            <a:pPr lvl="1"/>
            <a:r>
              <a:rPr lang="pt-BR" dirty="0" smtClean="0"/>
              <a:t>Inicializar e manipular variáveis do $</a:t>
            </a:r>
            <a:r>
              <a:rPr lang="pt-BR" dirty="0" err="1" smtClean="0"/>
              <a:t>scope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NÃO use Controllers para:</a:t>
            </a:r>
            <a:endParaRPr lang="pt-BR" dirty="0"/>
          </a:p>
          <a:p>
            <a:pPr lvl="1"/>
            <a:r>
              <a:rPr lang="pt-BR" dirty="0" smtClean="0"/>
              <a:t>Manipular o DOM – Controllers armazenando apenas conteúdo lógico</a:t>
            </a:r>
          </a:p>
          <a:p>
            <a:pPr lvl="1"/>
            <a:r>
              <a:rPr lang="pt-BR" dirty="0" smtClean="0"/>
              <a:t>Formatar entradas (</a:t>
            </a:r>
            <a:r>
              <a:rPr lang="pt-BR" dirty="0" err="1" smtClean="0"/>
              <a:t>forms</a:t>
            </a:r>
            <a:r>
              <a:rPr lang="pt-BR" dirty="0" smtClean="0"/>
              <a:t>) – Utilize os </a:t>
            </a:r>
            <a:r>
              <a:rPr lang="pt-BR" dirty="0" err="1" smtClean="0"/>
              <a:t>forms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endParaRPr lang="pt-BR" dirty="0"/>
          </a:p>
          <a:p>
            <a:pPr lvl="1"/>
            <a:r>
              <a:rPr lang="pt-BR" dirty="0" smtClean="0"/>
              <a:t>Filtrar a saída – Utilize os </a:t>
            </a:r>
            <a:r>
              <a:rPr lang="pt-BR" dirty="0" err="1" smtClean="0"/>
              <a:t>filters</a:t>
            </a:r>
            <a:endParaRPr lang="pt-BR" dirty="0" smtClean="0"/>
          </a:p>
          <a:p>
            <a:pPr lvl="1"/>
            <a:r>
              <a:rPr lang="pt-BR" dirty="0" smtClean="0"/>
              <a:t>Dividir código entre os Controllers – Utilize </a:t>
            </a:r>
            <a:r>
              <a:rPr lang="pt-BR" dirty="0" err="1" smtClean="0"/>
              <a:t>services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Controllers: Inicializando e vinculando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7364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Inicializando um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var </a:t>
            </a:r>
            <a:r>
              <a:rPr lang="pt-BR" dirty="0" err="1"/>
              <a:t>myApp</a:t>
            </a:r>
            <a:r>
              <a:rPr lang="pt-BR" dirty="0"/>
              <a:t> = </a:t>
            </a:r>
            <a:r>
              <a:rPr lang="pt-BR" dirty="0" err="1"/>
              <a:t>angular.module</a:t>
            </a:r>
            <a:r>
              <a:rPr lang="pt-BR" dirty="0"/>
              <a:t>('</a:t>
            </a:r>
            <a:r>
              <a:rPr lang="pt-BR" dirty="0" err="1"/>
              <a:t>myApp</a:t>
            </a:r>
            <a:r>
              <a:rPr lang="pt-BR" dirty="0"/>
              <a:t>', []);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myApp.controller</a:t>
            </a:r>
            <a:r>
              <a:rPr lang="pt-BR" dirty="0" smtClean="0"/>
              <a:t>(‘</a:t>
            </a:r>
            <a:r>
              <a:rPr lang="pt-BR" dirty="0" err="1" smtClean="0"/>
              <a:t>myController</a:t>
            </a:r>
            <a:r>
              <a:rPr lang="pt-BR" dirty="0"/>
              <a:t>', ['$</a:t>
            </a:r>
            <a:r>
              <a:rPr lang="pt-BR" dirty="0" err="1"/>
              <a:t>scope</a:t>
            </a:r>
            <a:r>
              <a:rPr lang="pt-BR" dirty="0"/>
              <a:t>',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	$</a:t>
            </a:r>
            <a:r>
              <a:rPr lang="pt-BR" dirty="0" err="1" smtClean="0"/>
              <a:t>scope.greeting</a:t>
            </a:r>
            <a:r>
              <a:rPr lang="pt-BR" dirty="0" smtClean="0"/>
              <a:t> </a:t>
            </a:r>
            <a:r>
              <a:rPr lang="pt-BR" dirty="0"/>
              <a:t>= '</a:t>
            </a:r>
            <a:r>
              <a:rPr lang="pt-BR" dirty="0" err="1"/>
              <a:t>Hello</a:t>
            </a:r>
            <a:r>
              <a:rPr lang="pt-BR" dirty="0"/>
              <a:t>!!';</a:t>
            </a:r>
          </a:p>
          <a:p>
            <a:pPr marL="0" indent="0">
              <a:buNone/>
            </a:pPr>
            <a:r>
              <a:rPr lang="pt-BR" dirty="0" smtClean="0"/>
              <a:t>	}]);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Vinculando um </a:t>
            </a:r>
            <a:r>
              <a:rPr lang="pt-BR" dirty="0" err="1" smtClean="0"/>
              <a:t>controller</a:t>
            </a:r>
            <a:r>
              <a:rPr lang="pt-BR" dirty="0" smtClean="0"/>
              <a:t> ao HTML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ng-controller</a:t>
            </a:r>
            <a:r>
              <a:rPr lang="pt-BR" dirty="0" smtClean="0"/>
              <a:t>=“</a:t>
            </a:r>
            <a:r>
              <a:rPr lang="pt-BR" dirty="0" err="1" smtClean="0"/>
              <a:t>myController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 smtClean="0"/>
              <a:t>		{{</a:t>
            </a:r>
            <a:r>
              <a:rPr lang="pt-BR" dirty="0" err="1" smtClean="0"/>
              <a:t>greeting</a:t>
            </a:r>
            <a:r>
              <a:rPr lang="pt-BR" dirty="0" smtClean="0"/>
              <a:t>}}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83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Controllers: manipulando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 </a:t>
            </a:r>
            <a:r>
              <a:rPr lang="pt-BR" dirty="0" err="1"/>
              <a:t>myApp</a:t>
            </a:r>
            <a:r>
              <a:rPr lang="pt-BR" dirty="0"/>
              <a:t> = </a:t>
            </a:r>
            <a:r>
              <a:rPr lang="pt-BR" dirty="0" err="1"/>
              <a:t>angular.module</a:t>
            </a:r>
            <a:r>
              <a:rPr lang="pt-BR" dirty="0"/>
              <a:t>('</a:t>
            </a:r>
            <a:r>
              <a:rPr lang="pt-BR" dirty="0" err="1"/>
              <a:t>myApp</a:t>
            </a:r>
            <a:r>
              <a:rPr lang="pt-BR" dirty="0"/>
              <a:t>', []);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myApp.controller</a:t>
            </a:r>
            <a:r>
              <a:rPr lang="pt-BR" dirty="0" smtClean="0"/>
              <a:t>(‘</a:t>
            </a:r>
            <a:r>
              <a:rPr lang="pt-BR" dirty="0" err="1" smtClean="0"/>
              <a:t>myController</a:t>
            </a:r>
            <a:r>
              <a:rPr lang="pt-BR" dirty="0"/>
              <a:t>', ['$</a:t>
            </a:r>
            <a:r>
              <a:rPr lang="pt-BR" dirty="0" err="1"/>
              <a:t>scope</a:t>
            </a:r>
            <a:r>
              <a:rPr lang="pt-BR" dirty="0"/>
              <a:t>', </a:t>
            </a:r>
            <a:r>
              <a:rPr lang="pt-BR" dirty="0" err="1"/>
              <a:t>function</a:t>
            </a:r>
            <a:r>
              <a:rPr lang="pt-BR" dirty="0"/>
              <a:t> ($</a:t>
            </a:r>
            <a:r>
              <a:rPr lang="pt-BR" dirty="0" err="1"/>
              <a:t>scope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smtClean="0"/>
              <a:t>	$</a:t>
            </a:r>
            <a:r>
              <a:rPr lang="pt-BR" dirty="0" err="1"/>
              <a:t>scope.greeting</a:t>
            </a:r>
            <a:r>
              <a:rPr lang="pt-BR" dirty="0"/>
              <a:t> = '</a:t>
            </a:r>
            <a:r>
              <a:rPr lang="pt-BR" dirty="0" err="1"/>
              <a:t>Hello</a:t>
            </a:r>
            <a:r>
              <a:rPr lang="pt-BR" dirty="0" smtClean="0"/>
              <a:t>!!';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$</a:t>
            </a:r>
            <a:r>
              <a:rPr lang="pt-BR" dirty="0" err="1"/>
              <a:t>scope.anotherGreeting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 () {</a:t>
            </a:r>
          </a:p>
          <a:p>
            <a:pPr marL="0" indent="0">
              <a:buNone/>
            </a:pPr>
            <a:r>
              <a:rPr lang="pt-BR" dirty="0" smtClean="0"/>
              <a:t>		$</a:t>
            </a:r>
            <a:r>
              <a:rPr lang="pt-BR" dirty="0" err="1"/>
              <a:t>scope.greeting</a:t>
            </a:r>
            <a:r>
              <a:rPr lang="pt-BR" dirty="0"/>
              <a:t> = '</a:t>
            </a:r>
            <a:r>
              <a:rPr lang="pt-BR" dirty="0" err="1"/>
              <a:t>Hello</a:t>
            </a:r>
            <a:r>
              <a:rPr lang="pt-BR" dirty="0"/>
              <a:t> World!';</a:t>
            </a:r>
          </a:p>
          <a:p>
            <a:pPr marL="0" indent="0">
              <a:buNone/>
            </a:pPr>
            <a:r>
              <a:rPr lang="pt-BR" dirty="0" smtClean="0"/>
              <a:t>	};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}]);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51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Controllers: um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ótimo exemplo da utilização comum de Controllers em uma aplicação Angular seria a listagem de dados em uma página HTML, estando estes presentes em um arquivo JSON (JavaScript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r>
              <a:rPr lang="pt-BR" dirty="0" smtClean="0"/>
              <a:t>).</a:t>
            </a:r>
          </a:p>
          <a:p>
            <a:r>
              <a:rPr lang="pt-BR" dirty="0" smtClean="0"/>
              <a:t>Para a aplicação acima, utilizaremos HttpRequests, nosso próximo assunto. 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298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HttpRequests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Estabelecem a comunicação entre o Browser e um servidor HTTP remoto, principalmente através do </a:t>
            </a:r>
            <a:r>
              <a:rPr lang="pt-BR" dirty="0" err="1" smtClean="0"/>
              <a:t>XMLHttpRequest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XMLHttpRequest</a:t>
            </a:r>
            <a:r>
              <a:rPr lang="pt-BR" dirty="0" smtClean="0"/>
              <a:t> oferece uma forma de requisitar dados de uma URL sem a necessidade de que a página seja recarregada. </a:t>
            </a:r>
          </a:p>
          <a:p>
            <a:r>
              <a:rPr lang="pt-BR" dirty="0" smtClean="0"/>
              <a:t>A página Web poderá ser atualizada apenas onde é necessária, sem a interrupção da atividade do usuário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08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HttpRequests e arquivos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nossas requisições trabalharemos com arquivos JSON (</a:t>
            </a:r>
            <a:r>
              <a:rPr lang="pt-BR" i="1" dirty="0" smtClean="0"/>
              <a:t>.</a:t>
            </a:r>
            <a:r>
              <a:rPr lang="pt-BR" i="1" dirty="0" err="1" smtClean="0"/>
              <a:t>json</a:t>
            </a:r>
            <a:r>
              <a:rPr lang="pt-BR" dirty="0" smtClean="0"/>
              <a:t>), os quais são rápidos e simples em requisições do tipo </a:t>
            </a:r>
            <a:r>
              <a:rPr lang="pt-BR" dirty="0" err="1" smtClean="0"/>
              <a:t>HttpRequets</a:t>
            </a:r>
            <a:endParaRPr lang="pt-BR" dirty="0" smtClean="0"/>
          </a:p>
          <a:p>
            <a:r>
              <a:rPr lang="pt-BR" dirty="0" smtClean="0"/>
              <a:t>JSON é a sigla para </a:t>
            </a:r>
            <a:r>
              <a:rPr lang="pt-BR" i="1" dirty="0" smtClean="0"/>
              <a:t>JavaScript 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Notation</a:t>
            </a:r>
            <a:r>
              <a:rPr lang="pt-BR" i="1" dirty="0" smtClean="0"/>
              <a:t>, </a:t>
            </a:r>
            <a:r>
              <a:rPr lang="pt-BR" dirty="0" smtClean="0"/>
              <a:t>sendo assim chamado em razão de sua sintaxe</a:t>
            </a:r>
          </a:p>
        </p:txBody>
      </p:sp>
    </p:spTree>
    <p:extLst>
      <p:ext uri="{BB962C8B-B14F-4D97-AF65-F5344CB8AC3E}">
        <p14:creationId xmlns:p14="http://schemas.microsoft.com/office/powerpoint/2010/main" val="631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1770</TotalTime>
  <Words>507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</vt:lpstr>
      <vt:lpstr>AngularJs e a Web dinâmica</vt:lpstr>
      <vt:lpstr>Objetivos</vt:lpstr>
      <vt:lpstr>Controllers</vt:lpstr>
      <vt:lpstr>Controllers</vt:lpstr>
      <vt:lpstr>Controllers: Inicializando e vinculando</vt:lpstr>
      <vt:lpstr>Controllers: manipulando variáveis</vt:lpstr>
      <vt:lpstr>Controllers: um exemplo</vt:lpstr>
      <vt:lpstr>HttpRequests</vt:lpstr>
      <vt:lpstr>HttpRequests e arquivos JSON</vt:lpstr>
      <vt:lpstr>HttpRequests: requisitando dados</vt:lpstr>
      <vt:lpstr>Filters</vt:lpstr>
      <vt:lpstr>Filters: busca com filter</vt:lpstr>
      <vt:lpstr>Filters: ordenação com orderBy</vt:lpstr>
      <vt:lpstr>Revisão</vt:lpstr>
      <vt:lpstr>Nas próximas aulas ...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67</cp:revision>
  <dcterms:created xsi:type="dcterms:W3CDTF">2014-07-25T00:33:26Z</dcterms:created>
  <dcterms:modified xsi:type="dcterms:W3CDTF">2015-01-25T21:44:23Z</dcterms:modified>
</cp:coreProperties>
</file>