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58400" cy="77724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2204640" y="1818360"/>
            <a:ext cx="5648040" cy="450756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2204640" y="1818360"/>
            <a:ext cx="5648040" cy="4507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502920" y="309960"/>
            <a:ext cx="9051840" cy="12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2"/>
          <p:cNvSpPr/>
          <p:nvPr/>
        </p:nvSpPr>
        <p:spPr>
          <a:xfrm>
            <a:off x="1008000" y="2304000"/>
            <a:ext cx="80636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4456</TotalTime>
  <Application>LibreOffice/5.2.7.2$Linux_X86_64 LibreOffice_project/20m0$Build-2</Application>
  <Words>3242</Words>
  <Paragraphs>853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2017-05-03T14:47:53Z</dcterms:created>
  <dc:creator>YingSia</dc:creator>
  <dc:description/>
  <dc:language>en-CA</dc:language>
  <cp:lastModifiedBy/>
  <dcterms:modified xsi:type="dcterms:W3CDTF">2018-02-25T16:42:02Z</dcterms:modified>
  <cp:revision>33</cp:revision>
  <dc:subject/>
  <dc:title>connective dz 2017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2017-05-03T00:00:00Z</vt:filetime>
  </property>
  <property fmtid="{D5CDD505-2E9C-101B-9397-08002B2CF9AE}" pid="4" name="Creator">
    <vt:lpwstr>PowerPoint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2017-05-03T00:00:00Z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56</vt:i4>
  </property>
  <property fmtid="{D5CDD505-2E9C-101B-9397-08002B2CF9AE}" pid="11" name="PresentationFormat">
    <vt:lpwstr>Personnalisé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72</vt:i4>
  </property>
</Properties>
</file>