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26D94-B992-4F5E-A7C5-55244A0D2F54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312CB-484C-4517-810A-F131822761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4CF-A25F-421C-8342-1C7CC357CBEF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090-AE13-4E12-B507-34BD6E27BA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4CF-A25F-421C-8342-1C7CC357CBEF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090-AE13-4E12-B507-34BD6E27BA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4CF-A25F-421C-8342-1C7CC357CBEF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090-AE13-4E12-B507-34BD6E27BA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4CF-A25F-421C-8342-1C7CC357CBEF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090-AE13-4E12-B507-34BD6E27BA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4CF-A25F-421C-8342-1C7CC357CBEF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090-AE13-4E12-B507-34BD6E27BA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4CF-A25F-421C-8342-1C7CC357CBEF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090-AE13-4E12-B507-34BD6E27BA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4CF-A25F-421C-8342-1C7CC357CBEF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090-AE13-4E12-B507-34BD6E27BA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4CF-A25F-421C-8342-1C7CC357CBEF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090-AE13-4E12-B507-34BD6E27BA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4CF-A25F-421C-8342-1C7CC357CBEF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090-AE13-4E12-B507-34BD6E27BA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4CF-A25F-421C-8342-1C7CC357CBEF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090-AE13-4E12-B507-34BD6E27BA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4CF-A25F-421C-8342-1C7CC357CBEF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090-AE13-4E12-B507-34BD6E27BA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84CF-A25F-421C-8342-1C7CC357CBEF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090-AE13-4E12-B507-34BD6E27BA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3662" b="332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renatap</dc:creator>
  <cp:lastModifiedBy>renatap</cp:lastModifiedBy>
  <cp:revision>5</cp:revision>
  <dcterms:created xsi:type="dcterms:W3CDTF">2018-08-23T17:44:40Z</dcterms:created>
  <dcterms:modified xsi:type="dcterms:W3CDTF">2018-08-29T13:57:09Z</dcterms:modified>
</cp:coreProperties>
</file>