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Popoff" userId="779141b37622cfd8" providerId="LiveId" clId="{03880969-25A3-478F-B6BF-00369AE52A53}"/>
    <pc:docChg chg="undo custSel modSld">
      <pc:chgData name="Luiz Popoff" userId="779141b37622cfd8" providerId="LiveId" clId="{03880969-25A3-478F-B6BF-00369AE52A53}" dt="2024-03-13T00:16:44.860" v="55" actId="1076"/>
      <pc:docMkLst>
        <pc:docMk/>
      </pc:docMkLst>
      <pc:sldChg chg="modSp mod">
        <pc:chgData name="Luiz Popoff" userId="779141b37622cfd8" providerId="LiveId" clId="{03880969-25A3-478F-B6BF-00369AE52A53}" dt="2024-03-13T00:07:44.676" v="52" actId="27636"/>
        <pc:sldMkLst>
          <pc:docMk/>
          <pc:sldMk cId="3176016965" sldId="256"/>
        </pc:sldMkLst>
        <pc:spChg chg="mod">
          <ac:chgData name="Luiz Popoff" userId="779141b37622cfd8" providerId="LiveId" clId="{03880969-25A3-478F-B6BF-00369AE52A53}" dt="2024-03-13T00:07:44.676" v="52" actId="27636"/>
          <ac:spMkLst>
            <pc:docMk/>
            <pc:sldMk cId="3176016965" sldId="256"/>
            <ac:spMk id="6" creationId="{6017B132-1A4C-4BD0-9E83-89161390452E}"/>
          </ac:spMkLst>
        </pc:spChg>
        <pc:picChg chg="mod">
          <ac:chgData name="Luiz Popoff" userId="779141b37622cfd8" providerId="LiveId" clId="{03880969-25A3-478F-B6BF-00369AE52A53}" dt="2024-03-13T00:06:42.781" v="25" actId="1076"/>
          <ac:picMkLst>
            <pc:docMk/>
            <pc:sldMk cId="3176016965" sldId="256"/>
            <ac:picMk id="5" creationId="{A68085EF-FF63-EB81-36BA-7816944C2A87}"/>
          </ac:picMkLst>
        </pc:picChg>
      </pc:sldChg>
      <pc:sldChg chg="addSp delSp modSp mod">
        <pc:chgData name="Luiz Popoff" userId="779141b37622cfd8" providerId="LiveId" clId="{03880969-25A3-478F-B6BF-00369AE52A53}" dt="2024-03-13T00:16:44.860" v="55" actId="1076"/>
        <pc:sldMkLst>
          <pc:docMk/>
          <pc:sldMk cId="3578910516" sldId="264"/>
        </pc:sldMkLst>
        <pc:spChg chg="mod">
          <ac:chgData name="Luiz Popoff" userId="779141b37622cfd8" providerId="LiveId" clId="{03880969-25A3-478F-B6BF-00369AE52A53}" dt="2024-03-13T00:03:23.081" v="22" actId="14100"/>
          <ac:spMkLst>
            <pc:docMk/>
            <pc:sldMk cId="3578910516" sldId="264"/>
            <ac:spMk id="3" creationId="{709C6706-145F-D97A-615C-84EB6119759B}"/>
          </ac:spMkLst>
        </pc:spChg>
        <pc:picChg chg="add del mod">
          <ac:chgData name="Luiz Popoff" userId="779141b37622cfd8" providerId="LiveId" clId="{03880969-25A3-478F-B6BF-00369AE52A53}" dt="2024-03-13T00:16:41.883" v="53" actId="478"/>
          <ac:picMkLst>
            <pc:docMk/>
            <pc:sldMk cId="3578910516" sldId="264"/>
            <ac:picMk id="5" creationId="{567BD59A-8764-BBE9-915A-D8FEAFD55E0F}"/>
          </ac:picMkLst>
        </pc:picChg>
        <pc:picChg chg="add mod">
          <ac:chgData name="Luiz Popoff" userId="779141b37622cfd8" providerId="LiveId" clId="{03880969-25A3-478F-B6BF-00369AE52A53}" dt="2024-03-13T00:16:44.860" v="55" actId="1076"/>
          <ac:picMkLst>
            <pc:docMk/>
            <pc:sldMk cId="3578910516" sldId="264"/>
            <ac:picMk id="7" creationId="{A8EB3DDE-D775-D6A8-ABA4-6F3515C9AF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09B0F0-34D7-656D-A47B-02881D164A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77" y="120729"/>
            <a:ext cx="733428" cy="73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D7529-79AA-A8C9-E059-350E8629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VISUALIZAÇÃO COM 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3F38C-29DE-117C-4A63-3B897A707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VEM SER TECH –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8085EF-FF63-EB81-36BA-7816944C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01" y="221018"/>
            <a:ext cx="2389375" cy="23893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46898D0-BBAC-7E7A-77B9-B16846638310}"/>
              </a:ext>
            </a:extLst>
          </p:cNvPr>
          <p:cNvSpPr txBox="1">
            <a:spLocks/>
          </p:cNvSpPr>
          <p:nvPr/>
        </p:nvSpPr>
        <p:spPr>
          <a:xfrm>
            <a:off x="1730188" y="5389330"/>
            <a:ext cx="6399686" cy="61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Gastos dos deputados - 2023</a:t>
            </a:r>
          </a:p>
        </p:txBody>
      </p:sp>
    </p:spTree>
    <p:extLst>
      <p:ext uri="{BB962C8B-B14F-4D97-AF65-F5344CB8AC3E}">
        <p14:creationId xmlns:p14="http://schemas.microsoft.com/office/powerpoint/2010/main" val="31760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A306-4E31-4EDB-4B52-0BFCE6E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216D8-5C9B-9C8A-FF59-E79CE571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Apresentaremos uma análise dos gastos dos deputados em 2023 por meio de um dashboard no Power BI. Esta análise visa promover a transparência e compreensão dos recursos públicos. Diante dos desafios na gestão pública, a análise de dados se torna essencial para uma prestação de contas eficaz. Este projeto não apenas apresenta números, mas também reflete sobre a importância da análise de dados na construção de uma gestão pública mais eficiente e responsável.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6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2297-749B-AFD9-2732-7F80D048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Objetivos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60DB-0CB2-7127-7672-68A23B74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Análise dos Gastos dos Deputados: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O principal objetivo do projeto é analisar detalhadamente os gastos dos deputados em 2023, identificando padrões</a:t>
            </a:r>
            <a:r>
              <a:rPr lang="pt-BR" dirty="0">
                <a:solidFill>
                  <a:srgbClr val="ECECEC"/>
                </a:solidFill>
                <a:latin typeface="Söhne"/>
              </a:rPr>
              <a:t> 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tendências.</a:t>
            </a: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Promover Transparência: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Busca-se promover a transparência no uso dos recursos públicos ao disponibilizar informações detalhadas e acessíveis sobre os gastos dos deputados.</a:t>
            </a: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Identificar Inconsistências e Anomalias: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O projeto visa identificar possíveis inconsistências ou anomalias nos gastos dos deputados</a:t>
            </a:r>
            <a:endParaRPr lang="pt-BR" dirty="0">
              <a:solidFill>
                <a:srgbClr val="ECECEC"/>
              </a:solidFill>
              <a:latin typeface="Söhne"/>
            </a:endParaRP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Fomentar o Debate Público: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Pretende-se fomentar o debate público sobre o uso dos recursos públicos e o desempenho dos representantes políticos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8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4AA1-5F63-8685-CDDF-7B4617D2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D5A04D-86E0-9C03-0166-0522A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83" y="2087223"/>
            <a:ext cx="8117434" cy="39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EBBF-4566-36D6-0017-D8C42CF4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C6706-145F-D97A-615C-84EB6119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4353209"/>
            <a:ext cx="5607423" cy="2150297"/>
          </a:xfrm>
        </p:spPr>
        <p:txBody>
          <a:bodyPr>
            <a:normAutofit/>
          </a:bodyPr>
          <a:lstStyle/>
          <a:p>
            <a:r>
              <a:rPr lang="pt-BR" sz="2400" dirty="0"/>
              <a:t>https://www.camara.leg.br/cotas/Ano-2023.csv.zip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EB3DDE-D775-D6A8-ABA4-6F3515C9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81" y="1346670"/>
            <a:ext cx="402963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6A1E0-42F3-7589-9C51-79B310D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Transformações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47787-25F3-6CD5-5105-D5B449C9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Transformação de colunas de valores de texto em números decimais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Substituição de nomes de parlamentares para mostrar seus nomes em vez de informações sobre o partido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Preenchimento das informações da sigla do partido e UF (Estado)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Criação de uma coluna de data a partir de informações de mês e ano</a:t>
            </a:r>
          </a:p>
        </p:txBody>
      </p:sp>
    </p:spTree>
    <p:extLst>
      <p:ext uri="{BB962C8B-B14F-4D97-AF65-F5344CB8AC3E}">
        <p14:creationId xmlns:p14="http://schemas.microsoft.com/office/powerpoint/2010/main" val="21528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FD51B-52DA-DBF0-9363-80334E00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CE53D-1652-C678-9CB7-E956E11E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Gráfico de Gastos por Mês:</a:t>
            </a: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Visualização dos gastos totais dos deputados ao longo de 2023.</a:t>
            </a: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Top 10 Deputados que Mais Gastaram:</a:t>
            </a:r>
            <a:endParaRPr lang="pt-BR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Apresentação dos 10 deputados que registraram os maiores gastos no período.</a:t>
            </a: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Partidos que Mais Gastaram:</a:t>
            </a:r>
            <a:endParaRPr lang="pt-BR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Gráfico mostrando os partidos políticos que mais gastaram em 2023.</a:t>
            </a:r>
          </a:p>
        </p:txBody>
      </p:sp>
    </p:spTree>
    <p:extLst>
      <p:ext uri="{BB962C8B-B14F-4D97-AF65-F5344CB8AC3E}">
        <p14:creationId xmlns:p14="http://schemas.microsoft.com/office/powerpoint/2010/main" val="18130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317A-2036-92C5-E436-D3349033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01CB0-F9A4-9C0D-0361-D097F2C6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Comparação entre Valor Gasto e Restituído:</a:t>
            </a:r>
            <a:endParaRPr lang="pt-BR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Visualização que compara o valor gasto pelos deputados com o valor restituído por eles.</a:t>
            </a:r>
            <a:endParaRPr lang="pt-BR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Principais Gastos por Categoria: </a:t>
            </a: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Descritivo dos principais tipos de gastos realizados pelos deputados.</a:t>
            </a:r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Principais Fornecedores:</a:t>
            </a:r>
            <a:endParaRPr lang="pt-BR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Lista ou gráfico dos principais fornecedores que mais faturaram com os gastos dos deputados.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2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AC4A-70A6-5702-ABD4-A54368AE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22F72-B32B-78DA-52A0-78D70AE1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Em resumo, este dashboard oferece uma análise abrangente dos gastos dos deputados em 2023, promovendo a transparência e a prestação de contas na gestão pública. Os insights obtidos destacam áreas de interesse, promovendo uma tomada de decisão informada e incentivando o engajamento cidadão. Estamos comprometidos com uma administração pública mais transparente e eficaz.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34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{ECE4C934-18D6-437F-81EB-AE66D47FD361}tf16401375</Template>
  <TotalTime>132</TotalTime>
  <Words>429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MS Shell Dlg 2</vt:lpstr>
      <vt:lpstr>Söhne</vt:lpstr>
      <vt:lpstr>Wingdings</vt:lpstr>
      <vt:lpstr>Wingdings 3</vt:lpstr>
      <vt:lpstr>Madison</vt:lpstr>
      <vt:lpstr>VISUALIZAÇÃO COM POWER BI</vt:lpstr>
      <vt:lpstr>Introdução</vt:lpstr>
      <vt:lpstr>Objetivos do Projeto</vt:lpstr>
      <vt:lpstr>Processo</vt:lpstr>
      <vt:lpstr>Carregamento</vt:lpstr>
      <vt:lpstr>Transformações dos Dados</vt:lpstr>
      <vt:lpstr>Gráficos</vt:lpstr>
      <vt:lpstr>Gráficos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COM POWER BI</dc:title>
  <dc:creator>Luiz Popoff</dc:creator>
  <cp:lastModifiedBy>Luiz Popoff</cp:lastModifiedBy>
  <cp:revision>3</cp:revision>
  <dcterms:created xsi:type="dcterms:W3CDTF">2024-03-12T23:11:10Z</dcterms:created>
  <dcterms:modified xsi:type="dcterms:W3CDTF">2024-03-13T23:05:21Z</dcterms:modified>
</cp:coreProperties>
</file>