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466" r:id="rId4"/>
    <p:sldId id="467" r:id="rId5"/>
    <p:sldId id="468" r:id="rId6"/>
    <p:sldId id="470" r:id="rId7"/>
    <p:sldId id="469" r:id="rId8"/>
    <p:sldId id="471" r:id="rId9"/>
    <p:sldId id="472" r:id="rId10"/>
    <p:sldId id="473" r:id="rId11"/>
    <p:sldId id="481" r:id="rId12"/>
    <p:sldId id="474" r:id="rId13"/>
    <p:sldId id="475" r:id="rId14"/>
    <p:sldId id="476" r:id="rId15"/>
    <p:sldId id="477" r:id="rId16"/>
    <p:sldId id="482" r:id="rId17"/>
    <p:sldId id="483" r:id="rId18"/>
    <p:sldId id="484" r:id="rId19"/>
    <p:sldId id="485" r:id="rId20"/>
    <p:sldId id="486" r:id="rId21"/>
    <p:sldId id="480" r:id="rId22"/>
    <p:sldId id="487" r:id="rId23"/>
    <p:sldId id="488" r:id="rId24"/>
    <p:sldId id="293" r:id="rId25"/>
    <p:sldId id="314" r:id="rId26"/>
    <p:sldId id="306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28651-1CCD-4B3D-9322-FD1BFCAEA000}" v="16" dt="2024-06-28T02:38:11.398"/>
    <p1510:client id="{BB5E8015-4465-49C6-9273-25C74CD9D6F3}" v="2086" dt="2024-06-27T19:23:2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97974" autoAdjust="0"/>
  </p:normalViewPr>
  <p:slideViewPr>
    <p:cSldViewPr snapToGrid="0">
      <p:cViewPr varScale="1">
        <p:scale>
          <a:sx n="200" d="100"/>
          <a:sy n="200" d="100"/>
        </p:scale>
        <p:origin x="451" y="13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enault" userId="1a95f189789c7ab9" providerId="LiveId" clId="{439CCC75-0534-4252-AAA8-07635CE1870C}"/>
    <pc:docChg chg="undo redo custSel addSld delSld modSld sldOrd">
      <pc:chgData name="Luiz Renault" userId="1a95f189789c7ab9" providerId="LiveId" clId="{439CCC75-0534-4252-AAA8-07635CE1870C}" dt="2024-05-31T10:28:50.590" v="4924" actId="20577"/>
      <pc:docMkLst>
        <pc:docMk/>
      </pc:docMkLst>
      <pc:sldChg chg="addSp delSp modSp mod delAnim">
        <pc:chgData name="Luiz Renault" userId="1a95f189789c7ab9" providerId="LiveId" clId="{439CCC75-0534-4252-AAA8-07635CE1870C}" dt="2024-05-16T21:36:23.734" v="359" actId="1076"/>
        <pc:sldMkLst>
          <pc:docMk/>
          <pc:sldMk cId="364118245" sldId="307"/>
        </pc:sldMkLst>
        <pc:spChg chg="mod">
          <ac:chgData name="Luiz Renault" userId="1a95f189789c7ab9" providerId="LiveId" clId="{439CCC75-0534-4252-AAA8-07635CE1870C}" dt="2024-05-16T21:35:21.875" v="322" actId="20577"/>
          <ac:spMkLst>
            <pc:docMk/>
            <pc:sldMk cId="364118245" sldId="307"/>
            <ac:spMk id="3" creationId="{7DA84068-671A-9D40-4F76-2C57E4F720C2}"/>
          </ac:spMkLst>
        </pc:spChg>
        <pc:spChg chg="add del mod">
          <ac:chgData name="Luiz Renault" userId="1a95f189789c7ab9" providerId="LiveId" clId="{439CCC75-0534-4252-AAA8-07635CE1870C}" dt="2024-05-16T21:34:57.323" v="316"/>
          <ac:spMkLst>
            <pc:docMk/>
            <pc:sldMk cId="364118245" sldId="307"/>
            <ac:spMk id="4" creationId="{188E744A-A340-38A4-A27E-9E0710BD93BD}"/>
          </ac:spMkLst>
        </pc:spChg>
        <pc:spChg chg="mod ord">
          <ac:chgData name="Luiz Renault" userId="1a95f189789c7ab9" providerId="LiveId" clId="{439CCC75-0534-4252-AAA8-07635CE1870C}" dt="2024-05-16T21:36:23.734" v="359" actId="1076"/>
          <ac:spMkLst>
            <pc:docMk/>
            <pc:sldMk cId="364118245" sldId="307"/>
            <ac:spMk id="8" creationId="{B6FDB1CB-0F49-039A-7460-B5354F2942DA}"/>
          </ac:spMkLst>
        </pc:spChg>
        <pc:picChg chg="del">
          <ac:chgData name="Luiz Renault" userId="1a95f189789c7ab9" providerId="LiveId" clId="{439CCC75-0534-4252-AAA8-07635CE1870C}" dt="2024-05-16T21:13:06.710" v="0" actId="478"/>
          <ac:picMkLst>
            <pc:docMk/>
            <pc:sldMk cId="364118245" sldId="307"/>
            <ac:picMk id="6" creationId="{EE51D3DF-8CB6-187D-E5E3-D40FF8372C20}"/>
          </ac:picMkLst>
        </pc:picChg>
        <pc:picChg chg="add mod">
          <ac:chgData name="Luiz Renault" userId="1a95f189789c7ab9" providerId="LiveId" clId="{439CCC75-0534-4252-AAA8-07635CE1870C}" dt="2024-05-16T21:36:18.438" v="358" actId="14100"/>
          <ac:picMkLst>
            <pc:docMk/>
            <pc:sldMk cId="364118245" sldId="307"/>
            <ac:picMk id="1026" creationId="{CD51357F-2A44-8AC6-C594-672DA6F6ECBF}"/>
          </ac:picMkLst>
        </pc:picChg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906980817" sldId="310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521811257" sldId="311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532530965" sldId="312"/>
        </pc:sldMkLst>
      </pc:sldChg>
      <pc:sldChg chg="modSp mod">
        <pc:chgData name="Luiz Renault" userId="1a95f189789c7ab9" providerId="LiveId" clId="{439CCC75-0534-4252-AAA8-07635CE1870C}" dt="2024-05-17T01:44:15.903" v="4801" actId="27636"/>
        <pc:sldMkLst>
          <pc:docMk/>
          <pc:sldMk cId="1787264919" sldId="314"/>
        </pc:sldMkLst>
        <pc:spChg chg="mod">
          <ac:chgData name="Luiz Renault" userId="1a95f189789c7ab9" providerId="LiveId" clId="{439CCC75-0534-4252-AAA8-07635CE1870C}" dt="2024-05-17T01:44:15.903" v="4801" actId="27636"/>
          <ac:spMkLst>
            <pc:docMk/>
            <pc:sldMk cId="1787264919" sldId="314"/>
            <ac:spMk id="3" creationId="{EF043237-7757-7557-B63E-D4EB5152D44B}"/>
          </ac:spMkLst>
        </pc:spChg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877102869" sldId="315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950754040" sldId="316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471096911" sldId="318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4265292516" sldId="320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955799594" sldId="322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610997970" sldId="323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668031186" sldId="329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081750059" sldId="331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382712809" sldId="335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456023848" sldId="343"/>
        </pc:sldMkLst>
      </pc:sldChg>
      <pc:sldChg chg="addSp delSp modSp mod">
        <pc:chgData name="Luiz Renault" userId="1a95f189789c7ab9" providerId="LiveId" clId="{439CCC75-0534-4252-AAA8-07635CE1870C}" dt="2024-05-17T16:01:04.141" v="4908" actId="478"/>
        <pc:sldMkLst>
          <pc:docMk/>
          <pc:sldMk cId="224681624" sldId="348"/>
        </pc:sldMkLst>
        <pc:spChg chg="mod">
          <ac:chgData name="Luiz Renault" userId="1a95f189789c7ab9" providerId="LiveId" clId="{439CCC75-0534-4252-AAA8-07635CE1870C}" dt="2024-05-17T01:44:28.469" v="4823" actId="20577"/>
          <ac:spMkLst>
            <pc:docMk/>
            <pc:sldMk cId="224681624" sldId="348"/>
            <ac:spMk id="2" creationId="{7F5FF925-67DE-CC62-E869-C6E3C1D771E6}"/>
          </ac:spMkLst>
        </pc:spChg>
        <pc:spChg chg="mod">
          <ac:chgData name="Luiz Renault" userId="1a95f189789c7ab9" providerId="LiveId" clId="{439CCC75-0534-4252-AAA8-07635CE1870C}" dt="2024-05-17T01:46:24.807" v="4876" actId="14100"/>
          <ac:spMkLst>
            <pc:docMk/>
            <pc:sldMk cId="224681624" sldId="348"/>
            <ac:spMk id="4" creationId="{E7D96D99-F849-5A36-0C06-408BD322646D}"/>
          </ac:spMkLst>
        </pc:spChg>
        <pc:spChg chg="del">
          <ac:chgData name="Luiz Renault" userId="1a95f189789c7ab9" providerId="LiveId" clId="{439CCC75-0534-4252-AAA8-07635CE1870C}" dt="2024-05-17T01:49:30.186" v="4881" actId="478"/>
          <ac:spMkLst>
            <pc:docMk/>
            <pc:sldMk cId="224681624" sldId="348"/>
            <ac:spMk id="8" creationId="{98B3501F-988E-0ABB-A32E-966CCEBBEF42}"/>
          </ac:spMkLst>
        </pc:spChg>
        <pc:spChg chg="add mod">
          <ac:chgData name="Luiz Renault" userId="1a95f189789c7ab9" providerId="LiveId" clId="{439CCC75-0534-4252-AAA8-07635CE1870C}" dt="2024-05-17T02:27:14.492" v="4907" actId="20577"/>
          <ac:spMkLst>
            <pc:docMk/>
            <pc:sldMk cId="224681624" sldId="348"/>
            <ac:spMk id="14" creationId="{B8A0AE0F-7CB2-C8A3-479E-0D0D87DA54A6}"/>
          </ac:spMkLst>
        </pc:spChg>
        <pc:picChg chg="add del">
          <ac:chgData name="Luiz Renault" userId="1a95f189789c7ab9" providerId="LiveId" clId="{439CCC75-0534-4252-AAA8-07635CE1870C}" dt="2024-05-16T21:16:21.723" v="19" actId="22"/>
          <ac:picMkLst>
            <pc:docMk/>
            <pc:sldMk cId="224681624" sldId="348"/>
            <ac:picMk id="5" creationId="{AD122749-0D20-0FFF-51D3-618C8A0B49AB}"/>
          </ac:picMkLst>
        </pc:picChg>
        <pc:picChg chg="del">
          <ac:chgData name="Luiz Renault" userId="1a95f189789c7ab9" providerId="LiveId" clId="{439CCC75-0534-4252-AAA8-07635CE1870C}" dt="2024-05-16T21:16:23.752" v="20" actId="478"/>
          <ac:picMkLst>
            <pc:docMk/>
            <pc:sldMk cId="224681624" sldId="348"/>
            <ac:picMk id="7" creationId="{7D094BD6-5C78-DE57-0201-15E13CA071FA}"/>
          </ac:picMkLst>
        </pc:picChg>
        <pc:picChg chg="add del mod ord">
          <ac:chgData name="Luiz Renault" userId="1a95f189789c7ab9" providerId="LiveId" clId="{439CCC75-0534-4252-AAA8-07635CE1870C}" dt="2024-05-17T16:01:04.141" v="4908" actId="478"/>
          <ac:picMkLst>
            <pc:docMk/>
            <pc:sldMk cId="224681624" sldId="348"/>
            <ac:picMk id="10" creationId="{E3CEB9C0-974B-4723-90D5-926BBA117422}"/>
          </ac:picMkLst>
        </pc:picChg>
        <pc:picChg chg="add mod">
          <ac:chgData name="Luiz Renault" userId="1a95f189789c7ab9" providerId="LiveId" clId="{439CCC75-0534-4252-AAA8-07635CE1870C}" dt="2024-05-17T01:46:08.315" v="4838" actId="1076"/>
          <ac:picMkLst>
            <pc:docMk/>
            <pc:sldMk cId="224681624" sldId="348"/>
            <ac:picMk id="12" creationId="{DFD748EA-A629-F2B7-4660-3F9046652C8E}"/>
          </ac:picMkLst>
        </pc:picChg>
      </pc:sldChg>
      <pc:sldChg chg="delSp modSp del mod">
        <pc:chgData name="Luiz Renault" userId="1a95f189789c7ab9" providerId="LiveId" clId="{439CCC75-0534-4252-AAA8-07635CE1870C}" dt="2024-05-16T22:04:14.007" v="1135" actId="47"/>
        <pc:sldMkLst>
          <pc:docMk/>
          <pc:sldMk cId="1859757275" sldId="349"/>
        </pc:sldMkLst>
        <pc:spChg chg="mod">
          <ac:chgData name="Luiz Renault" userId="1a95f189789c7ab9" providerId="LiveId" clId="{439CCC75-0534-4252-AAA8-07635CE1870C}" dt="2024-05-16T21:14:24.771" v="11"/>
          <ac:spMkLst>
            <pc:docMk/>
            <pc:sldMk cId="1859757275" sldId="349"/>
            <ac:spMk id="3" creationId="{923C5E66-F4E9-63C2-C427-4059210031D7}"/>
          </ac:spMkLst>
        </pc:spChg>
        <pc:spChg chg="del">
          <ac:chgData name="Luiz Renault" userId="1a95f189789c7ab9" providerId="LiveId" clId="{439CCC75-0534-4252-AAA8-07635CE1870C}" dt="2024-05-16T21:14:29.213" v="12" actId="478"/>
          <ac:spMkLst>
            <pc:docMk/>
            <pc:sldMk cId="1859757275" sldId="349"/>
            <ac:spMk id="5" creationId="{F7AEFECF-01DF-30A7-BB2F-84DE589FDFFB}"/>
          </ac:spMkLst>
        </pc:spChg>
        <pc:picChg chg="del">
          <ac:chgData name="Luiz Renault" userId="1a95f189789c7ab9" providerId="LiveId" clId="{439CCC75-0534-4252-AAA8-07635CE1870C}" dt="2024-05-16T21:14:16.968" v="6" actId="478"/>
          <ac:picMkLst>
            <pc:docMk/>
            <pc:sldMk cId="1859757275" sldId="349"/>
            <ac:picMk id="4" creationId="{08625C48-F6C0-9715-4066-6AACBE5D6224}"/>
          </ac:picMkLst>
        </pc:picChg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495305550" sldId="350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4169185866" sldId="351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804216322" sldId="352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049492966" sldId="353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533338963" sldId="354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872749757" sldId="355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559481691" sldId="356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249664059" sldId="357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778515774" sldId="358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63025414" sldId="359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46706297" sldId="360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764707264" sldId="361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743933371" sldId="362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577898667" sldId="363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772114051" sldId="364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4275569214" sldId="365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347954313" sldId="366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744522989" sldId="367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260426763" sldId="368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880713226" sldId="369"/>
        </pc:sldMkLst>
      </pc:sldChg>
      <pc:sldChg chg="addSp modSp mod">
        <pc:chgData name="Luiz Renault" userId="1a95f189789c7ab9" providerId="LiveId" clId="{439CCC75-0534-4252-AAA8-07635CE1870C}" dt="2024-05-17T02:27:08.787" v="4906" actId="20577"/>
        <pc:sldMkLst>
          <pc:docMk/>
          <pc:sldMk cId="3650954020" sldId="427"/>
        </pc:sldMkLst>
        <pc:spChg chg="mod">
          <ac:chgData name="Luiz Renault" userId="1a95f189789c7ab9" providerId="LiveId" clId="{439CCC75-0534-4252-AAA8-07635CE1870C}" dt="2024-05-17T02:27:08.787" v="4906" actId="20577"/>
          <ac:spMkLst>
            <pc:docMk/>
            <pc:sldMk cId="3650954020" sldId="427"/>
            <ac:spMk id="3" creationId="{D0DBCD39-AC79-01BE-E090-C12757550A62}"/>
          </ac:spMkLst>
        </pc:spChg>
        <pc:spChg chg="add mod">
          <ac:chgData name="Luiz Renault" userId="1a95f189789c7ab9" providerId="LiveId" clId="{439CCC75-0534-4252-AAA8-07635CE1870C}" dt="2024-05-17T01:25:00.360" v="4055"/>
          <ac:spMkLst>
            <pc:docMk/>
            <pc:sldMk cId="3650954020" sldId="427"/>
            <ac:spMk id="4" creationId="{95494277-FA7C-C685-8C07-E23D6E9C3BFC}"/>
          </ac:spMkLst>
        </pc:spChg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979865835" sldId="428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2559976894" sldId="429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496037086" sldId="430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1294578838" sldId="431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758857066" sldId="432"/>
        </pc:sldMkLst>
      </pc:sldChg>
      <pc:sldChg chg="del">
        <pc:chgData name="Luiz Renault" userId="1a95f189789c7ab9" providerId="LiveId" clId="{439CCC75-0534-4252-AAA8-07635CE1870C}" dt="2024-05-17T00:54:33.378" v="3291" actId="47"/>
        <pc:sldMkLst>
          <pc:docMk/>
          <pc:sldMk cId="3401330025" sldId="433"/>
        </pc:sldMkLst>
      </pc:sldChg>
      <pc:sldChg chg="addSp delSp modSp new mod">
        <pc:chgData name="Luiz Renault" userId="1a95f189789c7ab9" providerId="LiveId" clId="{439CCC75-0534-4252-AAA8-07635CE1870C}" dt="2024-05-31T10:21:53.936" v="4921" actId="207"/>
        <pc:sldMkLst>
          <pc:docMk/>
          <pc:sldMk cId="108468262" sldId="434"/>
        </pc:sldMkLst>
        <pc:spChg chg="mod">
          <ac:chgData name="Luiz Renault" userId="1a95f189789c7ab9" providerId="LiveId" clId="{439CCC75-0534-4252-AAA8-07635CE1870C}" dt="2024-05-16T23:45:01.996" v="2062" actId="20577"/>
          <ac:spMkLst>
            <pc:docMk/>
            <pc:sldMk cId="108468262" sldId="434"/>
            <ac:spMk id="2" creationId="{F3547AA5-1413-1CBF-2098-B00FE25D5136}"/>
          </ac:spMkLst>
        </pc:spChg>
        <pc:spChg chg="del">
          <ac:chgData name="Luiz Renault" userId="1a95f189789c7ab9" providerId="LiveId" clId="{439CCC75-0534-4252-AAA8-07635CE1870C}" dt="2024-05-16T21:19:33.606" v="25"/>
          <ac:spMkLst>
            <pc:docMk/>
            <pc:sldMk cId="108468262" sldId="434"/>
            <ac:spMk id="3" creationId="{72FDAC6A-2F78-2087-CFCF-75CEC4E53EC9}"/>
          </ac:spMkLst>
        </pc:spChg>
        <pc:spChg chg="add mod">
          <ac:chgData name="Luiz Renault" userId="1a95f189789c7ab9" providerId="LiveId" clId="{439CCC75-0534-4252-AAA8-07635CE1870C}" dt="2024-05-31T10:21:53.936" v="4921" actId="207"/>
          <ac:spMkLst>
            <pc:docMk/>
            <pc:sldMk cId="108468262" sldId="434"/>
            <ac:spMk id="4" creationId="{ECE9F5D8-0184-DA8D-831D-B14FD1F50BA0}"/>
          </ac:spMkLst>
        </pc:spChg>
        <pc:picChg chg="add mod">
          <ac:chgData name="Luiz Renault" userId="1a95f189789c7ab9" providerId="LiveId" clId="{439CCC75-0534-4252-AAA8-07635CE1870C}" dt="2024-05-16T23:45:50.537" v="2066" actId="1076"/>
          <ac:picMkLst>
            <pc:docMk/>
            <pc:sldMk cId="108468262" sldId="434"/>
            <ac:picMk id="2050" creationId="{9A23CF14-926C-F35D-3563-A230D6293E8C}"/>
          </ac:picMkLst>
        </pc:picChg>
      </pc:sldChg>
      <pc:sldChg chg="addSp delSp modSp new del">
        <pc:chgData name="Luiz Renault" userId="1a95f189789c7ab9" providerId="LiveId" clId="{439CCC75-0534-4252-AAA8-07635CE1870C}" dt="2024-05-17T00:53:44.644" v="3289" actId="47"/>
        <pc:sldMkLst>
          <pc:docMk/>
          <pc:sldMk cId="1789913233" sldId="435"/>
        </pc:sldMkLst>
        <pc:spChg chg="del">
          <ac:chgData name="Luiz Renault" userId="1a95f189789c7ab9" providerId="LiveId" clId="{439CCC75-0534-4252-AAA8-07635CE1870C}" dt="2024-05-16T21:19:47.276" v="27"/>
          <ac:spMkLst>
            <pc:docMk/>
            <pc:sldMk cId="1789913233" sldId="435"/>
            <ac:spMk id="3" creationId="{362A92FC-68FF-7CCD-8E45-BCC825814D32}"/>
          </ac:spMkLst>
        </pc:spChg>
        <pc:spChg chg="add mod">
          <ac:chgData name="Luiz Renault" userId="1a95f189789c7ab9" providerId="LiveId" clId="{439CCC75-0534-4252-AAA8-07635CE1870C}" dt="2024-05-17T00:19:53.417" v="3020" actId="21"/>
          <ac:spMkLst>
            <pc:docMk/>
            <pc:sldMk cId="1789913233" sldId="435"/>
            <ac:spMk id="4" creationId="{A033DE2F-F4EB-96B0-D2BA-4FAFB3222DEC}"/>
          </ac:spMkLst>
        </pc:spChg>
        <pc:picChg chg="add del mod">
          <ac:chgData name="Luiz Renault" userId="1a95f189789c7ab9" providerId="LiveId" clId="{439CCC75-0534-4252-AAA8-07635CE1870C}" dt="2024-05-17T00:19:53.417" v="3020" actId="21"/>
          <ac:picMkLst>
            <pc:docMk/>
            <pc:sldMk cId="1789913233" sldId="435"/>
            <ac:picMk id="3074" creationId="{3D478894-ACFC-1138-FC7E-6B75AE835C95}"/>
          </ac:picMkLst>
        </pc:picChg>
      </pc:sldChg>
      <pc:sldChg chg="addSp delSp modSp new del mod">
        <pc:chgData name="Luiz Renault" userId="1a95f189789c7ab9" providerId="LiveId" clId="{439CCC75-0534-4252-AAA8-07635CE1870C}" dt="2024-05-17T00:53:08.770" v="3287" actId="47"/>
        <pc:sldMkLst>
          <pc:docMk/>
          <pc:sldMk cId="5013939" sldId="436"/>
        </pc:sldMkLst>
        <pc:spChg chg="del">
          <ac:chgData name="Luiz Renault" userId="1a95f189789c7ab9" providerId="LiveId" clId="{439CCC75-0534-4252-AAA8-07635CE1870C}" dt="2024-05-16T21:24:09.070" v="29" actId="22"/>
          <ac:spMkLst>
            <pc:docMk/>
            <pc:sldMk cId="5013939" sldId="436"/>
            <ac:spMk id="3" creationId="{10DB4FD8-D967-6AA9-724B-8E024CB45B9D}"/>
          </ac:spMkLst>
        </pc:spChg>
        <pc:picChg chg="add mod ord">
          <ac:chgData name="Luiz Renault" userId="1a95f189789c7ab9" providerId="LiveId" clId="{439CCC75-0534-4252-AAA8-07635CE1870C}" dt="2024-05-16T21:24:09.070" v="29" actId="22"/>
          <ac:picMkLst>
            <pc:docMk/>
            <pc:sldMk cId="5013939" sldId="436"/>
            <ac:picMk id="5" creationId="{B64D36D0-C63E-E154-B135-E9E499A5824D}"/>
          </ac:picMkLst>
        </pc:picChg>
      </pc:sldChg>
      <pc:sldChg chg="addSp delSp modSp new del mod">
        <pc:chgData name="Luiz Renault" userId="1a95f189789c7ab9" providerId="LiveId" clId="{439CCC75-0534-4252-AAA8-07635CE1870C}" dt="2024-05-17T00:53:10.017" v="3288" actId="47"/>
        <pc:sldMkLst>
          <pc:docMk/>
          <pc:sldMk cId="788587373" sldId="437"/>
        </pc:sldMkLst>
        <pc:spChg chg="del">
          <ac:chgData name="Luiz Renault" userId="1a95f189789c7ab9" providerId="LiveId" clId="{439CCC75-0534-4252-AAA8-07635CE1870C}" dt="2024-05-16T21:24:45.779" v="31" actId="22"/>
          <ac:spMkLst>
            <pc:docMk/>
            <pc:sldMk cId="788587373" sldId="437"/>
            <ac:spMk id="3" creationId="{94A3BADE-34FB-009D-4330-ADF71E9CE44E}"/>
          </ac:spMkLst>
        </pc:spChg>
        <pc:picChg chg="add mod ord">
          <ac:chgData name="Luiz Renault" userId="1a95f189789c7ab9" providerId="LiveId" clId="{439CCC75-0534-4252-AAA8-07635CE1870C}" dt="2024-05-16T21:24:45.779" v="31" actId="22"/>
          <ac:picMkLst>
            <pc:docMk/>
            <pc:sldMk cId="788587373" sldId="437"/>
            <ac:picMk id="5" creationId="{F0E15432-C079-ED3A-8075-704B9633D739}"/>
          </ac:picMkLst>
        </pc:picChg>
      </pc:sldChg>
      <pc:sldChg chg="addSp delSp modSp new mod ord">
        <pc:chgData name="Luiz Renault" userId="1a95f189789c7ab9" providerId="LiveId" clId="{439CCC75-0534-4252-AAA8-07635CE1870C}" dt="2024-05-17T01:07:01.707" v="3771" actId="20577"/>
        <pc:sldMkLst>
          <pc:docMk/>
          <pc:sldMk cId="4027253686" sldId="438"/>
        </pc:sldMkLst>
        <pc:spChg chg="mod">
          <ac:chgData name="Luiz Renault" userId="1a95f189789c7ab9" providerId="LiveId" clId="{439CCC75-0534-4252-AAA8-07635CE1870C}" dt="2024-05-17T01:06:36.351" v="3761"/>
          <ac:spMkLst>
            <pc:docMk/>
            <pc:sldMk cId="4027253686" sldId="438"/>
            <ac:spMk id="2" creationId="{AE635192-03EE-3D9F-C7CF-48C15839A08D}"/>
          </ac:spMkLst>
        </pc:spChg>
        <pc:spChg chg="del">
          <ac:chgData name="Luiz Renault" userId="1a95f189789c7ab9" providerId="LiveId" clId="{439CCC75-0534-4252-AAA8-07635CE1870C}" dt="2024-05-16T21:25:33.489" v="33" actId="22"/>
          <ac:spMkLst>
            <pc:docMk/>
            <pc:sldMk cId="4027253686" sldId="438"/>
            <ac:spMk id="3" creationId="{4200F006-5F18-ACD3-E422-A3FE570FF89A}"/>
          </ac:spMkLst>
        </pc:spChg>
        <pc:spChg chg="add mod">
          <ac:chgData name="Luiz Renault" userId="1a95f189789c7ab9" providerId="LiveId" clId="{439CCC75-0534-4252-AAA8-07635CE1870C}" dt="2024-05-17T01:07:01.707" v="3771" actId="20577"/>
          <ac:spMkLst>
            <pc:docMk/>
            <pc:sldMk cId="4027253686" sldId="438"/>
            <ac:spMk id="6" creationId="{BD625491-DA77-D02E-E659-8A55E2DB0656}"/>
          </ac:spMkLst>
        </pc:spChg>
        <pc:picChg chg="add mod ord">
          <ac:chgData name="Luiz Renault" userId="1a95f189789c7ab9" providerId="LiveId" clId="{439CCC75-0534-4252-AAA8-07635CE1870C}" dt="2024-05-17T01:06:40.383" v="3762" actId="1076"/>
          <ac:picMkLst>
            <pc:docMk/>
            <pc:sldMk cId="4027253686" sldId="438"/>
            <ac:picMk id="5" creationId="{C4DF1D04-557E-F6D1-1A6D-75639B0645A8}"/>
          </ac:picMkLst>
        </pc:picChg>
      </pc:sldChg>
      <pc:sldChg chg="addSp delSp modSp new del mod">
        <pc:chgData name="Luiz Renault" userId="1a95f189789c7ab9" providerId="LiveId" clId="{439CCC75-0534-4252-AAA8-07635CE1870C}" dt="2024-05-17T00:54:04.668" v="3290" actId="47"/>
        <pc:sldMkLst>
          <pc:docMk/>
          <pc:sldMk cId="3451665877" sldId="439"/>
        </pc:sldMkLst>
        <pc:spChg chg="del">
          <ac:chgData name="Luiz Renault" userId="1a95f189789c7ab9" providerId="LiveId" clId="{439CCC75-0534-4252-AAA8-07635CE1870C}" dt="2024-05-16T21:27:48.588" v="35" actId="22"/>
          <ac:spMkLst>
            <pc:docMk/>
            <pc:sldMk cId="3451665877" sldId="439"/>
            <ac:spMk id="3" creationId="{4F9B0FE6-BFDD-75C3-7620-0A8C3251BDAE}"/>
          </ac:spMkLst>
        </pc:spChg>
        <pc:picChg chg="add mod ord">
          <ac:chgData name="Luiz Renault" userId="1a95f189789c7ab9" providerId="LiveId" clId="{439CCC75-0534-4252-AAA8-07635CE1870C}" dt="2024-05-16T21:27:48.588" v="35" actId="22"/>
          <ac:picMkLst>
            <pc:docMk/>
            <pc:sldMk cId="3451665877" sldId="439"/>
            <ac:picMk id="5" creationId="{0A0305BE-E9BE-B387-291E-3C56E5DBB007}"/>
          </ac:picMkLst>
        </pc:picChg>
      </pc:sldChg>
      <pc:sldChg chg="addSp modSp new mod">
        <pc:chgData name="Luiz Renault" userId="1a95f189789c7ab9" providerId="LiveId" clId="{439CCC75-0534-4252-AAA8-07635CE1870C}" dt="2024-05-16T21:45:09.573" v="665" actId="1076"/>
        <pc:sldMkLst>
          <pc:docMk/>
          <pc:sldMk cId="925680399" sldId="440"/>
        </pc:sldMkLst>
        <pc:spChg chg="mod">
          <ac:chgData name="Luiz Renault" userId="1a95f189789c7ab9" providerId="LiveId" clId="{439CCC75-0534-4252-AAA8-07635CE1870C}" dt="2024-05-16T21:42:13.692" v="650" actId="20577"/>
          <ac:spMkLst>
            <pc:docMk/>
            <pc:sldMk cId="925680399" sldId="440"/>
            <ac:spMk id="2" creationId="{A96E535D-D98B-6A49-60A0-32C7941B05FC}"/>
          </ac:spMkLst>
        </pc:spChg>
        <pc:spChg chg="mod">
          <ac:chgData name="Luiz Renault" userId="1a95f189789c7ab9" providerId="LiveId" clId="{439CCC75-0534-4252-AAA8-07635CE1870C}" dt="2024-05-16T21:42:36.611" v="654" actId="14100"/>
          <ac:spMkLst>
            <pc:docMk/>
            <pc:sldMk cId="925680399" sldId="440"/>
            <ac:spMk id="3" creationId="{3D5F64DA-1B9C-026B-90BF-767D9675909A}"/>
          </ac:spMkLst>
        </pc:spChg>
        <pc:spChg chg="add mod">
          <ac:chgData name="Luiz Renault" userId="1a95f189789c7ab9" providerId="LiveId" clId="{439CCC75-0534-4252-AAA8-07635CE1870C}" dt="2024-05-16T21:43:18.320" v="662" actId="20577"/>
          <ac:spMkLst>
            <pc:docMk/>
            <pc:sldMk cId="925680399" sldId="440"/>
            <ac:spMk id="4" creationId="{C9655D2A-DC51-9F4E-12D8-4AA7C9650719}"/>
          </ac:spMkLst>
        </pc:spChg>
        <pc:picChg chg="add mod">
          <ac:chgData name="Luiz Renault" userId="1a95f189789c7ab9" providerId="LiveId" clId="{439CCC75-0534-4252-AAA8-07635CE1870C}" dt="2024-05-16T21:45:09.573" v="665" actId="1076"/>
          <ac:picMkLst>
            <pc:docMk/>
            <pc:sldMk cId="925680399" sldId="440"/>
            <ac:picMk id="6" creationId="{C8469867-39CE-3F0D-A119-0666ECDD97F8}"/>
          </ac:picMkLst>
        </pc:picChg>
        <pc:picChg chg="add mod">
          <ac:chgData name="Luiz Renault" userId="1a95f189789c7ab9" providerId="LiveId" clId="{439CCC75-0534-4252-AAA8-07635CE1870C}" dt="2024-05-16T21:42:27.203" v="652" actId="1076"/>
          <ac:picMkLst>
            <pc:docMk/>
            <pc:sldMk cId="925680399" sldId="440"/>
            <ac:picMk id="4098" creationId="{818A286D-7EEF-BCBC-0024-B560C741962E}"/>
          </ac:picMkLst>
        </pc:picChg>
        <pc:picChg chg="add mod">
          <ac:chgData name="Luiz Renault" userId="1a95f189789c7ab9" providerId="LiveId" clId="{439CCC75-0534-4252-AAA8-07635CE1870C}" dt="2024-05-16T21:42:31.045" v="653" actId="1076"/>
          <ac:picMkLst>
            <pc:docMk/>
            <pc:sldMk cId="925680399" sldId="440"/>
            <ac:picMk id="4100" creationId="{E7B179E1-EDC9-0F1F-96BC-CE1B5BA3D59F}"/>
          </ac:picMkLst>
        </pc:picChg>
        <pc:picChg chg="add mod">
          <ac:chgData name="Luiz Renault" userId="1a95f189789c7ab9" providerId="LiveId" clId="{439CCC75-0534-4252-AAA8-07635CE1870C}" dt="2024-05-16T21:42:31.045" v="653" actId="1076"/>
          <ac:picMkLst>
            <pc:docMk/>
            <pc:sldMk cId="925680399" sldId="440"/>
            <ac:picMk id="4102" creationId="{70E12979-910F-D57F-1894-963261A2B472}"/>
          </ac:picMkLst>
        </pc:picChg>
      </pc:sldChg>
      <pc:sldChg chg="addSp modSp new mod ord">
        <pc:chgData name="Luiz Renault" userId="1a95f189789c7ab9" providerId="LiveId" clId="{439CCC75-0534-4252-AAA8-07635CE1870C}" dt="2024-05-31T10:18:27.530" v="4916" actId="207"/>
        <pc:sldMkLst>
          <pc:docMk/>
          <pc:sldMk cId="4175427802" sldId="441"/>
        </pc:sldMkLst>
        <pc:spChg chg="mod">
          <ac:chgData name="Luiz Renault" userId="1a95f189789c7ab9" providerId="LiveId" clId="{439CCC75-0534-4252-AAA8-07635CE1870C}" dt="2024-05-16T21:46:31.972" v="698" actId="20577"/>
          <ac:spMkLst>
            <pc:docMk/>
            <pc:sldMk cId="4175427802" sldId="441"/>
            <ac:spMk id="2" creationId="{1AD4C48A-5765-0DDE-9272-3E8F790A2DAE}"/>
          </ac:spMkLst>
        </pc:spChg>
        <pc:spChg chg="mod">
          <ac:chgData name="Luiz Renault" userId="1a95f189789c7ab9" providerId="LiveId" clId="{439CCC75-0534-4252-AAA8-07635CE1870C}" dt="2024-05-31T10:18:27.530" v="4916" actId="207"/>
          <ac:spMkLst>
            <pc:docMk/>
            <pc:sldMk cId="4175427802" sldId="441"/>
            <ac:spMk id="3" creationId="{8C9D9177-759E-7358-6A8C-A83EDF68B14A}"/>
          </ac:spMkLst>
        </pc:spChg>
        <pc:spChg chg="add mod">
          <ac:chgData name="Luiz Renault" userId="1a95f189789c7ab9" providerId="LiveId" clId="{439CCC75-0534-4252-AAA8-07635CE1870C}" dt="2024-05-16T22:01:57.207" v="1121" actId="1076"/>
          <ac:spMkLst>
            <pc:docMk/>
            <pc:sldMk cId="4175427802" sldId="441"/>
            <ac:spMk id="8" creationId="{92FCC2BB-DBD7-77F0-24E0-4E4F57E82BC4}"/>
          </ac:spMkLst>
        </pc:spChg>
        <pc:picChg chg="add mod">
          <ac:chgData name="Luiz Renault" userId="1a95f189789c7ab9" providerId="LiveId" clId="{439CCC75-0534-4252-AAA8-07635CE1870C}" dt="2024-05-16T22:01:18.928" v="1115" actId="1076"/>
          <ac:picMkLst>
            <pc:docMk/>
            <pc:sldMk cId="4175427802" sldId="441"/>
            <ac:picMk id="5" creationId="{740A0297-1453-8D1B-B990-9B164681D8F6}"/>
          </ac:picMkLst>
        </pc:picChg>
        <pc:picChg chg="add mod">
          <ac:chgData name="Luiz Renault" userId="1a95f189789c7ab9" providerId="LiveId" clId="{439CCC75-0534-4252-AAA8-07635CE1870C}" dt="2024-05-16T22:01:58.936" v="1122" actId="1076"/>
          <ac:picMkLst>
            <pc:docMk/>
            <pc:sldMk cId="4175427802" sldId="441"/>
            <ac:picMk id="7" creationId="{9CF49423-B0E5-57C7-E2A1-F43A1DB465A1}"/>
          </ac:picMkLst>
        </pc:picChg>
      </pc:sldChg>
      <pc:sldChg chg="modSp new mod">
        <pc:chgData name="Luiz Renault" userId="1a95f189789c7ab9" providerId="LiveId" clId="{439CCC75-0534-4252-AAA8-07635CE1870C}" dt="2024-05-31T10:17:21.861" v="4911" actId="6549"/>
        <pc:sldMkLst>
          <pc:docMk/>
          <pc:sldMk cId="3335558807" sldId="442"/>
        </pc:sldMkLst>
        <pc:spChg chg="mod">
          <ac:chgData name="Luiz Renault" userId="1a95f189789c7ab9" providerId="LiveId" clId="{439CCC75-0534-4252-AAA8-07635CE1870C}" dt="2024-05-16T22:03:57.792" v="1133" actId="20577"/>
          <ac:spMkLst>
            <pc:docMk/>
            <pc:sldMk cId="3335558807" sldId="442"/>
            <ac:spMk id="2" creationId="{CCFB269B-E5FB-2918-993F-EB0D29AEDF05}"/>
          </ac:spMkLst>
        </pc:spChg>
        <pc:spChg chg="mod">
          <ac:chgData name="Luiz Renault" userId="1a95f189789c7ab9" providerId="LiveId" clId="{439CCC75-0534-4252-AAA8-07635CE1870C}" dt="2024-05-31T10:17:21.861" v="4911" actId="6549"/>
          <ac:spMkLst>
            <pc:docMk/>
            <pc:sldMk cId="3335558807" sldId="442"/>
            <ac:spMk id="3" creationId="{196C5D57-5486-A614-DF1D-AE811B8539D5}"/>
          </ac:spMkLst>
        </pc:spChg>
      </pc:sldChg>
      <pc:sldChg chg="addSp delSp modSp new mod">
        <pc:chgData name="Luiz Renault" userId="1a95f189789c7ab9" providerId="LiveId" clId="{439CCC75-0534-4252-AAA8-07635CE1870C}" dt="2024-05-16T22:33:08.183" v="1676"/>
        <pc:sldMkLst>
          <pc:docMk/>
          <pc:sldMk cId="1256070341" sldId="443"/>
        </pc:sldMkLst>
        <pc:spChg chg="mod">
          <ac:chgData name="Luiz Renault" userId="1a95f189789c7ab9" providerId="LiveId" clId="{439CCC75-0534-4252-AAA8-07635CE1870C}" dt="2024-05-16T22:33:08.183" v="1676"/>
          <ac:spMkLst>
            <pc:docMk/>
            <pc:sldMk cId="1256070341" sldId="443"/>
            <ac:spMk id="2" creationId="{60388864-D7D9-429F-9A0C-248859F4B481}"/>
          </ac:spMkLst>
        </pc:spChg>
        <pc:spChg chg="del">
          <ac:chgData name="Luiz Renault" userId="1a95f189789c7ab9" providerId="LiveId" clId="{439CCC75-0534-4252-AAA8-07635CE1870C}" dt="2024-05-16T22:28:06.436" v="1600" actId="22"/>
          <ac:spMkLst>
            <pc:docMk/>
            <pc:sldMk cId="1256070341" sldId="443"/>
            <ac:spMk id="3" creationId="{0A731DDF-1B9F-BD6C-AFB6-8470B313E339}"/>
          </ac:spMkLst>
        </pc:spChg>
        <pc:picChg chg="add mod ord">
          <ac:chgData name="Luiz Renault" userId="1a95f189789c7ab9" providerId="LiveId" clId="{439CCC75-0534-4252-AAA8-07635CE1870C}" dt="2024-05-16T22:28:06.436" v="1600" actId="22"/>
          <ac:picMkLst>
            <pc:docMk/>
            <pc:sldMk cId="1256070341" sldId="443"/>
            <ac:picMk id="5" creationId="{59D8CA85-EEBE-B7C3-D078-90ADD1C8DB16}"/>
          </ac:picMkLst>
        </pc:picChg>
      </pc:sldChg>
      <pc:sldChg chg="addSp delSp modSp add mod">
        <pc:chgData name="Luiz Renault" userId="1a95f189789c7ab9" providerId="LiveId" clId="{439CCC75-0534-4252-AAA8-07635CE1870C}" dt="2024-05-16T22:33:12.528" v="1677"/>
        <pc:sldMkLst>
          <pc:docMk/>
          <pc:sldMk cId="463735069" sldId="444"/>
        </pc:sldMkLst>
        <pc:spChg chg="mod">
          <ac:chgData name="Luiz Renault" userId="1a95f189789c7ab9" providerId="LiveId" clId="{439CCC75-0534-4252-AAA8-07635CE1870C}" dt="2024-05-16T22:33:12.528" v="1677"/>
          <ac:spMkLst>
            <pc:docMk/>
            <pc:sldMk cId="463735069" sldId="444"/>
            <ac:spMk id="2" creationId="{60388864-D7D9-429F-9A0C-248859F4B481}"/>
          </ac:spMkLst>
        </pc:spChg>
        <pc:picChg chg="add del">
          <ac:chgData name="Luiz Renault" userId="1a95f189789c7ab9" providerId="LiveId" clId="{439CCC75-0534-4252-AAA8-07635CE1870C}" dt="2024-05-16T22:29:03.439" v="1603" actId="22"/>
          <ac:picMkLst>
            <pc:docMk/>
            <pc:sldMk cId="463735069" sldId="444"/>
            <ac:picMk id="4" creationId="{EB0DC85D-C48A-5286-780F-921AFF51DBD3}"/>
          </ac:picMkLst>
        </pc:picChg>
        <pc:picChg chg="add mod">
          <ac:chgData name="Luiz Renault" userId="1a95f189789c7ab9" providerId="LiveId" clId="{439CCC75-0534-4252-AAA8-07635CE1870C}" dt="2024-05-16T22:30:44.824" v="1652" actId="29295"/>
          <ac:picMkLst>
            <pc:docMk/>
            <pc:sldMk cId="463735069" sldId="444"/>
            <ac:picMk id="7" creationId="{F963F5D6-39AC-CF89-C4A0-935F1AAFC8A7}"/>
          </ac:picMkLst>
        </pc:picChg>
      </pc:sldChg>
      <pc:sldChg chg="addSp delSp modSp add mod">
        <pc:chgData name="Luiz Renault" userId="1a95f189789c7ab9" providerId="LiveId" clId="{439CCC75-0534-4252-AAA8-07635CE1870C}" dt="2024-05-31T10:19:01.846" v="4918" actId="478"/>
        <pc:sldMkLst>
          <pc:docMk/>
          <pc:sldMk cId="747516958" sldId="445"/>
        </pc:sldMkLst>
        <pc:spChg chg="mod">
          <ac:chgData name="Luiz Renault" userId="1a95f189789c7ab9" providerId="LiveId" clId="{439CCC75-0534-4252-AAA8-07635CE1870C}" dt="2024-05-16T22:33:15.208" v="1678"/>
          <ac:spMkLst>
            <pc:docMk/>
            <pc:sldMk cId="747516958" sldId="445"/>
            <ac:spMk id="2" creationId="{60388864-D7D9-429F-9A0C-248859F4B481}"/>
          </ac:spMkLst>
        </pc:spChg>
        <pc:picChg chg="add mod">
          <ac:chgData name="Luiz Renault" userId="1a95f189789c7ab9" providerId="LiveId" clId="{439CCC75-0534-4252-AAA8-07635CE1870C}" dt="2024-05-16T22:31:41.167" v="1656" actId="1076"/>
          <ac:picMkLst>
            <pc:docMk/>
            <pc:sldMk cId="747516958" sldId="445"/>
            <ac:picMk id="4" creationId="{270857BB-D589-7BAE-D169-6CB99FC894D6}"/>
          </ac:picMkLst>
        </pc:picChg>
        <pc:picChg chg="add del mod">
          <ac:chgData name="Luiz Renault" userId="1a95f189789c7ab9" providerId="LiveId" clId="{439CCC75-0534-4252-AAA8-07635CE1870C}" dt="2024-05-31T10:19:01.846" v="4918" actId="478"/>
          <ac:picMkLst>
            <pc:docMk/>
            <pc:sldMk cId="747516958" sldId="445"/>
            <ac:picMk id="8" creationId="{7A2450F9-3D5D-A6F9-C5D7-23870EEB691B}"/>
          </ac:picMkLst>
        </pc:picChg>
      </pc:sldChg>
      <pc:sldChg chg="addSp delSp modSp new mod">
        <pc:chgData name="Luiz Renault" userId="1a95f189789c7ab9" providerId="LiveId" clId="{439CCC75-0534-4252-AAA8-07635CE1870C}" dt="2024-05-16T23:29:17.948" v="1784" actId="20577"/>
        <pc:sldMkLst>
          <pc:docMk/>
          <pc:sldMk cId="3130143340" sldId="446"/>
        </pc:sldMkLst>
        <pc:spChg chg="mod">
          <ac:chgData name="Luiz Renault" userId="1a95f189789c7ab9" providerId="LiveId" clId="{439CCC75-0534-4252-AAA8-07635CE1870C}" dt="2024-05-16T23:29:17.948" v="1784" actId="20577"/>
          <ac:spMkLst>
            <pc:docMk/>
            <pc:sldMk cId="3130143340" sldId="446"/>
            <ac:spMk id="2" creationId="{5ACF4088-5A3A-AC6A-6797-2F5FC924D2EA}"/>
          </ac:spMkLst>
        </pc:spChg>
        <pc:spChg chg="del">
          <ac:chgData name="Luiz Renault" userId="1a95f189789c7ab9" providerId="LiveId" clId="{439CCC75-0534-4252-AAA8-07635CE1870C}" dt="2024-05-16T22:34:28.325" v="1680" actId="22"/>
          <ac:spMkLst>
            <pc:docMk/>
            <pc:sldMk cId="3130143340" sldId="446"/>
            <ac:spMk id="3" creationId="{3973C54A-0B8F-5BA1-6F71-1DDD766988F8}"/>
          </ac:spMkLst>
        </pc:spChg>
        <pc:spChg chg="add mod">
          <ac:chgData name="Luiz Renault" userId="1a95f189789c7ab9" providerId="LiveId" clId="{439CCC75-0534-4252-AAA8-07635CE1870C}" dt="2024-05-16T22:39:44.703" v="1742" actId="20577"/>
          <ac:spMkLst>
            <pc:docMk/>
            <pc:sldMk cId="3130143340" sldId="446"/>
            <ac:spMk id="6" creationId="{70B62FDF-8DF1-82C5-17A2-989D536F1A66}"/>
          </ac:spMkLst>
        </pc:spChg>
        <pc:spChg chg="add mod">
          <ac:chgData name="Luiz Renault" userId="1a95f189789c7ab9" providerId="LiveId" clId="{439CCC75-0534-4252-AAA8-07635CE1870C}" dt="2024-05-16T22:40:00.394" v="1746" actId="20577"/>
          <ac:spMkLst>
            <pc:docMk/>
            <pc:sldMk cId="3130143340" sldId="446"/>
            <ac:spMk id="7" creationId="{999BF54D-FC60-FC51-5A46-047901EFDF98}"/>
          </ac:spMkLst>
        </pc:spChg>
        <pc:picChg chg="add mod ord">
          <ac:chgData name="Luiz Renault" userId="1a95f189789c7ab9" providerId="LiveId" clId="{439CCC75-0534-4252-AAA8-07635CE1870C}" dt="2024-05-16T22:34:28.325" v="1680" actId="22"/>
          <ac:picMkLst>
            <pc:docMk/>
            <pc:sldMk cId="3130143340" sldId="446"/>
            <ac:picMk id="5" creationId="{685FD074-43B0-178B-D2E3-8C441832035E}"/>
          </ac:picMkLst>
        </pc:picChg>
      </pc:sldChg>
      <pc:sldChg chg="addSp delSp modSp add mod">
        <pc:chgData name="Luiz Renault" userId="1a95f189789c7ab9" providerId="LiveId" clId="{439CCC75-0534-4252-AAA8-07635CE1870C}" dt="2024-05-17T01:43:40.790" v="4799" actId="20577"/>
        <pc:sldMkLst>
          <pc:docMk/>
          <pc:sldMk cId="4236686463" sldId="447"/>
        </pc:sldMkLst>
        <pc:spChg chg="add del mod">
          <ac:chgData name="Luiz Renault" userId="1a95f189789c7ab9" providerId="LiveId" clId="{439CCC75-0534-4252-AAA8-07635CE1870C}" dt="2024-05-16T23:39:33.364" v="1787" actId="22"/>
          <ac:spMkLst>
            <pc:docMk/>
            <pc:sldMk cId="4236686463" sldId="447"/>
            <ac:spMk id="4" creationId="{E66DAE98-5489-F414-4B60-E5B7D88B9AF4}"/>
          </ac:spMkLst>
        </pc:spChg>
        <pc:spChg chg="mod ord">
          <ac:chgData name="Luiz Renault" userId="1a95f189789c7ab9" providerId="LiveId" clId="{439CCC75-0534-4252-AAA8-07635CE1870C}" dt="2024-05-16T23:39:50.369" v="1791" actId="1076"/>
          <ac:spMkLst>
            <pc:docMk/>
            <pc:sldMk cId="4236686463" sldId="447"/>
            <ac:spMk id="6" creationId="{70B62FDF-8DF1-82C5-17A2-989D536F1A66}"/>
          </ac:spMkLst>
        </pc:spChg>
        <pc:spChg chg="del">
          <ac:chgData name="Luiz Renault" userId="1a95f189789c7ab9" providerId="LiveId" clId="{439CCC75-0534-4252-AAA8-07635CE1870C}" dt="2024-05-16T23:39:41.183" v="1789" actId="478"/>
          <ac:spMkLst>
            <pc:docMk/>
            <pc:sldMk cId="4236686463" sldId="447"/>
            <ac:spMk id="7" creationId="{999BF54D-FC60-FC51-5A46-047901EFDF98}"/>
          </ac:spMkLst>
        </pc:spChg>
        <pc:spChg chg="add mod">
          <ac:chgData name="Luiz Renault" userId="1a95f189789c7ab9" providerId="LiveId" clId="{439CCC75-0534-4252-AAA8-07635CE1870C}" dt="2024-05-17T01:43:40.790" v="4799" actId="20577"/>
          <ac:spMkLst>
            <pc:docMk/>
            <pc:sldMk cId="4236686463" sldId="447"/>
            <ac:spMk id="10" creationId="{24ADBE61-3DB8-0E5A-114D-8F23B7811801}"/>
          </ac:spMkLst>
        </pc:spChg>
        <pc:spChg chg="add mod">
          <ac:chgData name="Luiz Renault" userId="1a95f189789c7ab9" providerId="LiveId" clId="{439CCC75-0534-4252-AAA8-07635CE1870C}" dt="2024-05-16T23:44:15.079" v="2024" actId="17032"/>
          <ac:spMkLst>
            <pc:docMk/>
            <pc:sldMk cId="4236686463" sldId="447"/>
            <ac:spMk id="11" creationId="{2058E805-AD58-9891-CD29-6DD3EE2A4008}"/>
          </ac:spMkLst>
        </pc:spChg>
        <pc:picChg chg="del">
          <ac:chgData name="Luiz Renault" userId="1a95f189789c7ab9" providerId="LiveId" clId="{439CCC75-0534-4252-AAA8-07635CE1870C}" dt="2024-05-16T23:38:37.583" v="1786" actId="478"/>
          <ac:picMkLst>
            <pc:docMk/>
            <pc:sldMk cId="4236686463" sldId="447"/>
            <ac:picMk id="5" creationId="{685FD074-43B0-178B-D2E3-8C441832035E}"/>
          </ac:picMkLst>
        </pc:picChg>
        <pc:picChg chg="add mod ord">
          <ac:chgData name="Luiz Renault" userId="1a95f189789c7ab9" providerId="LiveId" clId="{439CCC75-0534-4252-AAA8-07635CE1870C}" dt="2024-05-16T23:39:55.266" v="1792" actId="1076"/>
          <ac:picMkLst>
            <pc:docMk/>
            <pc:sldMk cId="4236686463" sldId="447"/>
            <ac:picMk id="9" creationId="{6480E177-C57F-AE7D-04A4-44478F3AC139}"/>
          </ac:picMkLst>
        </pc:picChg>
      </pc:sldChg>
      <pc:sldChg chg="modSp add del mod">
        <pc:chgData name="Luiz Renault" userId="1a95f189789c7ab9" providerId="LiveId" clId="{439CCC75-0534-4252-AAA8-07635CE1870C}" dt="2024-05-17T00:53:04.632" v="3286" actId="47"/>
        <pc:sldMkLst>
          <pc:docMk/>
          <pc:sldMk cId="1435131495" sldId="448"/>
        </pc:sldMkLst>
        <pc:spChg chg="mod">
          <ac:chgData name="Luiz Renault" userId="1a95f189789c7ab9" providerId="LiveId" clId="{439CCC75-0534-4252-AAA8-07635CE1870C}" dt="2024-05-16T23:46:38.210" v="2160" actId="20577"/>
          <ac:spMkLst>
            <pc:docMk/>
            <pc:sldMk cId="1435131495" sldId="448"/>
            <ac:spMk id="2" creationId="{F3547AA5-1413-1CBF-2098-B00FE25D5136}"/>
          </ac:spMkLst>
        </pc:spChg>
        <pc:spChg chg="mod">
          <ac:chgData name="Luiz Renault" userId="1a95f189789c7ab9" providerId="LiveId" clId="{439CCC75-0534-4252-AAA8-07635CE1870C}" dt="2024-05-16T23:46:45.864" v="2179" actId="20577"/>
          <ac:spMkLst>
            <pc:docMk/>
            <pc:sldMk cId="1435131495" sldId="448"/>
            <ac:spMk id="4" creationId="{ECE9F5D8-0184-DA8D-831D-B14FD1F50BA0}"/>
          </ac:spMkLst>
        </pc:spChg>
      </pc:sldChg>
      <pc:sldChg chg="addSp delSp modSp add mod">
        <pc:chgData name="Luiz Renault" userId="1a95f189789c7ab9" providerId="LiveId" clId="{439CCC75-0534-4252-AAA8-07635CE1870C}" dt="2024-05-31T10:22:19.200" v="4922" actId="113"/>
        <pc:sldMkLst>
          <pc:docMk/>
          <pc:sldMk cId="3041791447" sldId="449"/>
        </pc:sldMkLst>
        <pc:spChg chg="add del mod">
          <ac:chgData name="Luiz Renault" userId="1a95f189789c7ab9" providerId="LiveId" clId="{439CCC75-0534-4252-AAA8-07635CE1870C}" dt="2024-05-16T23:52:49.802" v="2419" actId="22"/>
          <ac:spMkLst>
            <pc:docMk/>
            <pc:sldMk cId="3041791447" sldId="449"/>
            <ac:spMk id="3" creationId="{8D170D5D-1646-1BF0-C2AD-8A65D4BCE6D1}"/>
          </ac:spMkLst>
        </pc:spChg>
        <pc:spChg chg="mod">
          <ac:chgData name="Luiz Renault" userId="1a95f189789c7ab9" providerId="LiveId" clId="{439CCC75-0534-4252-AAA8-07635CE1870C}" dt="2024-05-31T10:22:19.200" v="4922" actId="113"/>
          <ac:spMkLst>
            <pc:docMk/>
            <pc:sldMk cId="3041791447" sldId="449"/>
            <ac:spMk id="4" creationId="{ECE9F5D8-0184-DA8D-831D-B14FD1F50BA0}"/>
          </ac:spMkLst>
        </pc:spChg>
        <pc:picChg chg="add mod ord">
          <ac:chgData name="Luiz Renault" userId="1a95f189789c7ab9" providerId="LiveId" clId="{439CCC75-0534-4252-AAA8-07635CE1870C}" dt="2024-05-17T01:00:26.648" v="3444" actId="1076"/>
          <ac:picMkLst>
            <pc:docMk/>
            <pc:sldMk cId="3041791447" sldId="449"/>
            <ac:picMk id="6" creationId="{509E835E-F844-B181-CDA5-DD3B84B4E695}"/>
          </ac:picMkLst>
        </pc:picChg>
        <pc:picChg chg="add mod modCrop">
          <ac:chgData name="Luiz Renault" userId="1a95f189789c7ab9" providerId="LiveId" clId="{439CCC75-0534-4252-AAA8-07635CE1870C}" dt="2024-05-17T01:03:35.772" v="3743" actId="1076"/>
          <ac:picMkLst>
            <pc:docMk/>
            <pc:sldMk cId="3041791447" sldId="449"/>
            <ac:picMk id="8" creationId="{2ADC2B3B-9C0F-91CB-F3C8-A48B32E5B5BD}"/>
          </ac:picMkLst>
        </pc:picChg>
        <pc:picChg chg="add mod modCrop">
          <ac:chgData name="Luiz Renault" userId="1a95f189789c7ab9" providerId="LiveId" clId="{439CCC75-0534-4252-AAA8-07635CE1870C}" dt="2024-05-17T01:03:28.808" v="3742" actId="1076"/>
          <ac:picMkLst>
            <pc:docMk/>
            <pc:sldMk cId="3041791447" sldId="449"/>
            <ac:picMk id="9" creationId="{13F07CBA-B080-E35A-A23C-33B16AE75C13}"/>
          </ac:picMkLst>
        </pc:picChg>
        <pc:picChg chg="del">
          <ac:chgData name="Luiz Renault" userId="1a95f189789c7ab9" providerId="LiveId" clId="{439CCC75-0534-4252-AAA8-07635CE1870C}" dt="2024-05-16T23:50:14.510" v="2418" actId="478"/>
          <ac:picMkLst>
            <pc:docMk/>
            <pc:sldMk cId="3041791447" sldId="449"/>
            <ac:picMk id="2050" creationId="{9A23CF14-926C-F35D-3563-A230D6293E8C}"/>
          </ac:picMkLst>
        </pc:picChg>
      </pc:sldChg>
      <pc:sldChg chg="addSp delSp modSp add mod">
        <pc:chgData name="Luiz Renault" userId="1a95f189789c7ab9" providerId="LiveId" clId="{439CCC75-0534-4252-AAA8-07635CE1870C}" dt="2024-05-17T01:06:01.125" v="3758" actId="20577"/>
        <pc:sldMkLst>
          <pc:docMk/>
          <pc:sldMk cId="3393432318" sldId="450"/>
        </pc:sldMkLst>
        <pc:spChg chg="del mod">
          <ac:chgData name="Luiz Renault" userId="1a95f189789c7ab9" providerId="LiveId" clId="{439CCC75-0534-4252-AAA8-07635CE1870C}" dt="2024-05-16T23:59:27.519" v="2827" actId="478"/>
          <ac:spMkLst>
            <pc:docMk/>
            <pc:sldMk cId="3393432318" sldId="450"/>
            <ac:spMk id="4" creationId="{ECE9F5D8-0184-DA8D-831D-B14FD1F50BA0}"/>
          </ac:spMkLst>
        </pc:spChg>
        <pc:spChg chg="add mod">
          <ac:chgData name="Luiz Renault" userId="1a95f189789c7ab9" providerId="LiveId" clId="{439CCC75-0534-4252-AAA8-07635CE1870C}" dt="2024-05-17T01:06:01.125" v="3758" actId="20577"/>
          <ac:spMkLst>
            <pc:docMk/>
            <pc:sldMk cId="3393432318" sldId="450"/>
            <ac:spMk id="5" creationId="{A0E57A13-12D1-29EF-23F1-965337BE0936}"/>
          </ac:spMkLst>
        </pc:spChg>
        <pc:spChg chg="add mod">
          <ac:chgData name="Luiz Renault" userId="1a95f189789c7ab9" providerId="LiveId" clId="{439CCC75-0534-4252-AAA8-07635CE1870C}" dt="2024-05-17T00:02:38.140" v="2916" actId="1076"/>
          <ac:spMkLst>
            <pc:docMk/>
            <pc:sldMk cId="3393432318" sldId="450"/>
            <ac:spMk id="14" creationId="{80704002-AC68-182B-627C-CB72D8E13E3C}"/>
          </ac:spMkLst>
        </pc:spChg>
        <pc:picChg chg="del">
          <ac:chgData name="Luiz Renault" userId="1a95f189789c7ab9" providerId="LiveId" clId="{439CCC75-0534-4252-AAA8-07635CE1870C}" dt="2024-05-16T23:56:51.830" v="2721" actId="478"/>
          <ac:picMkLst>
            <pc:docMk/>
            <pc:sldMk cId="3393432318" sldId="450"/>
            <ac:picMk id="6" creationId="{509E835E-F844-B181-CDA5-DD3B84B4E695}"/>
          </ac:picMkLst>
        </pc:picChg>
        <pc:picChg chg="add del mod">
          <ac:chgData name="Luiz Renault" userId="1a95f189789c7ab9" providerId="LiveId" clId="{439CCC75-0534-4252-AAA8-07635CE1870C}" dt="2024-05-17T00:00:15.942" v="2834" actId="478"/>
          <ac:picMkLst>
            <pc:docMk/>
            <pc:sldMk cId="3393432318" sldId="450"/>
            <ac:picMk id="7" creationId="{BF4F2A7B-26DE-3026-9433-4855D89BCB7F}"/>
          </ac:picMkLst>
        </pc:picChg>
        <pc:picChg chg="add mod">
          <ac:chgData name="Luiz Renault" userId="1a95f189789c7ab9" providerId="LiveId" clId="{439CCC75-0534-4252-AAA8-07635CE1870C}" dt="2024-05-17T00:00:43.869" v="2838" actId="1076"/>
          <ac:picMkLst>
            <pc:docMk/>
            <pc:sldMk cId="3393432318" sldId="450"/>
            <ac:picMk id="9" creationId="{8340DEBB-865A-4D29-2AA5-FC1F52E7356D}"/>
          </ac:picMkLst>
        </pc:picChg>
        <pc:picChg chg="add mod">
          <ac:chgData name="Luiz Renault" userId="1a95f189789c7ab9" providerId="LiveId" clId="{439CCC75-0534-4252-AAA8-07635CE1870C}" dt="2024-05-17T00:02:28.938" v="2915" actId="1076"/>
          <ac:picMkLst>
            <pc:docMk/>
            <pc:sldMk cId="3393432318" sldId="450"/>
            <ac:picMk id="11" creationId="{206FBBCA-0662-7B43-752F-02BBFAD38B45}"/>
          </ac:picMkLst>
        </pc:picChg>
        <pc:cxnChg chg="add">
          <ac:chgData name="Luiz Renault" userId="1a95f189789c7ab9" providerId="LiveId" clId="{439CCC75-0534-4252-AAA8-07635CE1870C}" dt="2024-05-17T00:01:38.025" v="2842" actId="11529"/>
          <ac:cxnSpMkLst>
            <pc:docMk/>
            <pc:sldMk cId="3393432318" sldId="450"/>
            <ac:cxnSpMk id="13" creationId="{232681AD-C6A5-0373-74D9-10B833F3F712}"/>
          </ac:cxnSpMkLst>
        </pc:cxnChg>
      </pc:sldChg>
      <pc:sldChg chg="addSp delSp modSp add mod">
        <pc:chgData name="Luiz Renault" userId="1a95f189789c7ab9" providerId="LiveId" clId="{439CCC75-0534-4252-AAA8-07635CE1870C}" dt="2024-05-17T00:52:41.826" v="3285" actId="27636"/>
        <pc:sldMkLst>
          <pc:docMk/>
          <pc:sldMk cId="2829549195" sldId="451"/>
        </pc:sldMkLst>
        <pc:spChg chg="mod">
          <ac:chgData name="Luiz Renault" userId="1a95f189789c7ab9" providerId="LiveId" clId="{439CCC75-0534-4252-AAA8-07635CE1870C}" dt="2024-05-17T00:52:41.826" v="3285" actId="27636"/>
          <ac:spMkLst>
            <pc:docMk/>
            <pc:sldMk cId="2829549195" sldId="451"/>
            <ac:spMk id="5" creationId="{A0E57A13-12D1-29EF-23F1-965337BE0936}"/>
          </ac:spMkLst>
        </pc:spChg>
        <pc:spChg chg="add mod">
          <ac:chgData name="Luiz Renault" userId="1a95f189789c7ab9" providerId="LiveId" clId="{439CCC75-0534-4252-AAA8-07635CE1870C}" dt="2024-05-17T00:28:18.091" v="3046" actId="1076"/>
          <ac:spMkLst>
            <pc:docMk/>
            <pc:sldMk cId="2829549195" sldId="451"/>
            <ac:spMk id="6" creationId="{89159BA4-680A-6051-18B6-59072C8F0A2F}"/>
          </ac:spMkLst>
        </pc:spChg>
        <pc:spChg chg="add mod">
          <ac:chgData name="Luiz Renault" userId="1a95f189789c7ab9" providerId="LiveId" clId="{439CCC75-0534-4252-AAA8-07635CE1870C}" dt="2024-05-17T00:29:01.109" v="3049" actId="1076"/>
          <ac:spMkLst>
            <pc:docMk/>
            <pc:sldMk cId="2829549195" sldId="451"/>
            <ac:spMk id="8" creationId="{A4A3BB19-CA4B-4D62-3527-65791F1F04D0}"/>
          </ac:spMkLst>
        </pc:spChg>
        <pc:spChg chg="del">
          <ac:chgData name="Luiz Renault" userId="1a95f189789c7ab9" providerId="LiveId" clId="{439CCC75-0534-4252-AAA8-07635CE1870C}" dt="2024-05-17T00:18:56.548" v="2935" actId="478"/>
          <ac:spMkLst>
            <pc:docMk/>
            <pc:sldMk cId="2829549195" sldId="451"/>
            <ac:spMk id="14" creationId="{80704002-AC68-182B-627C-CB72D8E13E3C}"/>
          </ac:spMkLst>
        </pc:spChg>
        <pc:spChg chg="add mod">
          <ac:chgData name="Luiz Renault" userId="1a95f189789c7ab9" providerId="LiveId" clId="{439CCC75-0534-4252-AAA8-07635CE1870C}" dt="2024-05-17T00:34:17.731" v="3068" actId="1076"/>
          <ac:spMkLst>
            <pc:docMk/>
            <pc:sldMk cId="2829549195" sldId="451"/>
            <ac:spMk id="18" creationId="{9964A193-458B-D20B-7E82-FE860D97D4B6}"/>
          </ac:spMkLst>
        </pc:spChg>
        <pc:spChg chg="add mod">
          <ac:chgData name="Luiz Renault" userId="1a95f189789c7ab9" providerId="LiveId" clId="{439CCC75-0534-4252-AAA8-07635CE1870C}" dt="2024-05-17T00:35:04.906" v="3079" actId="1076"/>
          <ac:spMkLst>
            <pc:docMk/>
            <pc:sldMk cId="2829549195" sldId="451"/>
            <ac:spMk id="20" creationId="{D7B680F7-4956-A49B-A22F-D708CB1B8017}"/>
          </ac:spMkLst>
        </pc:spChg>
        <pc:spChg chg="add mod">
          <ac:chgData name="Luiz Renault" userId="1a95f189789c7ab9" providerId="LiveId" clId="{439CCC75-0534-4252-AAA8-07635CE1870C}" dt="2024-05-17T00:35:42.256" v="3082" actId="1076"/>
          <ac:spMkLst>
            <pc:docMk/>
            <pc:sldMk cId="2829549195" sldId="451"/>
            <ac:spMk id="21" creationId="{7C6B92B0-0951-B01D-FD2B-570739EFD578}"/>
          </ac:spMkLst>
        </pc:spChg>
        <pc:spChg chg="add mod">
          <ac:chgData name="Luiz Renault" userId="1a95f189789c7ab9" providerId="LiveId" clId="{439CCC75-0534-4252-AAA8-07635CE1870C}" dt="2024-05-17T00:40:57.975" v="3161" actId="208"/>
          <ac:spMkLst>
            <pc:docMk/>
            <pc:sldMk cId="2829549195" sldId="451"/>
            <ac:spMk id="22" creationId="{2419E121-B6F7-E714-B435-BB9C00AE3281}"/>
          </ac:spMkLst>
        </pc:spChg>
        <pc:spChg chg="add mod">
          <ac:chgData name="Luiz Renault" userId="1a95f189789c7ab9" providerId="LiveId" clId="{439CCC75-0534-4252-AAA8-07635CE1870C}" dt="2024-05-17T00:36:03.357" v="3088" actId="1076"/>
          <ac:spMkLst>
            <pc:docMk/>
            <pc:sldMk cId="2829549195" sldId="451"/>
            <ac:spMk id="23" creationId="{C0B3A90B-F6D9-323C-7C97-D218AE5520C5}"/>
          </ac:spMkLst>
        </pc:spChg>
        <pc:spChg chg="add mod">
          <ac:chgData name="Luiz Renault" userId="1a95f189789c7ab9" providerId="LiveId" clId="{439CCC75-0534-4252-AAA8-07635CE1870C}" dt="2024-05-17T00:37:33.888" v="3134" actId="207"/>
          <ac:spMkLst>
            <pc:docMk/>
            <pc:sldMk cId="2829549195" sldId="451"/>
            <ac:spMk id="32" creationId="{43E5E446-50E2-606C-EDDD-3ED34E8C302A}"/>
          </ac:spMkLst>
        </pc:spChg>
        <pc:spChg chg="add mod">
          <ac:chgData name="Luiz Renault" userId="1a95f189789c7ab9" providerId="LiveId" clId="{439CCC75-0534-4252-AAA8-07635CE1870C}" dt="2024-05-17T00:41:11.183" v="3163" actId="207"/>
          <ac:spMkLst>
            <pc:docMk/>
            <pc:sldMk cId="2829549195" sldId="451"/>
            <ac:spMk id="36" creationId="{8820A143-659A-F581-7BDD-C012C881F9D1}"/>
          </ac:spMkLst>
        </pc:spChg>
        <pc:spChg chg="add mod">
          <ac:chgData name="Luiz Renault" userId="1a95f189789c7ab9" providerId="LiveId" clId="{439CCC75-0534-4252-AAA8-07635CE1870C}" dt="2024-05-17T00:42:55.767" v="3194" actId="1076"/>
          <ac:spMkLst>
            <pc:docMk/>
            <pc:sldMk cId="2829549195" sldId="451"/>
            <ac:spMk id="37" creationId="{65E0B9DF-8E3C-44DB-6EAF-3756D67A58E9}"/>
          </ac:spMkLst>
        </pc:spChg>
        <pc:picChg chg="del">
          <ac:chgData name="Luiz Renault" userId="1a95f189789c7ab9" providerId="LiveId" clId="{439CCC75-0534-4252-AAA8-07635CE1870C}" dt="2024-05-17T00:18:41.378" v="2918" actId="478"/>
          <ac:picMkLst>
            <pc:docMk/>
            <pc:sldMk cId="2829549195" sldId="451"/>
            <ac:picMk id="9" creationId="{8340DEBB-865A-4D29-2AA5-FC1F52E7356D}"/>
          </ac:picMkLst>
        </pc:picChg>
        <pc:picChg chg="del">
          <ac:chgData name="Luiz Renault" userId="1a95f189789c7ab9" providerId="LiveId" clId="{439CCC75-0534-4252-AAA8-07635CE1870C}" dt="2024-05-17T00:18:57.272" v="2936" actId="478"/>
          <ac:picMkLst>
            <pc:docMk/>
            <pc:sldMk cId="2829549195" sldId="451"/>
            <ac:picMk id="11" creationId="{206FBBCA-0662-7B43-752F-02BBFAD38B45}"/>
          </ac:picMkLst>
        </pc:picChg>
        <pc:picChg chg="add mod">
          <ac:chgData name="Luiz Renault" userId="1a95f189789c7ab9" providerId="LiveId" clId="{439CCC75-0534-4252-AAA8-07635CE1870C}" dt="2024-05-17T00:33:00.471" v="3059" actId="1076"/>
          <ac:picMkLst>
            <pc:docMk/>
            <pc:sldMk cId="2829549195" sldId="451"/>
            <ac:picMk id="16" creationId="{5EE72230-A068-635B-9E82-BC772974DFD0}"/>
          </ac:picMkLst>
        </pc:picChg>
        <pc:picChg chg="add mod">
          <ac:chgData name="Luiz Renault" userId="1a95f189789c7ab9" providerId="LiveId" clId="{439CCC75-0534-4252-AAA8-07635CE1870C}" dt="2024-05-17T00:40:16.878" v="3160" actId="1076"/>
          <ac:picMkLst>
            <pc:docMk/>
            <pc:sldMk cId="2829549195" sldId="451"/>
            <ac:picMk id="17" creationId="{4E8DF219-4A91-54ED-298E-24647526EE57}"/>
          </ac:picMkLst>
        </pc:picChg>
        <pc:picChg chg="add mod">
          <ac:chgData name="Luiz Renault" userId="1a95f189789c7ab9" providerId="LiveId" clId="{439CCC75-0534-4252-AAA8-07635CE1870C}" dt="2024-05-17T00:34:54.719" v="3078" actId="1076"/>
          <ac:picMkLst>
            <pc:docMk/>
            <pc:sldMk cId="2829549195" sldId="451"/>
            <ac:picMk id="19" creationId="{C937D504-5E97-445B-EFA6-8AF374C61587}"/>
          </ac:picMkLst>
        </pc:picChg>
        <pc:picChg chg="add mod">
          <ac:chgData name="Luiz Renault" userId="1a95f189789c7ab9" providerId="LiveId" clId="{439CCC75-0534-4252-AAA8-07635CE1870C}" dt="2024-05-17T00:20:55.391" v="3026" actId="1076"/>
          <ac:picMkLst>
            <pc:docMk/>
            <pc:sldMk cId="2829549195" sldId="451"/>
            <ac:picMk id="3074" creationId="{3D478894-ACFC-1138-FC7E-6B75AE835C95}"/>
          </ac:picMkLst>
        </pc:picChg>
        <pc:picChg chg="add mod">
          <ac:chgData name="Luiz Renault" userId="1a95f189789c7ab9" providerId="LiveId" clId="{439CCC75-0534-4252-AAA8-07635CE1870C}" dt="2024-05-17T00:34:49.197" v="3077" actId="1076"/>
          <ac:picMkLst>
            <pc:docMk/>
            <pc:sldMk cId="2829549195" sldId="451"/>
            <ac:picMk id="5122" creationId="{8F6C0DF6-6324-62BD-B3A0-FF28063BDDD3}"/>
          </ac:picMkLst>
        </pc:picChg>
        <pc:picChg chg="add mod">
          <ac:chgData name="Luiz Renault" userId="1a95f189789c7ab9" providerId="LiveId" clId="{439CCC75-0534-4252-AAA8-07635CE1870C}" dt="2024-05-17T00:33:02.725" v="3060" actId="1076"/>
          <ac:picMkLst>
            <pc:docMk/>
            <pc:sldMk cId="2829549195" sldId="451"/>
            <ac:picMk id="5124" creationId="{432D7C44-B6E8-62DD-6C30-DEF4D2DC0D06}"/>
          </ac:picMkLst>
        </pc:picChg>
        <pc:cxnChg chg="add">
          <ac:chgData name="Luiz Renault" userId="1a95f189789c7ab9" providerId="LiveId" clId="{439CCC75-0534-4252-AAA8-07635CE1870C}" dt="2024-05-17T00:27:40.730" v="3030" actId="11529"/>
          <ac:cxnSpMkLst>
            <pc:docMk/>
            <pc:sldMk cId="2829549195" sldId="451"/>
            <ac:cxnSpMk id="4" creationId="{569445C6-9E1C-E49F-5C8D-6F52AAD41E38}"/>
          </ac:cxnSpMkLst>
        </pc:cxnChg>
        <pc:cxnChg chg="add">
          <ac:chgData name="Luiz Renault" userId="1a95f189789c7ab9" providerId="LiveId" clId="{439CCC75-0534-4252-AAA8-07635CE1870C}" dt="2024-05-17T00:29:15.646" v="3050" actId="11529"/>
          <ac:cxnSpMkLst>
            <pc:docMk/>
            <pc:sldMk cId="2829549195" sldId="451"/>
            <ac:cxnSpMk id="12" creationId="{51E244BB-7328-62AB-4084-265DAEE913C9}"/>
          </ac:cxnSpMkLst>
        </pc:cxnChg>
        <pc:cxnChg chg="del">
          <ac:chgData name="Luiz Renault" userId="1a95f189789c7ab9" providerId="LiveId" clId="{439CCC75-0534-4252-AAA8-07635CE1870C}" dt="2024-05-17T00:18:58.997" v="2937" actId="478"/>
          <ac:cxnSpMkLst>
            <pc:docMk/>
            <pc:sldMk cId="2829549195" sldId="451"/>
            <ac:cxnSpMk id="13" creationId="{232681AD-C6A5-0373-74D9-10B833F3F712}"/>
          </ac:cxnSpMkLst>
        </pc:cxnChg>
        <pc:cxnChg chg="add">
          <ac:chgData name="Luiz Renault" userId="1a95f189789c7ab9" providerId="LiveId" clId="{439CCC75-0534-4252-AAA8-07635CE1870C}" dt="2024-05-17T00:36:13.063" v="3089" actId="11529"/>
          <ac:cxnSpMkLst>
            <pc:docMk/>
            <pc:sldMk cId="2829549195" sldId="451"/>
            <ac:cxnSpMk id="25" creationId="{9E37117D-7664-9D42-E729-E2107AC9FCB7}"/>
          </ac:cxnSpMkLst>
        </pc:cxnChg>
        <pc:cxnChg chg="add">
          <ac:chgData name="Luiz Renault" userId="1a95f189789c7ab9" providerId="LiveId" clId="{439CCC75-0534-4252-AAA8-07635CE1870C}" dt="2024-05-17T00:36:31.241" v="3090" actId="11529"/>
          <ac:cxnSpMkLst>
            <pc:docMk/>
            <pc:sldMk cId="2829549195" sldId="451"/>
            <ac:cxnSpMk id="27" creationId="{23E82C35-0A8C-9B46-7CEC-19B798959AF6}"/>
          </ac:cxnSpMkLst>
        </pc:cxnChg>
        <pc:cxnChg chg="add">
          <ac:chgData name="Luiz Renault" userId="1a95f189789c7ab9" providerId="LiveId" clId="{439CCC75-0534-4252-AAA8-07635CE1870C}" dt="2024-05-17T00:36:40.251" v="3091" actId="11529"/>
          <ac:cxnSpMkLst>
            <pc:docMk/>
            <pc:sldMk cId="2829549195" sldId="451"/>
            <ac:cxnSpMk id="29" creationId="{D8ABF77A-52E2-C891-D1C1-803931D36774}"/>
          </ac:cxnSpMkLst>
        </pc:cxnChg>
        <pc:cxnChg chg="add">
          <ac:chgData name="Luiz Renault" userId="1a95f189789c7ab9" providerId="LiveId" clId="{439CCC75-0534-4252-AAA8-07635CE1870C}" dt="2024-05-17T00:36:48.133" v="3092" actId="11529"/>
          <ac:cxnSpMkLst>
            <pc:docMk/>
            <pc:sldMk cId="2829549195" sldId="451"/>
            <ac:cxnSpMk id="31" creationId="{D7B1B7F7-84CC-4F05-519F-1121E7B1E4A3}"/>
          </ac:cxnSpMkLst>
        </pc:cxnChg>
        <pc:cxnChg chg="add del mod">
          <ac:chgData name="Luiz Renault" userId="1a95f189789c7ab9" providerId="LiveId" clId="{439CCC75-0534-4252-AAA8-07635CE1870C}" dt="2024-05-17T00:37:53.698" v="3136" actId="11529"/>
          <ac:cxnSpMkLst>
            <pc:docMk/>
            <pc:sldMk cId="2829549195" sldId="451"/>
            <ac:cxnSpMk id="34" creationId="{AF1D3252-FF91-3D24-8D90-2F42850065F7}"/>
          </ac:cxnSpMkLst>
        </pc:cxnChg>
        <pc:cxnChg chg="add mod">
          <ac:chgData name="Luiz Renault" userId="1a95f189789c7ab9" providerId="LiveId" clId="{439CCC75-0534-4252-AAA8-07635CE1870C}" dt="2024-05-17T00:40:57.975" v="3161" actId="208"/>
          <ac:cxnSpMkLst>
            <pc:docMk/>
            <pc:sldMk cId="2829549195" sldId="451"/>
            <ac:cxnSpMk id="35" creationId="{65936429-D80A-DE72-5817-A580ED1DCE8A}"/>
          </ac:cxnSpMkLst>
        </pc:cxnChg>
        <pc:cxnChg chg="add">
          <ac:chgData name="Luiz Renault" userId="1a95f189789c7ab9" providerId="LiveId" clId="{439CCC75-0534-4252-AAA8-07635CE1870C}" dt="2024-05-17T00:43:56.113" v="3267" actId="11529"/>
          <ac:cxnSpMkLst>
            <pc:docMk/>
            <pc:sldMk cId="2829549195" sldId="451"/>
            <ac:cxnSpMk id="39" creationId="{538DCAD5-8194-7F9E-70F7-4220418075C0}"/>
          </ac:cxnSpMkLst>
        </pc:cxnChg>
      </pc:sldChg>
      <pc:sldChg chg="addSp delSp modSp add mod">
        <pc:chgData name="Luiz Renault" userId="1a95f189789c7ab9" providerId="LiveId" clId="{439CCC75-0534-4252-AAA8-07635CE1870C}" dt="2024-05-17T00:58:36.119" v="3443" actId="6549"/>
        <pc:sldMkLst>
          <pc:docMk/>
          <pc:sldMk cId="2941575244" sldId="452"/>
        </pc:sldMkLst>
        <pc:spChg chg="mod">
          <ac:chgData name="Luiz Renault" userId="1a95f189789c7ab9" providerId="LiveId" clId="{439CCC75-0534-4252-AAA8-07635CE1870C}" dt="2024-05-17T00:57:48.601" v="3400" actId="6549"/>
          <ac:spMkLst>
            <pc:docMk/>
            <pc:sldMk cId="2941575244" sldId="452"/>
            <ac:spMk id="5" creationId="{A0E57A13-12D1-29EF-23F1-965337BE0936}"/>
          </ac:spMkLst>
        </pc:spChg>
        <pc:spChg chg="del">
          <ac:chgData name="Luiz Renault" userId="1a95f189789c7ab9" providerId="LiveId" clId="{439CCC75-0534-4252-AAA8-07635CE1870C}" dt="2024-05-17T00:57:14.110" v="3297" actId="478"/>
          <ac:spMkLst>
            <pc:docMk/>
            <pc:sldMk cId="2941575244" sldId="452"/>
            <ac:spMk id="6" creationId="{89159BA4-680A-6051-18B6-59072C8F0A2F}"/>
          </ac:spMkLst>
        </pc:spChg>
        <pc:spChg chg="del">
          <ac:chgData name="Luiz Renault" userId="1a95f189789c7ab9" providerId="LiveId" clId="{439CCC75-0534-4252-AAA8-07635CE1870C}" dt="2024-05-17T00:57:02.296" v="3294" actId="478"/>
          <ac:spMkLst>
            <pc:docMk/>
            <pc:sldMk cId="2941575244" sldId="452"/>
            <ac:spMk id="8" creationId="{A4A3BB19-CA4B-4D62-3527-65791F1F04D0}"/>
          </ac:spMkLst>
        </pc:spChg>
        <pc:spChg chg="add mod">
          <ac:chgData name="Luiz Renault" userId="1a95f189789c7ab9" providerId="LiveId" clId="{439CCC75-0534-4252-AAA8-07635CE1870C}" dt="2024-05-17T00:58:23.605" v="3436" actId="1076"/>
          <ac:spMkLst>
            <pc:docMk/>
            <pc:sldMk cId="2941575244" sldId="452"/>
            <ac:spMk id="9" creationId="{F57E8F92-EC25-A335-B947-86DAB4275657}"/>
          </ac:spMkLst>
        </pc:spChg>
        <pc:spChg chg="add mod">
          <ac:chgData name="Luiz Renault" userId="1a95f189789c7ab9" providerId="LiveId" clId="{439CCC75-0534-4252-AAA8-07635CE1870C}" dt="2024-05-17T00:58:36.119" v="3443" actId="6549"/>
          <ac:spMkLst>
            <pc:docMk/>
            <pc:sldMk cId="2941575244" sldId="452"/>
            <ac:spMk id="10" creationId="{13974798-D221-1565-0844-00E41C83CCE5}"/>
          </ac:spMkLst>
        </pc:spChg>
        <pc:spChg chg="del">
          <ac:chgData name="Luiz Renault" userId="1a95f189789c7ab9" providerId="LiveId" clId="{439CCC75-0534-4252-AAA8-07635CE1870C}" dt="2024-05-17T00:57:14.110" v="3297" actId="478"/>
          <ac:spMkLst>
            <pc:docMk/>
            <pc:sldMk cId="2941575244" sldId="452"/>
            <ac:spMk id="18" creationId="{9964A193-458B-D20B-7E82-FE860D97D4B6}"/>
          </ac:spMkLst>
        </pc:spChg>
        <pc:spChg chg="del">
          <ac:chgData name="Luiz Renault" userId="1a95f189789c7ab9" providerId="LiveId" clId="{439CCC75-0534-4252-AAA8-07635CE1870C}" dt="2024-05-17T00:57:14.110" v="3297" actId="478"/>
          <ac:spMkLst>
            <pc:docMk/>
            <pc:sldMk cId="2941575244" sldId="452"/>
            <ac:spMk id="20" creationId="{D7B680F7-4956-A49B-A22F-D708CB1B8017}"/>
          </ac:spMkLst>
        </pc:spChg>
        <pc:spChg chg="del">
          <ac:chgData name="Luiz Renault" userId="1a95f189789c7ab9" providerId="LiveId" clId="{439CCC75-0534-4252-AAA8-07635CE1870C}" dt="2024-05-17T00:57:10.367" v="3296" actId="478"/>
          <ac:spMkLst>
            <pc:docMk/>
            <pc:sldMk cId="2941575244" sldId="452"/>
            <ac:spMk id="21" creationId="{7C6B92B0-0951-B01D-FD2B-570739EFD578}"/>
          </ac:spMkLst>
        </pc:spChg>
        <pc:spChg chg="del">
          <ac:chgData name="Luiz Renault" userId="1a95f189789c7ab9" providerId="LiveId" clId="{439CCC75-0534-4252-AAA8-07635CE1870C}" dt="2024-05-17T00:57:10.367" v="3296" actId="478"/>
          <ac:spMkLst>
            <pc:docMk/>
            <pc:sldMk cId="2941575244" sldId="452"/>
            <ac:spMk id="22" creationId="{2419E121-B6F7-E714-B435-BB9C00AE3281}"/>
          </ac:spMkLst>
        </pc:spChg>
        <pc:spChg chg="del">
          <ac:chgData name="Luiz Renault" userId="1a95f189789c7ab9" providerId="LiveId" clId="{439CCC75-0534-4252-AAA8-07635CE1870C}" dt="2024-05-17T00:57:10.367" v="3296" actId="478"/>
          <ac:spMkLst>
            <pc:docMk/>
            <pc:sldMk cId="2941575244" sldId="452"/>
            <ac:spMk id="23" creationId="{C0B3A90B-F6D9-323C-7C97-D218AE5520C5}"/>
          </ac:spMkLst>
        </pc:spChg>
        <pc:spChg chg="del">
          <ac:chgData name="Luiz Renault" userId="1a95f189789c7ab9" providerId="LiveId" clId="{439CCC75-0534-4252-AAA8-07635CE1870C}" dt="2024-05-17T00:57:10.367" v="3296" actId="478"/>
          <ac:spMkLst>
            <pc:docMk/>
            <pc:sldMk cId="2941575244" sldId="452"/>
            <ac:spMk id="32" creationId="{43E5E446-50E2-606C-EDDD-3ED34E8C302A}"/>
          </ac:spMkLst>
        </pc:spChg>
        <pc:spChg chg="del">
          <ac:chgData name="Luiz Renault" userId="1a95f189789c7ab9" providerId="LiveId" clId="{439CCC75-0534-4252-AAA8-07635CE1870C}" dt="2024-05-17T00:57:10.367" v="3296" actId="478"/>
          <ac:spMkLst>
            <pc:docMk/>
            <pc:sldMk cId="2941575244" sldId="452"/>
            <ac:spMk id="36" creationId="{8820A143-659A-F581-7BDD-C012C881F9D1}"/>
          </ac:spMkLst>
        </pc:spChg>
        <pc:spChg chg="del">
          <ac:chgData name="Luiz Renault" userId="1a95f189789c7ab9" providerId="LiveId" clId="{439CCC75-0534-4252-AAA8-07635CE1870C}" dt="2024-05-17T00:57:18.122" v="3298" actId="478"/>
          <ac:spMkLst>
            <pc:docMk/>
            <pc:sldMk cId="2941575244" sldId="452"/>
            <ac:spMk id="37" creationId="{65E0B9DF-8E3C-44DB-6EAF-3756D67A58E9}"/>
          </ac:spMkLst>
        </pc:spChg>
        <pc:picChg chg="add mod">
          <ac:chgData name="Luiz Renault" userId="1a95f189789c7ab9" providerId="LiveId" clId="{439CCC75-0534-4252-AAA8-07635CE1870C}" dt="2024-05-17T00:58:00.584" v="3404" actId="1076"/>
          <ac:picMkLst>
            <pc:docMk/>
            <pc:sldMk cId="2941575244" sldId="452"/>
            <ac:picMk id="7" creationId="{C6CBF519-DA73-3A82-3C9E-62B6BFFE2420}"/>
          </ac:picMkLst>
        </pc:picChg>
        <pc:picChg chg="del">
          <ac:chgData name="Luiz Renault" userId="1a95f189789c7ab9" providerId="LiveId" clId="{439CCC75-0534-4252-AAA8-07635CE1870C}" dt="2024-05-17T00:57:10.367" v="3296" actId="478"/>
          <ac:picMkLst>
            <pc:docMk/>
            <pc:sldMk cId="2941575244" sldId="452"/>
            <ac:picMk id="16" creationId="{5EE72230-A068-635B-9E82-BC772974DFD0}"/>
          </ac:picMkLst>
        </pc:picChg>
        <pc:picChg chg="del">
          <ac:chgData name="Luiz Renault" userId="1a95f189789c7ab9" providerId="LiveId" clId="{439CCC75-0534-4252-AAA8-07635CE1870C}" dt="2024-05-17T00:57:10.367" v="3296" actId="478"/>
          <ac:picMkLst>
            <pc:docMk/>
            <pc:sldMk cId="2941575244" sldId="452"/>
            <ac:picMk id="17" creationId="{4E8DF219-4A91-54ED-298E-24647526EE57}"/>
          </ac:picMkLst>
        </pc:picChg>
        <pc:picChg chg="del">
          <ac:chgData name="Luiz Renault" userId="1a95f189789c7ab9" providerId="LiveId" clId="{439CCC75-0534-4252-AAA8-07635CE1870C}" dt="2024-05-17T00:57:10.367" v="3296" actId="478"/>
          <ac:picMkLst>
            <pc:docMk/>
            <pc:sldMk cId="2941575244" sldId="452"/>
            <ac:picMk id="19" creationId="{C937D504-5E97-445B-EFA6-8AF374C61587}"/>
          </ac:picMkLst>
        </pc:picChg>
        <pc:picChg chg="del">
          <ac:chgData name="Luiz Renault" userId="1a95f189789c7ab9" providerId="LiveId" clId="{439CCC75-0534-4252-AAA8-07635CE1870C}" dt="2024-05-17T00:57:00.744" v="3293" actId="478"/>
          <ac:picMkLst>
            <pc:docMk/>
            <pc:sldMk cId="2941575244" sldId="452"/>
            <ac:picMk id="3074" creationId="{3D478894-ACFC-1138-FC7E-6B75AE835C95}"/>
          </ac:picMkLst>
        </pc:picChg>
        <pc:picChg chg="del">
          <ac:chgData name="Luiz Renault" userId="1a95f189789c7ab9" providerId="LiveId" clId="{439CCC75-0534-4252-AAA8-07635CE1870C}" dt="2024-05-17T00:57:14.110" v="3297" actId="478"/>
          <ac:picMkLst>
            <pc:docMk/>
            <pc:sldMk cId="2941575244" sldId="452"/>
            <ac:picMk id="5122" creationId="{8F6C0DF6-6324-62BD-B3A0-FF28063BDDD3}"/>
          </ac:picMkLst>
        </pc:picChg>
        <pc:picChg chg="del">
          <ac:chgData name="Luiz Renault" userId="1a95f189789c7ab9" providerId="LiveId" clId="{439CCC75-0534-4252-AAA8-07635CE1870C}" dt="2024-05-17T00:57:10.367" v="3296" actId="478"/>
          <ac:picMkLst>
            <pc:docMk/>
            <pc:sldMk cId="2941575244" sldId="452"/>
            <ac:picMk id="5124" creationId="{432D7C44-B6E8-62DD-6C30-DEF4D2DC0D06}"/>
          </ac:picMkLst>
        </pc:picChg>
        <pc:cxnChg chg="del">
          <ac:chgData name="Luiz Renault" userId="1a95f189789c7ab9" providerId="LiveId" clId="{439CCC75-0534-4252-AAA8-07635CE1870C}" dt="2024-05-17T00:57:19.745" v="3299" actId="478"/>
          <ac:cxnSpMkLst>
            <pc:docMk/>
            <pc:sldMk cId="2941575244" sldId="452"/>
            <ac:cxnSpMk id="4" creationId="{569445C6-9E1C-E49F-5C8D-6F52AAD41E38}"/>
          </ac:cxnSpMkLst>
        </pc:cxnChg>
        <pc:cxnChg chg="del mod">
          <ac:chgData name="Luiz Renault" userId="1a95f189789c7ab9" providerId="LiveId" clId="{439CCC75-0534-4252-AAA8-07635CE1870C}" dt="2024-05-17T00:57:03.824" v="3295" actId="478"/>
          <ac:cxnSpMkLst>
            <pc:docMk/>
            <pc:sldMk cId="2941575244" sldId="452"/>
            <ac:cxnSpMk id="12" creationId="{51E244BB-7328-62AB-4084-265DAEE913C9}"/>
          </ac:cxnSpMkLst>
        </pc:cxnChg>
        <pc:cxnChg chg="del">
          <ac:chgData name="Luiz Renault" userId="1a95f189789c7ab9" providerId="LiveId" clId="{439CCC75-0534-4252-AAA8-07635CE1870C}" dt="2024-05-17T00:57:10.367" v="3296" actId="478"/>
          <ac:cxnSpMkLst>
            <pc:docMk/>
            <pc:sldMk cId="2941575244" sldId="452"/>
            <ac:cxnSpMk id="25" creationId="{9E37117D-7664-9D42-E729-E2107AC9FCB7}"/>
          </ac:cxnSpMkLst>
        </pc:cxnChg>
        <pc:cxnChg chg="del">
          <ac:chgData name="Luiz Renault" userId="1a95f189789c7ab9" providerId="LiveId" clId="{439CCC75-0534-4252-AAA8-07635CE1870C}" dt="2024-05-17T00:57:10.367" v="3296" actId="478"/>
          <ac:cxnSpMkLst>
            <pc:docMk/>
            <pc:sldMk cId="2941575244" sldId="452"/>
            <ac:cxnSpMk id="27" creationId="{23E82C35-0A8C-9B46-7CEC-19B798959AF6}"/>
          </ac:cxnSpMkLst>
        </pc:cxnChg>
        <pc:cxnChg chg="del">
          <ac:chgData name="Luiz Renault" userId="1a95f189789c7ab9" providerId="LiveId" clId="{439CCC75-0534-4252-AAA8-07635CE1870C}" dt="2024-05-17T00:57:10.367" v="3296" actId="478"/>
          <ac:cxnSpMkLst>
            <pc:docMk/>
            <pc:sldMk cId="2941575244" sldId="452"/>
            <ac:cxnSpMk id="29" creationId="{D8ABF77A-52E2-C891-D1C1-803931D36774}"/>
          </ac:cxnSpMkLst>
        </pc:cxnChg>
        <pc:cxnChg chg="del">
          <ac:chgData name="Luiz Renault" userId="1a95f189789c7ab9" providerId="LiveId" clId="{439CCC75-0534-4252-AAA8-07635CE1870C}" dt="2024-05-17T00:57:10.367" v="3296" actId="478"/>
          <ac:cxnSpMkLst>
            <pc:docMk/>
            <pc:sldMk cId="2941575244" sldId="452"/>
            <ac:cxnSpMk id="31" creationId="{D7B1B7F7-84CC-4F05-519F-1121E7B1E4A3}"/>
          </ac:cxnSpMkLst>
        </pc:cxnChg>
        <pc:cxnChg chg="del">
          <ac:chgData name="Luiz Renault" userId="1a95f189789c7ab9" providerId="LiveId" clId="{439CCC75-0534-4252-AAA8-07635CE1870C}" dt="2024-05-17T00:57:10.367" v="3296" actId="478"/>
          <ac:cxnSpMkLst>
            <pc:docMk/>
            <pc:sldMk cId="2941575244" sldId="452"/>
            <ac:cxnSpMk id="35" creationId="{65936429-D80A-DE72-5817-A580ED1DCE8A}"/>
          </ac:cxnSpMkLst>
        </pc:cxnChg>
        <pc:cxnChg chg="del">
          <ac:chgData name="Luiz Renault" userId="1a95f189789c7ab9" providerId="LiveId" clId="{439CCC75-0534-4252-AAA8-07635CE1870C}" dt="2024-05-17T00:57:22.853" v="3300" actId="478"/>
          <ac:cxnSpMkLst>
            <pc:docMk/>
            <pc:sldMk cId="2941575244" sldId="452"/>
            <ac:cxnSpMk id="39" creationId="{538DCAD5-8194-7F9E-70F7-4220418075C0}"/>
          </ac:cxnSpMkLst>
        </pc:cxnChg>
      </pc:sldChg>
      <pc:sldChg chg="delSp modSp add mod">
        <pc:chgData name="Luiz Renault" userId="1a95f189789c7ab9" providerId="LiveId" clId="{439CCC75-0534-4252-AAA8-07635CE1870C}" dt="2024-05-17T01:10:45.809" v="3792" actId="14100"/>
        <pc:sldMkLst>
          <pc:docMk/>
          <pc:sldMk cId="80820634" sldId="453"/>
        </pc:sldMkLst>
        <pc:spChg chg="mod">
          <ac:chgData name="Luiz Renault" userId="1a95f189789c7ab9" providerId="LiveId" clId="{439CCC75-0534-4252-AAA8-07635CE1870C}" dt="2024-05-17T01:10:10.068" v="3786" actId="20577"/>
          <ac:spMkLst>
            <pc:docMk/>
            <pc:sldMk cId="80820634" sldId="453"/>
            <ac:spMk id="2" creationId="{5ACF4088-5A3A-AC6A-6797-2F5FC924D2EA}"/>
          </ac:spMkLst>
        </pc:spChg>
        <pc:spChg chg="del">
          <ac:chgData name="Luiz Renault" userId="1a95f189789c7ab9" providerId="LiveId" clId="{439CCC75-0534-4252-AAA8-07635CE1870C}" dt="2024-05-17T01:10:14.300" v="3787" actId="478"/>
          <ac:spMkLst>
            <pc:docMk/>
            <pc:sldMk cId="80820634" sldId="453"/>
            <ac:spMk id="10" creationId="{24ADBE61-3DB8-0E5A-114D-8F23B7811801}"/>
          </ac:spMkLst>
        </pc:spChg>
        <pc:spChg chg="mod">
          <ac:chgData name="Luiz Renault" userId="1a95f189789c7ab9" providerId="LiveId" clId="{439CCC75-0534-4252-AAA8-07635CE1870C}" dt="2024-05-17T01:10:45.809" v="3792" actId="14100"/>
          <ac:spMkLst>
            <pc:docMk/>
            <pc:sldMk cId="80820634" sldId="453"/>
            <ac:spMk id="11" creationId="{2058E805-AD58-9891-CD29-6DD3EE2A4008}"/>
          </ac:spMkLst>
        </pc:spChg>
        <pc:picChg chg="mod">
          <ac:chgData name="Luiz Renault" userId="1a95f189789c7ab9" providerId="LiveId" clId="{439CCC75-0534-4252-AAA8-07635CE1870C}" dt="2024-05-17T01:10:30.656" v="3790" actId="1076"/>
          <ac:picMkLst>
            <pc:docMk/>
            <pc:sldMk cId="80820634" sldId="453"/>
            <ac:picMk id="9" creationId="{6480E177-C57F-AE7D-04A4-44478F3AC139}"/>
          </ac:picMkLst>
        </pc:picChg>
      </pc:sldChg>
      <pc:sldChg chg="addSp delSp modSp add mod">
        <pc:chgData name="Luiz Renault" userId="1a95f189789c7ab9" providerId="LiveId" clId="{439CCC75-0534-4252-AAA8-07635CE1870C}" dt="2024-05-17T01:24:26.236" v="4041" actId="20577"/>
        <pc:sldMkLst>
          <pc:docMk/>
          <pc:sldMk cId="3045073741" sldId="454"/>
        </pc:sldMkLst>
        <pc:spChg chg="mod">
          <ac:chgData name="Luiz Renault" userId="1a95f189789c7ab9" providerId="LiveId" clId="{439CCC75-0534-4252-AAA8-07635CE1870C}" dt="2024-05-17T01:24:26.236" v="4041" actId="20577"/>
          <ac:spMkLst>
            <pc:docMk/>
            <pc:sldMk cId="3045073741" sldId="454"/>
            <ac:spMk id="2" creationId="{5ACF4088-5A3A-AC6A-6797-2F5FC924D2EA}"/>
          </ac:spMkLst>
        </pc:spChg>
        <pc:spChg chg="add mod">
          <ac:chgData name="Luiz Renault" userId="1a95f189789c7ab9" providerId="LiveId" clId="{439CCC75-0534-4252-AAA8-07635CE1870C}" dt="2024-05-17T01:14:26.800" v="3826" actId="114"/>
          <ac:spMkLst>
            <pc:docMk/>
            <pc:sldMk cId="3045073741" sldId="454"/>
            <ac:spMk id="4" creationId="{2F29B793-6997-FC4A-5928-77EECBA09C21}"/>
          </ac:spMkLst>
        </pc:spChg>
        <pc:spChg chg="del">
          <ac:chgData name="Luiz Renault" userId="1a95f189789c7ab9" providerId="LiveId" clId="{439CCC75-0534-4252-AAA8-07635CE1870C}" dt="2024-05-17T01:14:18.145" v="3795" actId="478"/>
          <ac:spMkLst>
            <pc:docMk/>
            <pc:sldMk cId="3045073741" sldId="454"/>
            <ac:spMk id="11" creationId="{2058E805-AD58-9891-CD29-6DD3EE2A4008}"/>
          </ac:spMkLst>
        </pc:spChg>
        <pc:picChg chg="add mod">
          <ac:chgData name="Luiz Renault" userId="1a95f189789c7ab9" providerId="LiveId" clId="{439CCC75-0534-4252-AAA8-07635CE1870C}" dt="2024-05-17T01:14:42.114" v="3832" actId="1076"/>
          <ac:picMkLst>
            <pc:docMk/>
            <pc:sldMk cId="3045073741" sldId="454"/>
            <ac:picMk id="7" creationId="{B99BE220-5EED-5218-6B09-CA1697C109CD}"/>
          </ac:picMkLst>
        </pc:picChg>
        <pc:picChg chg="del">
          <ac:chgData name="Luiz Renault" userId="1a95f189789c7ab9" providerId="LiveId" clId="{439CCC75-0534-4252-AAA8-07635CE1870C}" dt="2024-05-17T01:13:34.655" v="3794" actId="478"/>
          <ac:picMkLst>
            <pc:docMk/>
            <pc:sldMk cId="3045073741" sldId="454"/>
            <ac:picMk id="9" creationId="{6480E177-C57F-AE7D-04A4-44478F3AC139}"/>
          </ac:picMkLst>
        </pc:picChg>
      </pc:sldChg>
      <pc:sldChg chg="addSp delSp modSp add mod">
        <pc:chgData name="Luiz Renault" userId="1a95f189789c7ab9" providerId="LiveId" clId="{439CCC75-0534-4252-AAA8-07635CE1870C}" dt="2024-05-17T01:24:38.547" v="4046"/>
        <pc:sldMkLst>
          <pc:docMk/>
          <pc:sldMk cId="1746352666" sldId="455"/>
        </pc:sldMkLst>
        <pc:spChg chg="del">
          <ac:chgData name="Luiz Renault" userId="1a95f189789c7ab9" providerId="LiveId" clId="{439CCC75-0534-4252-AAA8-07635CE1870C}" dt="2024-05-17T01:24:33.827" v="4042" actId="478"/>
          <ac:spMkLst>
            <pc:docMk/>
            <pc:sldMk cId="1746352666" sldId="455"/>
            <ac:spMk id="2" creationId="{5ACF4088-5A3A-AC6A-6797-2F5FC924D2EA}"/>
          </ac:spMkLst>
        </pc:spChg>
        <pc:spChg chg="mod">
          <ac:chgData name="Luiz Renault" userId="1a95f189789c7ab9" providerId="LiveId" clId="{439CCC75-0534-4252-AAA8-07635CE1870C}" dt="2024-05-17T01:22:35.796" v="3992" actId="6549"/>
          <ac:spMkLst>
            <pc:docMk/>
            <pc:sldMk cId="1746352666" sldId="455"/>
            <ac:spMk id="4" creationId="{2F29B793-6997-FC4A-5928-77EECBA09C21}"/>
          </ac:spMkLst>
        </pc:spChg>
        <pc:spChg chg="add del mod">
          <ac:chgData name="Luiz Renault" userId="1a95f189789c7ab9" providerId="LiveId" clId="{439CCC75-0534-4252-AAA8-07635CE1870C}" dt="2024-05-17T01:24:38.156" v="4045" actId="478"/>
          <ac:spMkLst>
            <pc:docMk/>
            <pc:sldMk cId="1746352666" sldId="455"/>
            <ac:spMk id="9" creationId="{E173513E-952E-AC55-8F7E-753BF26724E8}"/>
          </ac:spMkLst>
        </pc:spChg>
        <pc:spChg chg="add mod">
          <ac:chgData name="Luiz Renault" userId="1a95f189789c7ab9" providerId="LiveId" clId="{439CCC75-0534-4252-AAA8-07635CE1870C}" dt="2024-05-17T01:24:35.279" v="4044"/>
          <ac:spMkLst>
            <pc:docMk/>
            <pc:sldMk cId="1746352666" sldId="455"/>
            <ac:spMk id="10" creationId="{677C3B8D-7284-C23C-536A-92C597785D65}"/>
          </ac:spMkLst>
        </pc:spChg>
        <pc:spChg chg="add mod">
          <ac:chgData name="Luiz Renault" userId="1a95f189789c7ab9" providerId="LiveId" clId="{439CCC75-0534-4252-AAA8-07635CE1870C}" dt="2024-05-17T01:24:38.547" v="4046"/>
          <ac:spMkLst>
            <pc:docMk/>
            <pc:sldMk cId="1746352666" sldId="455"/>
            <ac:spMk id="11" creationId="{954B0EE6-E07B-7B23-F0F0-E86007DCC5B7}"/>
          </ac:spMkLst>
        </pc:spChg>
        <pc:picChg chg="add mod">
          <ac:chgData name="Luiz Renault" userId="1a95f189789c7ab9" providerId="LiveId" clId="{439CCC75-0534-4252-AAA8-07635CE1870C}" dt="2024-05-17T01:22:12.394" v="3986" actId="1076"/>
          <ac:picMkLst>
            <pc:docMk/>
            <pc:sldMk cId="1746352666" sldId="455"/>
            <ac:picMk id="5" creationId="{A2276DE6-91FB-A818-5A27-7C758E115C8F}"/>
          </ac:picMkLst>
        </pc:picChg>
        <pc:picChg chg="del">
          <ac:chgData name="Luiz Renault" userId="1a95f189789c7ab9" providerId="LiveId" clId="{439CCC75-0534-4252-AAA8-07635CE1870C}" dt="2024-05-17T01:15:54.295" v="3834" actId="478"/>
          <ac:picMkLst>
            <pc:docMk/>
            <pc:sldMk cId="1746352666" sldId="455"/>
            <ac:picMk id="7" creationId="{B99BE220-5EED-5218-6B09-CA1697C109CD}"/>
          </ac:picMkLst>
        </pc:picChg>
      </pc:sldChg>
      <pc:sldChg chg="addSp delSp modSp add mod">
        <pc:chgData name="Luiz Renault" userId="1a95f189789c7ab9" providerId="LiveId" clId="{439CCC75-0534-4252-AAA8-07635CE1870C}" dt="2024-05-17T01:24:48.911" v="4049"/>
        <pc:sldMkLst>
          <pc:docMk/>
          <pc:sldMk cId="34155718" sldId="456"/>
        </pc:sldMkLst>
        <pc:spChg chg="del">
          <ac:chgData name="Luiz Renault" userId="1a95f189789c7ab9" providerId="LiveId" clId="{439CCC75-0534-4252-AAA8-07635CE1870C}" dt="2024-05-17T01:24:46.899" v="4047" actId="478"/>
          <ac:spMkLst>
            <pc:docMk/>
            <pc:sldMk cId="34155718" sldId="456"/>
            <ac:spMk id="2" creationId="{5ACF4088-5A3A-AC6A-6797-2F5FC924D2EA}"/>
          </ac:spMkLst>
        </pc:spChg>
        <pc:spChg chg="mod">
          <ac:chgData name="Luiz Renault" userId="1a95f189789c7ab9" providerId="LiveId" clId="{439CCC75-0534-4252-AAA8-07635CE1870C}" dt="2024-05-17T01:23:38.686" v="4024" actId="20577"/>
          <ac:spMkLst>
            <pc:docMk/>
            <pc:sldMk cId="34155718" sldId="456"/>
            <ac:spMk id="4" creationId="{2F29B793-6997-FC4A-5928-77EECBA09C21}"/>
          </ac:spMkLst>
        </pc:spChg>
        <pc:spChg chg="add del mod">
          <ac:chgData name="Luiz Renault" userId="1a95f189789c7ab9" providerId="LiveId" clId="{439CCC75-0534-4252-AAA8-07635CE1870C}" dt="2024-05-17T01:24:48.643" v="4048" actId="478"/>
          <ac:spMkLst>
            <pc:docMk/>
            <pc:sldMk cId="34155718" sldId="456"/>
            <ac:spMk id="9" creationId="{8127E420-539F-3D32-16D4-5D6E0255D2F0}"/>
          </ac:spMkLst>
        </pc:spChg>
        <pc:spChg chg="add mod">
          <ac:chgData name="Luiz Renault" userId="1a95f189789c7ab9" providerId="LiveId" clId="{439CCC75-0534-4252-AAA8-07635CE1870C}" dt="2024-05-17T01:24:48.911" v="4049"/>
          <ac:spMkLst>
            <pc:docMk/>
            <pc:sldMk cId="34155718" sldId="456"/>
            <ac:spMk id="10" creationId="{2A8FE528-D4C8-F4BF-174A-7BA9170C8454}"/>
          </ac:spMkLst>
        </pc:spChg>
        <pc:picChg chg="del">
          <ac:chgData name="Luiz Renault" userId="1a95f189789c7ab9" providerId="LiveId" clId="{439CCC75-0534-4252-AAA8-07635CE1870C}" dt="2024-05-17T01:23:14.241" v="3994" actId="478"/>
          <ac:picMkLst>
            <pc:docMk/>
            <pc:sldMk cId="34155718" sldId="456"/>
            <ac:picMk id="5" creationId="{A2276DE6-91FB-A818-5A27-7C758E115C8F}"/>
          </ac:picMkLst>
        </pc:picChg>
        <pc:picChg chg="add mod">
          <ac:chgData name="Luiz Renault" userId="1a95f189789c7ab9" providerId="LiveId" clId="{439CCC75-0534-4252-AAA8-07635CE1870C}" dt="2024-05-17T01:23:41.542" v="4025" actId="1076"/>
          <ac:picMkLst>
            <pc:docMk/>
            <pc:sldMk cId="34155718" sldId="456"/>
            <ac:picMk id="7" creationId="{6FDB569E-6193-1155-D557-9DF908B53C98}"/>
          </ac:picMkLst>
        </pc:picChg>
      </pc:sldChg>
      <pc:sldChg chg="addSp delSp modSp add mod">
        <pc:chgData name="Luiz Renault" userId="1a95f189789c7ab9" providerId="LiveId" clId="{439CCC75-0534-4252-AAA8-07635CE1870C}" dt="2024-05-17T01:25:06.002" v="4056"/>
        <pc:sldMkLst>
          <pc:docMk/>
          <pc:sldMk cId="1121676502" sldId="457"/>
        </pc:sldMkLst>
        <pc:spChg chg="del">
          <ac:chgData name="Luiz Renault" userId="1a95f189789c7ab9" providerId="LiveId" clId="{439CCC75-0534-4252-AAA8-07635CE1870C}" dt="2024-05-17T01:24:55.223" v="4050" actId="478"/>
          <ac:spMkLst>
            <pc:docMk/>
            <pc:sldMk cId="1121676502" sldId="457"/>
            <ac:spMk id="2" creationId="{5ACF4088-5A3A-AC6A-6797-2F5FC924D2EA}"/>
          </ac:spMkLst>
        </pc:spChg>
        <pc:spChg chg="add del mod">
          <ac:chgData name="Luiz Renault" userId="1a95f189789c7ab9" providerId="LiveId" clId="{439CCC75-0534-4252-AAA8-07635CE1870C}" dt="2024-05-17T01:24:59.088" v="4053" actId="478"/>
          <ac:spMkLst>
            <pc:docMk/>
            <pc:sldMk cId="1121676502" sldId="457"/>
            <ac:spMk id="5" creationId="{5400EE80-ADCB-2084-917F-F8BB4E86C34F}"/>
          </ac:spMkLst>
        </pc:spChg>
        <pc:spChg chg="add mod">
          <ac:chgData name="Luiz Renault" userId="1a95f189789c7ab9" providerId="LiveId" clId="{439CCC75-0534-4252-AAA8-07635CE1870C}" dt="2024-05-17T01:24:56.430" v="4052"/>
          <ac:spMkLst>
            <pc:docMk/>
            <pc:sldMk cId="1121676502" sldId="457"/>
            <ac:spMk id="8" creationId="{260E8ACF-DD52-BDF7-E8BE-22BB20525B76}"/>
          </ac:spMkLst>
        </pc:spChg>
        <pc:spChg chg="add mod">
          <ac:chgData name="Luiz Renault" userId="1a95f189789c7ab9" providerId="LiveId" clId="{439CCC75-0534-4252-AAA8-07635CE1870C}" dt="2024-05-17T01:25:06.002" v="4056"/>
          <ac:spMkLst>
            <pc:docMk/>
            <pc:sldMk cId="1121676502" sldId="457"/>
            <ac:spMk id="9" creationId="{8E7250F2-33FB-A1FE-7E2D-F92D861D1915}"/>
          </ac:spMkLst>
        </pc:spChg>
      </pc:sldChg>
      <pc:sldChg chg="addSp delSp modSp add mod">
        <pc:chgData name="Luiz Renault" userId="1a95f189789c7ab9" providerId="LiveId" clId="{439CCC75-0534-4252-AAA8-07635CE1870C}" dt="2024-05-17T01:25:58.946" v="4096" actId="20577"/>
        <pc:sldMkLst>
          <pc:docMk/>
          <pc:sldMk cId="573711853" sldId="458"/>
        </pc:sldMkLst>
        <pc:spChg chg="mod">
          <ac:chgData name="Luiz Renault" userId="1a95f189789c7ab9" providerId="LiveId" clId="{439CCC75-0534-4252-AAA8-07635CE1870C}" dt="2024-05-17T01:25:58.946" v="4096" actId="20577"/>
          <ac:spMkLst>
            <pc:docMk/>
            <pc:sldMk cId="573711853" sldId="458"/>
            <ac:spMk id="4" creationId="{2F29B793-6997-FC4A-5928-77EECBA09C21}"/>
          </ac:spMkLst>
        </pc:spChg>
        <pc:picChg chg="add mod">
          <ac:chgData name="Luiz Renault" userId="1a95f189789c7ab9" providerId="LiveId" clId="{439CCC75-0534-4252-AAA8-07635CE1870C}" dt="2024-05-17T01:25:52.357" v="4064" actId="1076"/>
          <ac:picMkLst>
            <pc:docMk/>
            <pc:sldMk cId="573711853" sldId="458"/>
            <ac:picMk id="3" creationId="{6E12DB3F-ABE5-E85C-4E74-C8C88E351B89}"/>
          </ac:picMkLst>
        </pc:picChg>
        <pc:picChg chg="del">
          <ac:chgData name="Luiz Renault" userId="1a95f189789c7ab9" providerId="LiveId" clId="{439CCC75-0534-4252-AAA8-07635CE1870C}" dt="2024-05-17T01:25:14.127" v="4058" actId="478"/>
          <ac:picMkLst>
            <pc:docMk/>
            <pc:sldMk cId="573711853" sldId="458"/>
            <ac:picMk id="7" creationId="{6FDB569E-6193-1155-D557-9DF908B53C98}"/>
          </ac:picMkLst>
        </pc:picChg>
      </pc:sldChg>
      <pc:sldChg chg="addSp delSp modSp add mod">
        <pc:chgData name="Luiz Renault" userId="1a95f189789c7ab9" providerId="LiveId" clId="{439CCC75-0534-4252-AAA8-07635CE1870C}" dt="2024-05-17T01:27:32.844" v="4126" actId="20577"/>
        <pc:sldMkLst>
          <pc:docMk/>
          <pc:sldMk cId="566901196" sldId="459"/>
        </pc:sldMkLst>
        <pc:spChg chg="mod">
          <ac:chgData name="Luiz Renault" userId="1a95f189789c7ab9" providerId="LiveId" clId="{439CCC75-0534-4252-AAA8-07635CE1870C}" dt="2024-05-17T01:27:32.844" v="4126" actId="20577"/>
          <ac:spMkLst>
            <pc:docMk/>
            <pc:sldMk cId="566901196" sldId="459"/>
            <ac:spMk id="4" creationId="{2F29B793-6997-FC4A-5928-77EECBA09C21}"/>
          </ac:spMkLst>
        </pc:spChg>
        <pc:picChg chg="del">
          <ac:chgData name="Luiz Renault" userId="1a95f189789c7ab9" providerId="LiveId" clId="{439CCC75-0534-4252-AAA8-07635CE1870C}" dt="2024-05-17T01:27:23.901" v="4098" actId="478"/>
          <ac:picMkLst>
            <pc:docMk/>
            <pc:sldMk cId="566901196" sldId="459"/>
            <ac:picMk id="3" creationId="{6E12DB3F-ABE5-E85C-4E74-C8C88E351B89}"/>
          </ac:picMkLst>
        </pc:picChg>
        <pc:picChg chg="add mod">
          <ac:chgData name="Luiz Renault" userId="1a95f189789c7ab9" providerId="LiveId" clId="{439CCC75-0534-4252-AAA8-07635CE1870C}" dt="2024-05-17T01:27:26.668" v="4100" actId="1076"/>
          <ac:picMkLst>
            <pc:docMk/>
            <pc:sldMk cId="566901196" sldId="459"/>
            <ac:picMk id="5" creationId="{05CA5DA6-3D39-E34A-3335-43224B9A8E94}"/>
          </ac:picMkLst>
        </pc:picChg>
      </pc:sldChg>
      <pc:sldChg chg="add del">
        <pc:chgData name="Luiz Renault" userId="1a95f189789c7ab9" providerId="LiveId" clId="{439CCC75-0534-4252-AAA8-07635CE1870C}" dt="2024-05-17T01:25:18.936" v="4060"/>
        <pc:sldMkLst>
          <pc:docMk/>
          <pc:sldMk cId="3728469241" sldId="459"/>
        </pc:sldMkLst>
      </pc:sldChg>
      <pc:sldChg chg="addSp delSp modSp add mod">
        <pc:chgData name="Luiz Renault" userId="1a95f189789c7ab9" providerId="LiveId" clId="{439CCC75-0534-4252-AAA8-07635CE1870C}" dt="2024-05-17T01:28:03.759" v="4151" actId="1076"/>
        <pc:sldMkLst>
          <pc:docMk/>
          <pc:sldMk cId="3626884140" sldId="460"/>
        </pc:sldMkLst>
        <pc:spChg chg="mod">
          <ac:chgData name="Luiz Renault" userId="1a95f189789c7ab9" providerId="LiveId" clId="{439CCC75-0534-4252-AAA8-07635CE1870C}" dt="2024-05-17T01:27:57.759" v="4148" actId="20577"/>
          <ac:spMkLst>
            <pc:docMk/>
            <pc:sldMk cId="3626884140" sldId="460"/>
            <ac:spMk id="4" creationId="{2F29B793-6997-FC4A-5928-77EECBA09C21}"/>
          </ac:spMkLst>
        </pc:spChg>
        <pc:picChg chg="add mod">
          <ac:chgData name="Luiz Renault" userId="1a95f189789c7ab9" providerId="LiveId" clId="{439CCC75-0534-4252-AAA8-07635CE1870C}" dt="2024-05-17T01:28:03.759" v="4151" actId="1076"/>
          <ac:picMkLst>
            <pc:docMk/>
            <pc:sldMk cId="3626884140" sldId="460"/>
            <ac:picMk id="3" creationId="{1C0A625A-1172-384C-655F-061524DB7C4E}"/>
          </ac:picMkLst>
        </pc:picChg>
        <pc:picChg chg="del">
          <ac:chgData name="Luiz Renault" userId="1a95f189789c7ab9" providerId="LiveId" clId="{439CCC75-0534-4252-AAA8-07635CE1870C}" dt="2024-05-17T01:28:00.871" v="4149" actId="478"/>
          <ac:picMkLst>
            <pc:docMk/>
            <pc:sldMk cId="3626884140" sldId="460"/>
            <ac:picMk id="5" creationId="{05CA5DA6-3D39-E34A-3335-43224B9A8E94}"/>
          </ac:picMkLst>
        </pc:picChg>
      </pc:sldChg>
      <pc:sldChg chg="addSp delSp modSp add mod">
        <pc:chgData name="Luiz Renault" userId="1a95f189789c7ab9" providerId="LiveId" clId="{439CCC75-0534-4252-AAA8-07635CE1870C}" dt="2024-05-17T01:30:53.088" v="4204" actId="20577"/>
        <pc:sldMkLst>
          <pc:docMk/>
          <pc:sldMk cId="860308362" sldId="461"/>
        </pc:sldMkLst>
        <pc:spChg chg="mod">
          <ac:chgData name="Luiz Renault" userId="1a95f189789c7ab9" providerId="LiveId" clId="{439CCC75-0534-4252-AAA8-07635CE1870C}" dt="2024-05-17T01:30:53.088" v="4204" actId="20577"/>
          <ac:spMkLst>
            <pc:docMk/>
            <pc:sldMk cId="860308362" sldId="461"/>
            <ac:spMk id="4" creationId="{2F29B793-6997-FC4A-5928-77EECBA09C21}"/>
          </ac:spMkLst>
        </pc:spChg>
        <pc:picChg chg="del">
          <ac:chgData name="Luiz Renault" userId="1a95f189789c7ab9" providerId="LiveId" clId="{439CCC75-0534-4252-AAA8-07635CE1870C}" dt="2024-05-17T01:30:20.324" v="4181" actId="478"/>
          <ac:picMkLst>
            <pc:docMk/>
            <pc:sldMk cId="860308362" sldId="461"/>
            <ac:picMk id="3" creationId="{1C0A625A-1172-384C-655F-061524DB7C4E}"/>
          </ac:picMkLst>
        </pc:picChg>
        <pc:picChg chg="add mod">
          <ac:chgData name="Luiz Renault" userId="1a95f189789c7ab9" providerId="LiveId" clId="{439CCC75-0534-4252-AAA8-07635CE1870C}" dt="2024-05-17T01:30:27.108" v="4185" actId="1076"/>
          <ac:picMkLst>
            <pc:docMk/>
            <pc:sldMk cId="860308362" sldId="461"/>
            <ac:picMk id="5" creationId="{874BD110-89E1-81C9-148E-5F40FC4C1881}"/>
          </ac:picMkLst>
        </pc:picChg>
        <pc:picChg chg="add mod">
          <ac:chgData name="Luiz Renault" userId="1a95f189789c7ab9" providerId="LiveId" clId="{439CCC75-0534-4252-AAA8-07635CE1870C}" dt="2024-05-17T01:30:43.230" v="4188" actId="1076"/>
          <ac:picMkLst>
            <pc:docMk/>
            <pc:sldMk cId="860308362" sldId="461"/>
            <ac:picMk id="8" creationId="{3F6D35FA-F528-525D-A690-EDC2F5410ECC}"/>
          </ac:picMkLst>
        </pc:picChg>
      </pc:sldChg>
      <pc:sldChg chg="addSp delSp modSp add mod">
        <pc:chgData name="Luiz Renault" userId="1a95f189789c7ab9" providerId="LiveId" clId="{439CCC75-0534-4252-AAA8-07635CE1870C}" dt="2024-05-17T01:32:06.982" v="4238" actId="1076"/>
        <pc:sldMkLst>
          <pc:docMk/>
          <pc:sldMk cId="122025545" sldId="462"/>
        </pc:sldMkLst>
        <pc:spChg chg="mod">
          <ac:chgData name="Luiz Renault" userId="1a95f189789c7ab9" providerId="LiveId" clId="{439CCC75-0534-4252-AAA8-07635CE1870C}" dt="2024-05-17T01:32:01.545" v="4234" actId="20577"/>
          <ac:spMkLst>
            <pc:docMk/>
            <pc:sldMk cId="122025545" sldId="462"/>
            <ac:spMk id="4" creationId="{2F29B793-6997-FC4A-5928-77EECBA09C21}"/>
          </ac:spMkLst>
        </pc:spChg>
        <pc:picChg chg="add mod">
          <ac:chgData name="Luiz Renault" userId="1a95f189789c7ab9" providerId="LiveId" clId="{439CCC75-0534-4252-AAA8-07635CE1870C}" dt="2024-05-17T01:32:06.982" v="4238" actId="1076"/>
          <ac:picMkLst>
            <pc:docMk/>
            <pc:sldMk cId="122025545" sldId="462"/>
            <ac:picMk id="3" creationId="{DE1CE6F6-BABB-A959-8D69-849B69A32741}"/>
          </ac:picMkLst>
        </pc:picChg>
        <pc:picChg chg="del">
          <ac:chgData name="Luiz Renault" userId="1a95f189789c7ab9" providerId="LiveId" clId="{439CCC75-0534-4252-AAA8-07635CE1870C}" dt="2024-05-17T01:32:03.925" v="4235" actId="478"/>
          <ac:picMkLst>
            <pc:docMk/>
            <pc:sldMk cId="122025545" sldId="462"/>
            <ac:picMk id="5" creationId="{874BD110-89E1-81C9-148E-5F40FC4C1881}"/>
          </ac:picMkLst>
        </pc:picChg>
        <pc:picChg chg="del">
          <ac:chgData name="Luiz Renault" userId="1a95f189789c7ab9" providerId="LiveId" clId="{439CCC75-0534-4252-AAA8-07635CE1870C}" dt="2024-05-17T01:32:04.594" v="4236" actId="478"/>
          <ac:picMkLst>
            <pc:docMk/>
            <pc:sldMk cId="122025545" sldId="462"/>
            <ac:picMk id="8" creationId="{3F6D35FA-F528-525D-A690-EDC2F5410ECC}"/>
          </ac:picMkLst>
        </pc:picChg>
      </pc:sldChg>
      <pc:sldChg chg="addSp delSp modSp add mod">
        <pc:chgData name="Luiz Renault" userId="1a95f189789c7ab9" providerId="LiveId" clId="{439CCC75-0534-4252-AAA8-07635CE1870C}" dt="2024-05-17T01:36:11.148" v="4283" actId="20577"/>
        <pc:sldMkLst>
          <pc:docMk/>
          <pc:sldMk cId="2943384276" sldId="463"/>
        </pc:sldMkLst>
        <pc:spChg chg="mod">
          <ac:chgData name="Luiz Renault" userId="1a95f189789c7ab9" providerId="LiveId" clId="{439CCC75-0534-4252-AAA8-07635CE1870C}" dt="2024-05-17T01:36:11.148" v="4283" actId="20577"/>
          <ac:spMkLst>
            <pc:docMk/>
            <pc:sldMk cId="2943384276" sldId="463"/>
            <ac:spMk id="4" creationId="{2F29B793-6997-FC4A-5928-77EECBA09C21}"/>
          </ac:spMkLst>
        </pc:spChg>
        <pc:picChg chg="del">
          <ac:chgData name="Luiz Renault" userId="1a95f189789c7ab9" providerId="LiveId" clId="{439CCC75-0534-4252-AAA8-07635CE1870C}" dt="2024-05-17T01:35:02.705" v="4240" actId="478"/>
          <ac:picMkLst>
            <pc:docMk/>
            <pc:sldMk cId="2943384276" sldId="463"/>
            <ac:picMk id="3" creationId="{DE1CE6F6-BABB-A959-8D69-849B69A32741}"/>
          </ac:picMkLst>
        </pc:picChg>
        <pc:picChg chg="add mod">
          <ac:chgData name="Luiz Renault" userId="1a95f189789c7ab9" providerId="LiveId" clId="{439CCC75-0534-4252-AAA8-07635CE1870C}" dt="2024-05-17T01:35:52.970" v="4262" actId="1076"/>
          <ac:picMkLst>
            <pc:docMk/>
            <pc:sldMk cId="2943384276" sldId="463"/>
            <ac:picMk id="5" creationId="{0985530E-0575-300D-DBC0-E56BB341B679}"/>
          </ac:picMkLst>
        </pc:picChg>
        <pc:picChg chg="add mod">
          <ac:chgData name="Luiz Renault" userId="1a95f189789c7ab9" providerId="LiveId" clId="{439CCC75-0534-4252-AAA8-07635CE1870C}" dt="2024-05-17T01:35:56.136" v="4263" actId="1076"/>
          <ac:picMkLst>
            <pc:docMk/>
            <pc:sldMk cId="2943384276" sldId="463"/>
            <ac:picMk id="8" creationId="{257EEC4B-A1B9-13D6-E3F4-63D871DEAD25}"/>
          </ac:picMkLst>
        </pc:picChg>
      </pc:sldChg>
      <pc:sldChg chg="delSp modSp add mod">
        <pc:chgData name="Luiz Renault" userId="1a95f189789c7ab9" providerId="LiveId" clId="{439CCC75-0534-4252-AAA8-07635CE1870C}" dt="2024-05-31T10:28:50.590" v="4924" actId="20577"/>
        <pc:sldMkLst>
          <pc:docMk/>
          <pc:sldMk cId="935526052" sldId="464"/>
        </pc:sldMkLst>
        <pc:spChg chg="mod">
          <ac:chgData name="Luiz Renault" userId="1a95f189789c7ab9" providerId="LiveId" clId="{439CCC75-0534-4252-AAA8-07635CE1870C}" dt="2024-05-31T10:28:50.590" v="4924" actId="20577"/>
          <ac:spMkLst>
            <pc:docMk/>
            <pc:sldMk cId="935526052" sldId="464"/>
            <ac:spMk id="4" creationId="{2F29B793-6997-FC4A-5928-77EECBA09C21}"/>
          </ac:spMkLst>
        </pc:spChg>
        <pc:picChg chg="del">
          <ac:chgData name="Luiz Renault" userId="1a95f189789c7ab9" providerId="LiveId" clId="{439CCC75-0534-4252-AAA8-07635CE1870C}" dt="2024-05-17T01:36:55.800" v="4285" actId="478"/>
          <ac:picMkLst>
            <pc:docMk/>
            <pc:sldMk cId="935526052" sldId="464"/>
            <ac:picMk id="5" creationId="{0985530E-0575-300D-DBC0-E56BB341B679}"/>
          </ac:picMkLst>
        </pc:picChg>
        <pc:picChg chg="del mod">
          <ac:chgData name="Luiz Renault" userId="1a95f189789c7ab9" providerId="LiveId" clId="{439CCC75-0534-4252-AAA8-07635CE1870C}" dt="2024-05-17T01:36:56.626" v="4287" actId="478"/>
          <ac:picMkLst>
            <pc:docMk/>
            <pc:sldMk cId="935526052" sldId="464"/>
            <ac:picMk id="8" creationId="{257EEC4B-A1B9-13D6-E3F4-63D871DEAD25}"/>
          </ac:picMkLst>
        </pc:picChg>
      </pc:sldChg>
      <pc:sldChg chg="add">
        <pc:chgData name="Luiz Renault" userId="1a95f189789c7ab9" providerId="LiveId" clId="{439CCC75-0534-4252-AAA8-07635CE1870C}" dt="2024-05-31T10:18:57.867" v="4917"/>
        <pc:sldMkLst>
          <pc:docMk/>
          <pc:sldMk cId="560558269" sldId="465"/>
        </pc:sldMkLst>
      </pc:sldChg>
    </pc:docChg>
  </pc:docChgLst>
  <pc:docChgLst>
    <pc:chgData name="Luiz Renault" userId="1a95f189789c7ab9" providerId="LiveId" clId="{96628651-1CCD-4B3D-9322-FD1BFCAEA000}"/>
    <pc:docChg chg="undo custSel addSld delSld modSld sldOrd">
      <pc:chgData name="Luiz Renault" userId="1a95f189789c7ab9" providerId="LiveId" clId="{96628651-1CCD-4B3D-9322-FD1BFCAEA000}" dt="2024-06-28T02:40:16.003" v="1438" actId="108"/>
      <pc:docMkLst>
        <pc:docMk/>
      </pc:docMkLst>
      <pc:sldChg chg="modSp mod">
        <pc:chgData name="Luiz Renault" userId="1a95f189789c7ab9" providerId="LiveId" clId="{96628651-1CCD-4B3D-9322-FD1BFCAEA000}" dt="2024-06-27T15:07:39.744" v="2" actId="27636"/>
        <pc:sldMkLst>
          <pc:docMk/>
          <pc:sldMk cId="686652667" sldId="256"/>
        </pc:sldMkLst>
        <pc:spChg chg="mod">
          <ac:chgData name="Luiz Renault" userId="1a95f189789c7ab9" providerId="LiveId" clId="{96628651-1CCD-4B3D-9322-FD1BFCAEA000}" dt="2024-06-27T15:07:39.744" v="2" actId="27636"/>
          <ac:spMkLst>
            <pc:docMk/>
            <pc:sldMk cId="686652667" sldId="256"/>
            <ac:spMk id="2" creationId="{32666AC8-2E17-4DB4-B0F5-60C640CCFD2E}"/>
          </ac:spMkLst>
        </pc:spChg>
      </pc:sldChg>
      <pc:sldChg chg="modSp mod">
        <pc:chgData name="Luiz Renault" userId="1a95f189789c7ab9" providerId="LiveId" clId="{96628651-1CCD-4B3D-9322-FD1BFCAEA000}" dt="2024-06-28T02:40:16.003" v="1438" actId="108"/>
        <pc:sldMkLst>
          <pc:docMk/>
          <pc:sldMk cId="1787264919" sldId="314"/>
        </pc:sldMkLst>
        <pc:spChg chg="mod">
          <ac:chgData name="Luiz Renault" userId="1a95f189789c7ab9" providerId="LiveId" clId="{96628651-1CCD-4B3D-9322-FD1BFCAEA000}" dt="2024-06-28T02:40:16.003" v="1438" actId="108"/>
          <ac:spMkLst>
            <pc:docMk/>
            <pc:sldMk cId="1787264919" sldId="314"/>
            <ac:spMk id="3" creationId="{EF043237-7757-7557-B63E-D4EB5152D44B}"/>
          </ac:spMkLst>
        </pc:spChg>
      </pc:sldChg>
      <pc:sldChg chg="modSp mod">
        <pc:chgData name="Luiz Renault" userId="1a95f189789c7ab9" providerId="LiveId" clId="{96628651-1CCD-4B3D-9322-FD1BFCAEA000}" dt="2024-06-28T01:47:32.836" v="187" actId="20577"/>
        <pc:sldMkLst>
          <pc:docMk/>
          <pc:sldMk cId="4225481815" sldId="467"/>
        </pc:sldMkLst>
        <pc:spChg chg="mod">
          <ac:chgData name="Luiz Renault" userId="1a95f189789c7ab9" providerId="LiveId" clId="{96628651-1CCD-4B3D-9322-FD1BFCAEA000}" dt="2024-06-28T01:47:32.836" v="187" actId="20577"/>
          <ac:spMkLst>
            <pc:docMk/>
            <pc:sldMk cId="4225481815" sldId="467"/>
            <ac:spMk id="3" creationId="{C990BF9E-264A-AC35-155C-FFBFA5988FF9}"/>
          </ac:spMkLst>
        </pc:spChg>
      </pc:sldChg>
      <pc:sldChg chg="modSp mod">
        <pc:chgData name="Luiz Renault" userId="1a95f189789c7ab9" providerId="LiveId" clId="{96628651-1CCD-4B3D-9322-FD1BFCAEA000}" dt="2024-06-28T01:49:54.260" v="286" actId="20577"/>
        <pc:sldMkLst>
          <pc:docMk/>
          <pc:sldMk cId="2581783322" sldId="469"/>
        </pc:sldMkLst>
        <pc:spChg chg="mod">
          <ac:chgData name="Luiz Renault" userId="1a95f189789c7ab9" providerId="LiveId" clId="{96628651-1CCD-4B3D-9322-FD1BFCAEA000}" dt="2024-06-28T01:49:54.260" v="286" actId="20577"/>
          <ac:spMkLst>
            <pc:docMk/>
            <pc:sldMk cId="2581783322" sldId="469"/>
            <ac:spMk id="3" creationId="{1E7EFBC6-EFBF-6710-FCD0-1C927239BDFE}"/>
          </ac:spMkLst>
        </pc:spChg>
      </pc:sldChg>
      <pc:sldChg chg="modSp mod">
        <pc:chgData name="Luiz Renault" userId="1a95f189789c7ab9" providerId="LiveId" clId="{96628651-1CCD-4B3D-9322-FD1BFCAEA000}" dt="2024-06-28T01:51:36.320" v="330" actId="6549"/>
        <pc:sldMkLst>
          <pc:docMk/>
          <pc:sldMk cId="3301726943" sldId="472"/>
        </pc:sldMkLst>
        <pc:spChg chg="mod">
          <ac:chgData name="Luiz Renault" userId="1a95f189789c7ab9" providerId="LiveId" clId="{96628651-1CCD-4B3D-9322-FD1BFCAEA000}" dt="2024-06-28T01:51:36.320" v="330" actId="6549"/>
          <ac:spMkLst>
            <pc:docMk/>
            <pc:sldMk cId="3301726943" sldId="472"/>
            <ac:spMk id="3" creationId="{1E7EFBC6-EFBF-6710-FCD0-1C927239BDFE}"/>
          </ac:spMkLst>
        </pc:spChg>
      </pc:sldChg>
      <pc:sldChg chg="modSp mod">
        <pc:chgData name="Luiz Renault" userId="1a95f189789c7ab9" providerId="LiveId" clId="{96628651-1CCD-4B3D-9322-FD1BFCAEA000}" dt="2024-06-28T01:52:44.640" v="340" actId="20577"/>
        <pc:sldMkLst>
          <pc:docMk/>
          <pc:sldMk cId="1640521238" sldId="473"/>
        </pc:sldMkLst>
        <pc:spChg chg="mod">
          <ac:chgData name="Luiz Renault" userId="1a95f189789c7ab9" providerId="LiveId" clId="{96628651-1CCD-4B3D-9322-FD1BFCAEA000}" dt="2024-06-28T01:52:44.640" v="340" actId="20577"/>
          <ac:spMkLst>
            <pc:docMk/>
            <pc:sldMk cId="1640521238" sldId="473"/>
            <ac:spMk id="2" creationId="{13DF0E64-D991-5982-7E34-1F00D3DB09ED}"/>
          </ac:spMkLst>
        </pc:spChg>
      </pc:sldChg>
      <pc:sldChg chg="modSp mod">
        <pc:chgData name="Luiz Renault" userId="1a95f189789c7ab9" providerId="LiveId" clId="{96628651-1CCD-4B3D-9322-FD1BFCAEA000}" dt="2024-06-28T01:54:20.057" v="371" actId="20577"/>
        <pc:sldMkLst>
          <pc:docMk/>
          <pc:sldMk cId="2204128469" sldId="474"/>
        </pc:sldMkLst>
        <pc:spChg chg="mod">
          <ac:chgData name="Luiz Renault" userId="1a95f189789c7ab9" providerId="LiveId" clId="{96628651-1CCD-4B3D-9322-FD1BFCAEA000}" dt="2024-06-28T01:54:20.057" v="371" actId="20577"/>
          <ac:spMkLst>
            <pc:docMk/>
            <pc:sldMk cId="2204128469" sldId="474"/>
            <ac:spMk id="9" creationId="{3B658E30-6996-F5F9-32DA-37CDC7C71FB4}"/>
          </ac:spMkLst>
        </pc:spChg>
      </pc:sldChg>
      <pc:sldChg chg="modSp mod">
        <pc:chgData name="Luiz Renault" userId="1a95f189789c7ab9" providerId="LiveId" clId="{96628651-1CCD-4B3D-9322-FD1BFCAEA000}" dt="2024-06-28T01:54:38.943" v="375" actId="6549"/>
        <pc:sldMkLst>
          <pc:docMk/>
          <pc:sldMk cId="535402733" sldId="475"/>
        </pc:sldMkLst>
        <pc:spChg chg="mod">
          <ac:chgData name="Luiz Renault" userId="1a95f189789c7ab9" providerId="LiveId" clId="{96628651-1CCD-4B3D-9322-FD1BFCAEA000}" dt="2024-06-28T01:54:38.943" v="375" actId="6549"/>
          <ac:spMkLst>
            <pc:docMk/>
            <pc:sldMk cId="535402733" sldId="475"/>
            <ac:spMk id="2" creationId="{2A7061B0-AADF-D0DF-59BA-4EB3C8771B29}"/>
          </ac:spMkLst>
        </pc:spChg>
      </pc:sldChg>
      <pc:sldChg chg="modSp mod">
        <pc:chgData name="Luiz Renault" userId="1a95f189789c7ab9" providerId="LiveId" clId="{96628651-1CCD-4B3D-9322-FD1BFCAEA000}" dt="2024-06-28T01:56:59.715" v="415" actId="20577"/>
        <pc:sldMkLst>
          <pc:docMk/>
          <pc:sldMk cId="535016045" sldId="476"/>
        </pc:sldMkLst>
        <pc:spChg chg="mod">
          <ac:chgData name="Luiz Renault" userId="1a95f189789c7ab9" providerId="LiveId" clId="{96628651-1CCD-4B3D-9322-FD1BFCAEA000}" dt="2024-06-28T01:55:32.836" v="388" actId="20577"/>
          <ac:spMkLst>
            <pc:docMk/>
            <pc:sldMk cId="535016045" sldId="476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1:56:59.715" v="415" actId="20577"/>
          <ac:spMkLst>
            <pc:docMk/>
            <pc:sldMk cId="535016045" sldId="476"/>
            <ac:spMk id="3" creationId="{1F87706B-FDCB-22EB-B7CB-EDA85BBF1C1D}"/>
          </ac:spMkLst>
        </pc:spChg>
      </pc:sldChg>
      <pc:sldChg chg="modSp mod">
        <pc:chgData name="Luiz Renault" userId="1a95f189789c7ab9" providerId="LiveId" clId="{96628651-1CCD-4B3D-9322-FD1BFCAEA000}" dt="2024-06-28T01:58:26.004" v="437" actId="20577"/>
        <pc:sldMkLst>
          <pc:docMk/>
          <pc:sldMk cId="523434590" sldId="477"/>
        </pc:sldMkLst>
        <pc:spChg chg="mod">
          <ac:chgData name="Luiz Renault" userId="1a95f189789c7ab9" providerId="LiveId" clId="{96628651-1CCD-4B3D-9322-FD1BFCAEA000}" dt="2024-06-28T01:58:26.004" v="437" actId="20577"/>
          <ac:spMkLst>
            <pc:docMk/>
            <pc:sldMk cId="523434590" sldId="477"/>
            <ac:spMk id="2" creationId="{2A7061B0-AADF-D0DF-59BA-4EB3C8771B29}"/>
          </ac:spMkLst>
        </pc:spChg>
      </pc:sldChg>
      <pc:sldChg chg="del">
        <pc:chgData name="Luiz Renault" userId="1a95f189789c7ab9" providerId="LiveId" clId="{96628651-1CCD-4B3D-9322-FD1BFCAEA000}" dt="2024-06-28T01:58:47.473" v="438" actId="47"/>
        <pc:sldMkLst>
          <pc:docMk/>
          <pc:sldMk cId="1940057498" sldId="478"/>
        </pc:sldMkLst>
      </pc:sldChg>
      <pc:sldChg chg="modSp del mod modShow">
        <pc:chgData name="Luiz Renault" userId="1a95f189789c7ab9" providerId="LiveId" clId="{96628651-1CCD-4B3D-9322-FD1BFCAEA000}" dt="2024-06-28T02:36:09.246" v="1310" actId="47"/>
        <pc:sldMkLst>
          <pc:docMk/>
          <pc:sldMk cId="2161124710" sldId="479"/>
        </pc:sldMkLst>
        <pc:spChg chg="mod">
          <ac:chgData name="Luiz Renault" userId="1a95f189789c7ab9" providerId="LiveId" clId="{96628651-1CCD-4B3D-9322-FD1BFCAEA000}" dt="2024-06-28T02:03:21.736" v="489" actId="20577"/>
          <ac:spMkLst>
            <pc:docMk/>
            <pc:sldMk cId="2161124710" sldId="479"/>
            <ac:spMk id="9" creationId="{659E1042-D720-D8D6-97F5-C915D1DB4FB3}"/>
          </ac:spMkLst>
        </pc:spChg>
        <pc:picChg chg="mod ord">
          <ac:chgData name="Luiz Renault" userId="1a95f189789c7ab9" providerId="LiveId" clId="{96628651-1CCD-4B3D-9322-FD1BFCAEA000}" dt="2024-06-28T02:03:28.004" v="490" actId="1076"/>
          <ac:picMkLst>
            <pc:docMk/>
            <pc:sldMk cId="2161124710" sldId="479"/>
            <ac:picMk id="10" creationId="{292A042B-963C-7A33-CBB0-715BBCB96FE2}"/>
          </ac:picMkLst>
        </pc:picChg>
      </pc:sldChg>
      <pc:sldChg chg="addSp delSp modSp mod">
        <pc:chgData name="Luiz Renault" userId="1a95f189789c7ab9" providerId="LiveId" clId="{96628651-1CCD-4B3D-9322-FD1BFCAEA000}" dt="2024-06-28T02:36:27.853" v="1340" actId="20577"/>
        <pc:sldMkLst>
          <pc:docMk/>
          <pc:sldMk cId="1175217099" sldId="480"/>
        </pc:sldMkLst>
        <pc:spChg chg="mod">
          <ac:chgData name="Luiz Renault" userId="1a95f189789c7ab9" providerId="LiveId" clId="{96628651-1CCD-4B3D-9322-FD1BFCAEA000}" dt="2024-06-28T02:36:27.853" v="1340" actId="20577"/>
          <ac:spMkLst>
            <pc:docMk/>
            <pc:sldMk cId="1175217099" sldId="480"/>
            <ac:spMk id="2" creationId="{2A7061B0-AADF-D0DF-59BA-4EB3C8771B29}"/>
          </ac:spMkLst>
        </pc:spChg>
        <pc:picChg chg="add mod">
          <ac:chgData name="Luiz Renault" userId="1a95f189789c7ab9" providerId="LiveId" clId="{96628651-1CCD-4B3D-9322-FD1BFCAEA000}" dt="2024-06-28T02:35:54.282" v="1309" actId="1076"/>
          <ac:picMkLst>
            <pc:docMk/>
            <pc:sldMk cId="1175217099" sldId="480"/>
            <ac:picMk id="4" creationId="{990FF7D1-C578-5F48-66BA-EFF60CCF88B9}"/>
          </ac:picMkLst>
        </pc:picChg>
        <pc:picChg chg="add del">
          <ac:chgData name="Luiz Renault" userId="1a95f189789c7ab9" providerId="LiveId" clId="{96628651-1CCD-4B3D-9322-FD1BFCAEA000}" dt="2024-06-28T02:36:15.021" v="1312" actId="22"/>
          <ac:picMkLst>
            <pc:docMk/>
            <pc:sldMk cId="1175217099" sldId="480"/>
            <ac:picMk id="6" creationId="{ADE853DF-AF4D-940D-D504-67C0ACD9A09C}"/>
          </ac:picMkLst>
        </pc:picChg>
      </pc:sldChg>
      <pc:sldChg chg="modSp add mod">
        <pc:chgData name="Luiz Renault" userId="1a95f189789c7ab9" providerId="LiveId" clId="{96628651-1CCD-4B3D-9322-FD1BFCAEA000}" dt="2024-06-28T01:53:26.737" v="353" actId="400"/>
        <pc:sldMkLst>
          <pc:docMk/>
          <pc:sldMk cId="371731638" sldId="481"/>
        </pc:sldMkLst>
        <pc:spChg chg="mod">
          <ac:chgData name="Luiz Renault" userId="1a95f189789c7ab9" providerId="LiveId" clId="{96628651-1CCD-4B3D-9322-FD1BFCAEA000}" dt="2024-06-28T01:52:53.312" v="350" actId="20577"/>
          <ac:spMkLst>
            <pc:docMk/>
            <pc:sldMk cId="371731638" sldId="481"/>
            <ac:spMk id="2" creationId="{13DF0E64-D991-5982-7E34-1F00D3DB09ED}"/>
          </ac:spMkLst>
        </pc:spChg>
        <pc:spChg chg="mod">
          <ac:chgData name="Luiz Renault" userId="1a95f189789c7ab9" providerId="LiveId" clId="{96628651-1CCD-4B3D-9322-FD1BFCAEA000}" dt="2024-06-28T01:53:26.737" v="353" actId="400"/>
          <ac:spMkLst>
            <pc:docMk/>
            <pc:sldMk cId="371731638" sldId="481"/>
            <ac:spMk id="3" creationId="{DA569C90-D59F-FBB1-703A-0EB7B13A6CEA}"/>
          </ac:spMkLst>
        </pc:spChg>
      </pc:sldChg>
      <pc:sldChg chg="addSp modSp add mod">
        <pc:chgData name="Luiz Renault" userId="1a95f189789c7ab9" providerId="LiveId" clId="{96628651-1CCD-4B3D-9322-FD1BFCAEA000}" dt="2024-06-28T02:13:24.957" v="706" actId="1076"/>
        <pc:sldMkLst>
          <pc:docMk/>
          <pc:sldMk cId="1246682518" sldId="482"/>
        </pc:sldMkLst>
        <pc:spChg chg="mod">
          <ac:chgData name="Luiz Renault" userId="1a95f189789c7ab9" providerId="LiveId" clId="{96628651-1CCD-4B3D-9322-FD1BFCAEA000}" dt="2024-06-28T02:04:34.945" v="501" actId="20577"/>
          <ac:spMkLst>
            <pc:docMk/>
            <pc:sldMk cId="1246682518" sldId="482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2:12:34.287" v="705" actId="20577"/>
          <ac:spMkLst>
            <pc:docMk/>
            <pc:sldMk cId="1246682518" sldId="482"/>
            <ac:spMk id="3" creationId="{1F87706B-FDCB-22EB-B7CB-EDA85BBF1C1D}"/>
          </ac:spMkLst>
        </pc:spChg>
        <pc:spChg chg="add mod">
          <ac:chgData name="Luiz Renault" userId="1a95f189789c7ab9" providerId="LiveId" clId="{96628651-1CCD-4B3D-9322-FD1BFCAEA000}" dt="2024-06-28T02:09:17.811" v="540" actId="20577"/>
          <ac:spMkLst>
            <pc:docMk/>
            <pc:sldMk cId="1246682518" sldId="482"/>
            <ac:spMk id="7" creationId="{F3BB83D7-16AA-15F1-8414-6A0CDCAA2C0E}"/>
          </ac:spMkLst>
        </pc:spChg>
        <pc:spChg chg="add mod">
          <ac:chgData name="Luiz Renault" userId="1a95f189789c7ab9" providerId="LiveId" clId="{96628651-1CCD-4B3D-9322-FD1BFCAEA000}" dt="2024-06-28T02:13:24.957" v="706" actId="1076"/>
          <ac:spMkLst>
            <pc:docMk/>
            <pc:sldMk cId="1246682518" sldId="482"/>
            <ac:spMk id="8" creationId="{1B356F81-8BC5-998F-6E59-DE259DF121FF}"/>
          </ac:spMkLst>
        </pc:spChg>
        <pc:picChg chg="add mod ord">
          <ac:chgData name="Luiz Renault" userId="1a95f189789c7ab9" providerId="LiveId" clId="{96628651-1CCD-4B3D-9322-FD1BFCAEA000}" dt="2024-06-28T02:07:17.770" v="512" actId="1076"/>
          <ac:picMkLst>
            <pc:docMk/>
            <pc:sldMk cId="1246682518" sldId="482"/>
            <ac:picMk id="6" creationId="{72BC194A-EFB7-3CDF-711E-4979868B879A}"/>
          </ac:picMkLst>
        </pc:picChg>
      </pc:sldChg>
      <pc:sldChg chg="new del">
        <pc:chgData name="Luiz Renault" userId="1a95f189789c7ab9" providerId="LiveId" clId="{96628651-1CCD-4B3D-9322-FD1BFCAEA000}" dt="2024-06-28T02:01:00.545" v="448" actId="680"/>
        <pc:sldMkLst>
          <pc:docMk/>
          <pc:sldMk cId="1433770376" sldId="482"/>
        </pc:sldMkLst>
      </pc:sldChg>
      <pc:sldChg chg="new del">
        <pc:chgData name="Luiz Renault" userId="1a95f189789c7ab9" providerId="LiveId" clId="{96628651-1CCD-4B3D-9322-FD1BFCAEA000}" dt="2024-06-28T02:10:20.043" v="564" actId="47"/>
        <pc:sldMkLst>
          <pc:docMk/>
          <pc:sldMk cId="253202674" sldId="483"/>
        </pc:sldMkLst>
      </pc:sldChg>
      <pc:sldChg chg="addSp delSp modSp add mod">
        <pc:chgData name="Luiz Renault" userId="1a95f189789c7ab9" providerId="LiveId" clId="{96628651-1CCD-4B3D-9322-FD1BFCAEA000}" dt="2024-06-28T02:21:54.868" v="895" actId="20577"/>
        <pc:sldMkLst>
          <pc:docMk/>
          <pc:sldMk cId="1582008760" sldId="483"/>
        </pc:sldMkLst>
        <pc:spChg chg="mod">
          <ac:chgData name="Luiz Renault" userId="1a95f189789c7ab9" providerId="LiveId" clId="{96628651-1CCD-4B3D-9322-FD1BFCAEA000}" dt="2024-06-28T02:13:55.369" v="736" actId="20577"/>
          <ac:spMkLst>
            <pc:docMk/>
            <pc:sldMk cId="1582008760" sldId="483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2:21:54.868" v="895" actId="20577"/>
          <ac:spMkLst>
            <pc:docMk/>
            <pc:sldMk cId="1582008760" sldId="483"/>
            <ac:spMk id="3" creationId="{1F87706B-FDCB-22EB-B7CB-EDA85BBF1C1D}"/>
          </ac:spMkLst>
        </pc:spChg>
        <pc:spChg chg="del">
          <ac:chgData name="Luiz Renault" userId="1a95f189789c7ab9" providerId="LiveId" clId="{96628651-1CCD-4B3D-9322-FD1BFCAEA000}" dt="2024-06-28T02:14:42.168" v="739" actId="478"/>
          <ac:spMkLst>
            <pc:docMk/>
            <pc:sldMk cId="1582008760" sldId="483"/>
            <ac:spMk id="4" creationId="{FA147003-CB46-7108-F6F7-551097EB170F}"/>
          </ac:spMkLst>
        </pc:spChg>
        <pc:spChg chg="add">
          <ac:chgData name="Luiz Renault" userId="1a95f189789c7ab9" providerId="LiveId" clId="{96628651-1CCD-4B3D-9322-FD1BFCAEA000}" dt="2024-06-28T02:14:42.972" v="740"/>
          <ac:spMkLst>
            <pc:docMk/>
            <pc:sldMk cId="1582008760" sldId="483"/>
            <ac:spMk id="5" creationId="{CFEBC9E3-9CF5-AE18-3BC0-9A7FB51A9753}"/>
          </ac:spMkLst>
        </pc:spChg>
        <pc:spChg chg="del">
          <ac:chgData name="Luiz Renault" userId="1a95f189789c7ab9" providerId="LiveId" clId="{96628651-1CCD-4B3D-9322-FD1BFCAEA000}" dt="2024-06-28T02:11:18.145" v="601" actId="478"/>
          <ac:spMkLst>
            <pc:docMk/>
            <pc:sldMk cId="1582008760" sldId="483"/>
            <ac:spMk id="7" creationId="{F3BB83D7-16AA-15F1-8414-6A0CDCAA2C0E}"/>
          </ac:spMkLst>
        </pc:spChg>
        <pc:spChg chg="del">
          <ac:chgData name="Luiz Renault" userId="1a95f189789c7ab9" providerId="LiveId" clId="{96628651-1CCD-4B3D-9322-FD1BFCAEA000}" dt="2024-06-28T02:11:19.261" v="602" actId="478"/>
          <ac:spMkLst>
            <pc:docMk/>
            <pc:sldMk cId="1582008760" sldId="483"/>
            <ac:spMk id="8" creationId="{1B356F81-8BC5-998F-6E59-DE259DF121FF}"/>
          </ac:spMkLst>
        </pc:spChg>
        <pc:spChg chg="add mod">
          <ac:chgData name="Luiz Renault" userId="1a95f189789c7ab9" providerId="LiveId" clId="{96628651-1CCD-4B3D-9322-FD1BFCAEA000}" dt="2024-06-28T02:19:29.384" v="893" actId="14100"/>
          <ac:spMkLst>
            <pc:docMk/>
            <pc:sldMk cId="1582008760" sldId="483"/>
            <ac:spMk id="12" creationId="{8B39D37A-CE5E-1410-DF1B-2B62B49BBE53}"/>
          </ac:spMkLst>
        </pc:spChg>
        <pc:picChg chg="del">
          <ac:chgData name="Luiz Renault" userId="1a95f189789c7ab9" providerId="LiveId" clId="{96628651-1CCD-4B3D-9322-FD1BFCAEA000}" dt="2024-06-28T02:14:38.448" v="738" actId="478"/>
          <ac:picMkLst>
            <pc:docMk/>
            <pc:sldMk cId="1582008760" sldId="483"/>
            <ac:picMk id="6" creationId="{72BC194A-EFB7-3CDF-711E-4979868B879A}"/>
          </ac:picMkLst>
        </pc:picChg>
        <pc:picChg chg="add mod">
          <ac:chgData name="Luiz Renault" userId="1a95f189789c7ab9" providerId="LiveId" clId="{96628651-1CCD-4B3D-9322-FD1BFCAEA000}" dt="2024-06-28T02:14:55.720" v="744" actId="1076"/>
          <ac:picMkLst>
            <pc:docMk/>
            <pc:sldMk cId="1582008760" sldId="483"/>
            <ac:picMk id="9" creationId="{ED807825-FDC7-BDEF-4500-DF9062812A52}"/>
          </ac:picMkLst>
        </pc:picChg>
        <pc:picChg chg="add mod">
          <ac:chgData name="Luiz Renault" userId="1a95f189789c7ab9" providerId="LiveId" clId="{96628651-1CCD-4B3D-9322-FD1BFCAEA000}" dt="2024-06-28T02:16:05.900" v="747" actId="1076"/>
          <ac:picMkLst>
            <pc:docMk/>
            <pc:sldMk cId="1582008760" sldId="483"/>
            <ac:picMk id="11" creationId="{EB0E1EFA-730F-A127-0553-51CFE9C3A575}"/>
          </ac:picMkLst>
        </pc:picChg>
      </pc:sldChg>
      <pc:sldChg chg="addSp modSp add mod">
        <pc:chgData name="Luiz Renault" userId="1a95f189789c7ab9" providerId="LiveId" clId="{96628651-1CCD-4B3D-9322-FD1BFCAEA000}" dt="2024-06-28T02:27:08.388" v="1050" actId="20577"/>
        <pc:sldMkLst>
          <pc:docMk/>
          <pc:sldMk cId="327649550" sldId="484"/>
        </pc:sldMkLst>
        <pc:spChg chg="mod">
          <ac:chgData name="Luiz Renault" userId="1a95f189789c7ab9" providerId="LiveId" clId="{96628651-1CCD-4B3D-9322-FD1BFCAEA000}" dt="2024-06-28T02:24:43.613" v="984" actId="20577"/>
          <ac:spMkLst>
            <pc:docMk/>
            <pc:sldMk cId="327649550" sldId="484"/>
            <ac:spMk id="3" creationId="{1F87706B-FDCB-22EB-B7CB-EDA85BBF1C1D}"/>
          </ac:spMkLst>
        </pc:spChg>
        <pc:spChg chg="add mod">
          <ac:chgData name="Luiz Renault" userId="1a95f189789c7ab9" providerId="LiveId" clId="{96628651-1CCD-4B3D-9322-FD1BFCAEA000}" dt="2024-06-28T02:27:08.388" v="1050" actId="20577"/>
          <ac:spMkLst>
            <pc:docMk/>
            <pc:sldMk cId="327649550" sldId="484"/>
            <ac:spMk id="8" creationId="{42E9C86C-F927-BE19-CC3E-23A69D16ED24}"/>
          </ac:spMkLst>
        </pc:spChg>
        <pc:spChg chg="mod">
          <ac:chgData name="Luiz Renault" userId="1a95f189789c7ab9" providerId="LiveId" clId="{96628651-1CCD-4B3D-9322-FD1BFCAEA000}" dt="2024-06-28T02:22:45.274" v="913" actId="14100"/>
          <ac:spMkLst>
            <pc:docMk/>
            <pc:sldMk cId="327649550" sldId="484"/>
            <ac:spMk id="12" creationId="{8B39D37A-CE5E-1410-DF1B-2B62B49BBE53}"/>
          </ac:spMkLst>
        </pc:spChg>
        <pc:picChg chg="add mod">
          <ac:chgData name="Luiz Renault" userId="1a95f189789c7ab9" providerId="LiveId" clId="{96628651-1CCD-4B3D-9322-FD1BFCAEA000}" dt="2024-06-28T02:25:02.383" v="987" actId="1076"/>
          <ac:picMkLst>
            <pc:docMk/>
            <pc:sldMk cId="327649550" sldId="484"/>
            <ac:picMk id="5" creationId="{2123B791-AF1C-95B2-C6BD-3EF3A3B14898}"/>
          </ac:picMkLst>
        </pc:picChg>
        <pc:cxnChg chg="add">
          <ac:chgData name="Luiz Renault" userId="1a95f189789c7ab9" providerId="LiveId" clId="{96628651-1CCD-4B3D-9322-FD1BFCAEA000}" dt="2024-06-28T02:26:33.620" v="988" actId="11529"/>
          <ac:cxnSpMkLst>
            <pc:docMk/>
            <pc:sldMk cId="327649550" sldId="484"/>
            <ac:cxnSpMk id="7" creationId="{84AEBF00-6F07-0B1D-79B8-C0924FA5EF73}"/>
          </ac:cxnSpMkLst>
        </pc:cxnChg>
      </pc:sldChg>
      <pc:sldChg chg="modSp add mod">
        <pc:chgData name="Luiz Renault" userId="1a95f189789c7ab9" providerId="LiveId" clId="{96628651-1CCD-4B3D-9322-FD1BFCAEA000}" dt="2024-06-28T02:29:16.105" v="1052" actId="207"/>
        <pc:sldMkLst>
          <pc:docMk/>
          <pc:sldMk cId="336748722" sldId="485"/>
        </pc:sldMkLst>
        <pc:spChg chg="mod">
          <ac:chgData name="Luiz Renault" userId="1a95f189789c7ab9" providerId="LiveId" clId="{96628651-1CCD-4B3D-9322-FD1BFCAEA000}" dt="2024-06-28T02:29:16.105" v="1052" actId="207"/>
          <ac:spMkLst>
            <pc:docMk/>
            <pc:sldMk cId="336748722" sldId="485"/>
            <ac:spMk id="7" creationId="{F3BB83D7-16AA-15F1-8414-6A0CDCAA2C0E}"/>
          </ac:spMkLst>
        </pc:spChg>
      </pc:sldChg>
      <pc:sldChg chg="addSp delSp modSp add mod">
        <pc:chgData name="Luiz Renault" userId="1a95f189789c7ab9" providerId="LiveId" clId="{96628651-1CCD-4B3D-9322-FD1BFCAEA000}" dt="2024-06-28T02:31:52.514" v="1210" actId="20577"/>
        <pc:sldMkLst>
          <pc:docMk/>
          <pc:sldMk cId="2153541865" sldId="486"/>
        </pc:sldMkLst>
        <pc:spChg chg="mod">
          <ac:chgData name="Luiz Renault" userId="1a95f189789c7ab9" providerId="LiveId" clId="{96628651-1CCD-4B3D-9322-FD1BFCAEA000}" dt="2024-06-28T02:29:39.193" v="1086" actId="20577"/>
          <ac:spMkLst>
            <pc:docMk/>
            <pc:sldMk cId="2153541865" sldId="486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2:31:52.514" v="1210" actId="20577"/>
          <ac:spMkLst>
            <pc:docMk/>
            <pc:sldMk cId="2153541865" sldId="486"/>
            <ac:spMk id="3" creationId="{1F87706B-FDCB-22EB-B7CB-EDA85BBF1C1D}"/>
          </ac:spMkLst>
        </pc:spChg>
        <pc:spChg chg="del">
          <ac:chgData name="Luiz Renault" userId="1a95f189789c7ab9" providerId="LiveId" clId="{96628651-1CCD-4B3D-9322-FD1BFCAEA000}" dt="2024-06-28T02:29:48.873" v="1091" actId="478"/>
          <ac:spMkLst>
            <pc:docMk/>
            <pc:sldMk cId="2153541865" sldId="486"/>
            <ac:spMk id="12" creationId="{8B39D37A-CE5E-1410-DF1B-2B62B49BBE53}"/>
          </ac:spMkLst>
        </pc:spChg>
        <pc:picChg chg="add mod">
          <ac:chgData name="Luiz Renault" userId="1a95f189789c7ab9" providerId="LiveId" clId="{96628651-1CCD-4B3D-9322-FD1BFCAEA000}" dt="2024-06-28T02:30:09.039" v="1094" actId="1076"/>
          <ac:picMkLst>
            <pc:docMk/>
            <pc:sldMk cId="2153541865" sldId="486"/>
            <ac:picMk id="4" creationId="{767860B3-B2C6-DECD-2A86-D81DE58749DC}"/>
          </ac:picMkLst>
        </pc:picChg>
        <pc:picChg chg="add mod">
          <ac:chgData name="Luiz Renault" userId="1a95f189789c7ab9" providerId="LiveId" clId="{96628651-1CCD-4B3D-9322-FD1BFCAEA000}" dt="2024-06-28T02:30:49.514" v="1100" actId="14100"/>
          <ac:picMkLst>
            <pc:docMk/>
            <pc:sldMk cId="2153541865" sldId="486"/>
            <ac:picMk id="6" creationId="{1367E160-F246-79C8-9FDF-F76230350905}"/>
          </ac:picMkLst>
        </pc:picChg>
        <pc:picChg chg="add mod">
          <ac:chgData name="Luiz Renault" userId="1a95f189789c7ab9" providerId="LiveId" clId="{96628651-1CCD-4B3D-9322-FD1BFCAEA000}" dt="2024-06-28T02:31:14.271" v="1106" actId="1076"/>
          <ac:picMkLst>
            <pc:docMk/>
            <pc:sldMk cId="2153541865" sldId="486"/>
            <ac:picMk id="8" creationId="{00892E06-CCBF-22AA-41CD-4ACFC6B48079}"/>
          </ac:picMkLst>
        </pc:picChg>
        <pc:picChg chg="del">
          <ac:chgData name="Luiz Renault" userId="1a95f189789c7ab9" providerId="LiveId" clId="{96628651-1CCD-4B3D-9322-FD1BFCAEA000}" dt="2024-06-28T02:29:47.393" v="1090" actId="478"/>
          <ac:picMkLst>
            <pc:docMk/>
            <pc:sldMk cId="2153541865" sldId="486"/>
            <ac:picMk id="9" creationId="{ED807825-FDC7-BDEF-4500-DF9062812A52}"/>
          </ac:picMkLst>
        </pc:picChg>
        <pc:picChg chg="del mod">
          <ac:chgData name="Luiz Renault" userId="1a95f189789c7ab9" providerId="LiveId" clId="{96628651-1CCD-4B3D-9322-FD1BFCAEA000}" dt="2024-06-28T02:29:42.745" v="1088" actId="478"/>
          <ac:picMkLst>
            <pc:docMk/>
            <pc:sldMk cId="2153541865" sldId="486"/>
            <ac:picMk id="11" creationId="{EB0E1EFA-730F-A127-0553-51CFE9C3A575}"/>
          </ac:picMkLst>
        </pc:picChg>
        <pc:picChg chg="add mod">
          <ac:chgData name="Luiz Renault" userId="1a95f189789c7ab9" providerId="LiveId" clId="{96628651-1CCD-4B3D-9322-FD1BFCAEA000}" dt="2024-06-28T02:31:32.901" v="1108" actId="1076"/>
          <ac:picMkLst>
            <pc:docMk/>
            <pc:sldMk cId="2153541865" sldId="486"/>
            <ac:picMk id="13" creationId="{A70C128D-A05F-754E-68FE-E73AF385F18E}"/>
          </ac:picMkLst>
        </pc:picChg>
      </pc:sldChg>
      <pc:sldChg chg="addSp delSp modSp add del mod">
        <pc:chgData name="Luiz Renault" userId="1a95f189789c7ab9" providerId="LiveId" clId="{96628651-1CCD-4B3D-9322-FD1BFCAEA000}" dt="2024-06-28T02:34:55.209" v="1305" actId="47"/>
        <pc:sldMkLst>
          <pc:docMk/>
          <pc:sldMk cId="810167343" sldId="487"/>
        </pc:sldMkLst>
        <pc:spChg chg="mod">
          <ac:chgData name="Luiz Renault" userId="1a95f189789c7ab9" providerId="LiveId" clId="{96628651-1CCD-4B3D-9322-FD1BFCAEA000}" dt="2024-06-28T02:32:53.038" v="1294" actId="20577"/>
          <ac:spMkLst>
            <pc:docMk/>
            <pc:sldMk cId="810167343" sldId="487"/>
            <ac:spMk id="3" creationId="{1F87706B-FDCB-22EB-B7CB-EDA85BBF1C1D}"/>
          </ac:spMkLst>
        </pc:spChg>
        <pc:picChg chg="del">
          <ac:chgData name="Luiz Renault" userId="1a95f189789c7ab9" providerId="LiveId" clId="{96628651-1CCD-4B3D-9322-FD1BFCAEA000}" dt="2024-06-28T02:32:55.493" v="1295" actId="478"/>
          <ac:picMkLst>
            <pc:docMk/>
            <pc:sldMk cId="810167343" sldId="487"/>
            <ac:picMk id="4" creationId="{767860B3-B2C6-DECD-2A86-D81DE58749DC}"/>
          </ac:picMkLst>
        </pc:picChg>
        <pc:picChg chg="del">
          <ac:chgData name="Luiz Renault" userId="1a95f189789c7ab9" providerId="LiveId" clId="{96628651-1CCD-4B3D-9322-FD1BFCAEA000}" dt="2024-06-28T02:32:56.556" v="1296" actId="478"/>
          <ac:picMkLst>
            <pc:docMk/>
            <pc:sldMk cId="810167343" sldId="487"/>
            <ac:picMk id="6" creationId="{1367E160-F246-79C8-9FDF-F76230350905}"/>
          </ac:picMkLst>
        </pc:picChg>
        <pc:picChg chg="add mod ord">
          <ac:chgData name="Luiz Renault" userId="1a95f189789c7ab9" providerId="LiveId" clId="{96628651-1CCD-4B3D-9322-FD1BFCAEA000}" dt="2024-06-28T02:33:09.903" v="1301" actId="1076"/>
          <ac:picMkLst>
            <pc:docMk/>
            <pc:sldMk cId="810167343" sldId="487"/>
            <ac:picMk id="7" creationId="{47EAA57F-EB41-1EF4-C483-D25093EFB274}"/>
          </ac:picMkLst>
        </pc:picChg>
        <pc:picChg chg="del">
          <ac:chgData name="Luiz Renault" userId="1a95f189789c7ab9" providerId="LiveId" clId="{96628651-1CCD-4B3D-9322-FD1BFCAEA000}" dt="2024-06-28T02:32:57.244" v="1297" actId="478"/>
          <ac:picMkLst>
            <pc:docMk/>
            <pc:sldMk cId="810167343" sldId="487"/>
            <ac:picMk id="8" creationId="{00892E06-CCBF-22AA-41CD-4ACFC6B48079}"/>
          </ac:picMkLst>
        </pc:picChg>
        <pc:picChg chg="add mod">
          <ac:chgData name="Luiz Renault" userId="1a95f189789c7ab9" providerId="LiveId" clId="{96628651-1CCD-4B3D-9322-FD1BFCAEA000}" dt="2024-06-28T02:33:41.292" v="1304" actId="1076"/>
          <ac:picMkLst>
            <pc:docMk/>
            <pc:sldMk cId="810167343" sldId="487"/>
            <ac:picMk id="10" creationId="{3B7AF1B2-82AD-98C0-501A-A8C7692A9F05}"/>
          </ac:picMkLst>
        </pc:picChg>
        <pc:picChg chg="del">
          <ac:chgData name="Luiz Renault" userId="1a95f189789c7ab9" providerId="LiveId" clId="{96628651-1CCD-4B3D-9322-FD1BFCAEA000}" dt="2024-06-28T02:32:24.690" v="1212" actId="478"/>
          <ac:picMkLst>
            <pc:docMk/>
            <pc:sldMk cId="810167343" sldId="487"/>
            <ac:picMk id="13" creationId="{A70C128D-A05F-754E-68FE-E73AF385F18E}"/>
          </ac:picMkLst>
        </pc:picChg>
      </pc:sldChg>
      <pc:sldChg chg="delSp modSp add mod ord">
        <pc:chgData name="Luiz Renault" userId="1a95f189789c7ab9" providerId="LiveId" clId="{96628651-1CCD-4B3D-9322-FD1BFCAEA000}" dt="2024-06-28T02:38:07.269" v="1375" actId="12"/>
        <pc:sldMkLst>
          <pc:docMk/>
          <pc:sldMk cId="1134529637" sldId="487"/>
        </pc:sldMkLst>
        <pc:spChg chg="mod">
          <ac:chgData name="Luiz Renault" userId="1a95f189789c7ab9" providerId="LiveId" clId="{96628651-1CCD-4B3D-9322-FD1BFCAEA000}" dt="2024-06-28T02:36:49.863" v="1358" actId="20577"/>
          <ac:spMkLst>
            <pc:docMk/>
            <pc:sldMk cId="1134529637" sldId="487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2:38:07.269" v="1375" actId="12"/>
          <ac:spMkLst>
            <pc:docMk/>
            <pc:sldMk cId="1134529637" sldId="487"/>
            <ac:spMk id="3" creationId="{1F87706B-FDCB-22EB-B7CB-EDA85BBF1C1D}"/>
          </ac:spMkLst>
        </pc:spChg>
        <pc:spChg chg="del">
          <ac:chgData name="Luiz Renault" userId="1a95f189789c7ab9" providerId="LiveId" clId="{96628651-1CCD-4B3D-9322-FD1BFCAEA000}" dt="2024-06-28T02:36:55.012" v="1361" actId="478"/>
          <ac:spMkLst>
            <pc:docMk/>
            <pc:sldMk cId="1134529637" sldId="487"/>
            <ac:spMk id="12" creationId="{8B39D37A-CE5E-1410-DF1B-2B62B49BBE53}"/>
          </ac:spMkLst>
        </pc:spChg>
        <pc:picChg chg="del">
          <ac:chgData name="Luiz Renault" userId="1a95f189789c7ab9" providerId="LiveId" clId="{96628651-1CCD-4B3D-9322-FD1BFCAEA000}" dt="2024-06-28T02:36:53.719" v="1360" actId="478"/>
          <ac:picMkLst>
            <pc:docMk/>
            <pc:sldMk cId="1134529637" sldId="487"/>
            <ac:picMk id="9" creationId="{ED807825-FDC7-BDEF-4500-DF9062812A52}"/>
          </ac:picMkLst>
        </pc:picChg>
        <pc:picChg chg="del">
          <ac:chgData name="Luiz Renault" userId="1a95f189789c7ab9" providerId="LiveId" clId="{96628651-1CCD-4B3D-9322-FD1BFCAEA000}" dt="2024-06-28T02:36:52.567" v="1359" actId="478"/>
          <ac:picMkLst>
            <pc:docMk/>
            <pc:sldMk cId="1134529637" sldId="487"/>
            <ac:picMk id="11" creationId="{EB0E1EFA-730F-A127-0553-51CFE9C3A575}"/>
          </ac:picMkLst>
        </pc:picChg>
      </pc:sldChg>
      <pc:sldChg chg="delSp add del mod">
        <pc:chgData name="Luiz Renault" userId="1a95f189789c7ab9" providerId="LiveId" clId="{96628651-1CCD-4B3D-9322-FD1BFCAEA000}" dt="2024-06-28T02:36:40.381" v="1342" actId="47"/>
        <pc:sldMkLst>
          <pc:docMk/>
          <pc:sldMk cId="1678906033" sldId="487"/>
        </pc:sldMkLst>
        <pc:picChg chg="del">
          <ac:chgData name="Luiz Renault" userId="1a95f189789c7ab9" providerId="LiveId" clId="{96628651-1CCD-4B3D-9322-FD1BFCAEA000}" dt="2024-06-28T02:36:32.657" v="1341" actId="478"/>
          <ac:picMkLst>
            <pc:docMk/>
            <pc:sldMk cId="1678906033" sldId="487"/>
            <ac:picMk id="4" creationId="{990FF7D1-C578-5F48-66BA-EFF60CCF88B9}"/>
          </ac:picMkLst>
        </pc:picChg>
      </pc:sldChg>
      <pc:sldChg chg="modSp add mod">
        <pc:chgData name="Luiz Renault" userId="1a95f189789c7ab9" providerId="LiveId" clId="{96628651-1CCD-4B3D-9322-FD1BFCAEA000}" dt="2024-06-28T02:39:25.969" v="1425" actId="27636"/>
        <pc:sldMkLst>
          <pc:docMk/>
          <pc:sldMk cId="954491978" sldId="488"/>
        </pc:sldMkLst>
        <pc:spChg chg="mod">
          <ac:chgData name="Luiz Renault" userId="1a95f189789c7ab9" providerId="LiveId" clId="{96628651-1CCD-4B3D-9322-FD1BFCAEA000}" dt="2024-06-28T02:38:20.006" v="1403" actId="20577"/>
          <ac:spMkLst>
            <pc:docMk/>
            <pc:sldMk cId="954491978" sldId="488"/>
            <ac:spMk id="2" creationId="{2A7061B0-AADF-D0DF-59BA-4EB3C8771B29}"/>
          </ac:spMkLst>
        </pc:spChg>
        <pc:spChg chg="mod">
          <ac:chgData name="Luiz Renault" userId="1a95f189789c7ab9" providerId="LiveId" clId="{96628651-1CCD-4B3D-9322-FD1BFCAEA000}" dt="2024-06-28T02:39:25.969" v="1425" actId="27636"/>
          <ac:spMkLst>
            <pc:docMk/>
            <pc:sldMk cId="954491978" sldId="488"/>
            <ac:spMk id="3" creationId="{1F87706B-FDCB-22EB-B7CB-EDA85BBF1C1D}"/>
          </ac:spMkLst>
        </pc:spChg>
      </pc:sldChg>
    </pc:docChg>
  </pc:docChgLst>
  <pc:docChgLst>
    <pc:chgData name="Luiz Renault" userId="1a95f189789c7ab9" providerId="LiveId" clId="{EA75A4BA-DD79-40A8-85A6-6C0C5A9013D2}"/>
    <pc:docChg chg="undo custSel modSld">
      <pc:chgData name="Luiz Renault" userId="1a95f189789c7ab9" providerId="LiveId" clId="{EA75A4BA-DD79-40A8-85A6-6C0C5A9013D2}" dt="2024-05-10T10:02:18.499" v="218" actId="113"/>
      <pc:docMkLst>
        <pc:docMk/>
      </pc:docMkLst>
      <pc:sldChg chg="modSp mod">
        <pc:chgData name="Luiz Renault" userId="1a95f189789c7ab9" providerId="LiveId" clId="{EA75A4BA-DD79-40A8-85A6-6C0C5A9013D2}" dt="2024-05-10T09:54:52.970" v="130" actId="20577"/>
        <pc:sldMkLst>
          <pc:docMk/>
          <pc:sldMk cId="3906980817" sldId="310"/>
        </pc:sldMkLst>
        <pc:spChg chg="mod">
          <ac:chgData name="Luiz Renault" userId="1a95f189789c7ab9" providerId="LiveId" clId="{EA75A4BA-DD79-40A8-85A6-6C0C5A9013D2}" dt="2024-05-10T09:54:52.970" v="130" actId="20577"/>
          <ac:spMkLst>
            <pc:docMk/>
            <pc:sldMk cId="3906980817" sldId="310"/>
            <ac:spMk id="3" creationId="{F22F88A5-87D1-340F-853F-8C2ED8F8C877}"/>
          </ac:spMkLst>
        </pc:spChg>
      </pc:sldChg>
      <pc:sldChg chg="modSp mod">
        <pc:chgData name="Luiz Renault" userId="1a95f189789c7ab9" providerId="LiveId" clId="{EA75A4BA-DD79-40A8-85A6-6C0C5A9013D2}" dt="2024-05-10T10:02:18.499" v="218" actId="113"/>
        <pc:sldMkLst>
          <pc:docMk/>
          <pc:sldMk cId="1521811257" sldId="311"/>
        </pc:sldMkLst>
        <pc:spChg chg="mod">
          <ac:chgData name="Luiz Renault" userId="1a95f189789c7ab9" providerId="LiveId" clId="{EA75A4BA-DD79-40A8-85A6-6C0C5A9013D2}" dt="2024-05-10T10:02:18.499" v="218" actId="113"/>
          <ac:spMkLst>
            <pc:docMk/>
            <pc:sldMk cId="1521811257" sldId="311"/>
            <ac:spMk id="3" creationId="{62A55622-8E11-E5D7-8EAF-7AE2CCAA3321}"/>
          </ac:spMkLst>
        </pc:spChg>
      </pc:sldChg>
      <pc:sldChg chg="modSp mod">
        <pc:chgData name="Luiz Renault" userId="1a95f189789c7ab9" providerId="LiveId" clId="{EA75A4BA-DD79-40A8-85A6-6C0C5A9013D2}" dt="2024-05-10T09:45:09.791" v="34" actId="6549"/>
        <pc:sldMkLst>
          <pc:docMk/>
          <pc:sldMk cId="471096911" sldId="318"/>
        </pc:sldMkLst>
        <pc:spChg chg="mod">
          <ac:chgData name="Luiz Renault" userId="1a95f189789c7ab9" providerId="LiveId" clId="{EA75A4BA-DD79-40A8-85A6-6C0C5A9013D2}" dt="2024-05-10T09:45:09.791" v="34" actId="6549"/>
          <ac:spMkLst>
            <pc:docMk/>
            <pc:sldMk cId="471096911" sldId="318"/>
            <ac:spMk id="4" creationId="{EB4EC08B-4658-4C8D-15E3-684479D5C541}"/>
          </ac:spMkLst>
        </pc:spChg>
      </pc:sldChg>
      <pc:sldChg chg="addSp modSp mod">
        <pc:chgData name="Luiz Renault" userId="1a95f189789c7ab9" providerId="LiveId" clId="{EA75A4BA-DD79-40A8-85A6-6C0C5A9013D2}" dt="2024-05-10T09:49:28.728" v="52" actId="1076"/>
        <pc:sldMkLst>
          <pc:docMk/>
          <pc:sldMk cId="4265292516" sldId="320"/>
        </pc:sldMkLst>
        <pc:picChg chg="add mod">
          <ac:chgData name="Luiz Renault" userId="1a95f189789c7ab9" providerId="LiveId" clId="{EA75A4BA-DD79-40A8-85A6-6C0C5A9013D2}" dt="2024-05-10T09:49:28.728" v="52" actId="1076"/>
          <ac:picMkLst>
            <pc:docMk/>
            <pc:sldMk cId="4265292516" sldId="320"/>
            <ac:picMk id="3" creationId="{7A5F2E8B-D0A1-9E65-9205-78B864A4DE1A}"/>
          </ac:picMkLst>
        </pc:picChg>
      </pc:sldChg>
      <pc:sldChg chg="delSp mod">
        <pc:chgData name="Luiz Renault" userId="1a95f189789c7ab9" providerId="LiveId" clId="{EA75A4BA-DD79-40A8-85A6-6C0C5A9013D2}" dt="2024-05-10T09:49:37.589" v="53" actId="478"/>
        <pc:sldMkLst>
          <pc:docMk/>
          <pc:sldMk cId="2872749757" sldId="355"/>
        </pc:sldMkLst>
        <pc:picChg chg="del">
          <ac:chgData name="Luiz Renault" userId="1a95f189789c7ab9" providerId="LiveId" clId="{EA75A4BA-DD79-40A8-85A6-6C0C5A9013D2}" dt="2024-05-10T09:49:37.589" v="53" actId="478"/>
          <ac:picMkLst>
            <pc:docMk/>
            <pc:sldMk cId="2872749757" sldId="355"/>
            <ac:picMk id="11" creationId="{033F50F3-D4CC-FE35-8642-2B7AA678B133}"/>
          </ac:picMkLst>
        </pc:picChg>
      </pc:sldChg>
      <pc:sldChg chg="addSp delSp modSp mod">
        <pc:chgData name="Luiz Renault" userId="1a95f189789c7ab9" providerId="LiveId" clId="{EA75A4BA-DD79-40A8-85A6-6C0C5A9013D2}" dt="2024-05-10T09:48:35.891" v="50" actId="1076"/>
        <pc:sldMkLst>
          <pc:docMk/>
          <pc:sldMk cId="1249664059" sldId="357"/>
        </pc:sldMkLst>
        <pc:spChg chg="mod">
          <ac:chgData name="Luiz Renault" userId="1a95f189789c7ab9" providerId="LiveId" clId="{EA75A4BA-DD79-40A8-85A6-6C0C5A9013D2}" dt="2024-05-10T09:47:21.702" v="39" actId="1076"/>
          <ac:spMkLst>
            <pc:docMk/>
            <pc:sldMk cId="1249664059" sldId="357"/>
            <ac:spMk id="6" creationId="{C1B6D989-FB86-7A2A-7F69-549A5F231BAB}"/>
          </ac:spMkLst>
        </pc:spChg>
        <pc:spChg chg="mod">
          <ac:chgData name="Luiz Renault" userId="1a95f189789c7ab9" providerId="LiveId" clId="{EA75A4BA-DD79-40A8-85A6-6C0C5A9013D2}" dt="2024-05-10T09:47:21.702" v="39" actId="1076"/>
          <ac:spMkLst>
            <pc:docMk/>
            <pc:sldMk cId="1249664059" sldId="357"/>
            <ac:spMk id="10" creationId="{FE92B794-6935-F1CF-0D74-0B942549BB1F}"/>
          </ac:spMkLst>
        </pc:spChg>
        <pc:spChg chg="mod">
          <ac:chgData name="Luiz Renault" userId="1a95f189789c7ab9" providerId="LiveId" clId="{EA75A4BA-DD79-40A8-85A6-6C0C5A9013D2}" dt="2024-05-10T09:47:21.702" v="39" actId="1076"/>
          <ac:spMkLst>
            <pc:docMk/>
            <pc:sldMk cId="1249664059" sldId="357"/>
            <ac:spMk id="11" creationId="{9B26AF94-6CB5-FC50-DD35-5A6C910183A0}"/>
          </ac:spMkLst>
        </pc:spChg>
        <pc:spChg chg="mod">
          <ac:chgData name="Luiz Renault" userId="1a95f189789c7ab9" providerId="LiveId" clId="{EA75A4BA-DD79-40A8-85A6-6C0C5A9013D2}" dt="2024-05-10T09:47:33.433" v="42" actId="14100"/>
          <ac:spMkLst>
            <pc:docMk/>
            <pc:sldMk cId="1249664059" sldId="357"/>
            <ac:spMk id="16" creationId="{B0854A1F-1604-DF8D-3C44-70AFFAC9A7A5}"/>
          </ac:spMkLst>
        </pc:spChg>
        <pc:spChg chg="mod">
          <ac:chgData name="Luiz Renault" userId="1a95f189789c7ab9" providerId="LiveId" clId="{EA75A4BA-DD79-40A8-85A6-6C0C5A9013D2}" dt="2024-05-10T09:47:33.433" v="42" actId="14100"/>
          <ac:spMkLst>
            <pc:docMk/>
            <pc:sldMk cId="1249664059" sldId="357"/>
            <ac:spMk id="20" creationId="{83566595-3F80-AF08-461B-B5D820139948}"/>
          </ac:spMkLst>
        </pc:spChg>
        <pc:spChg chg="mod">
          <ac:chgData name="Luiz Renault" userId="1a95f189789c7ab9" providerId="LiveId" clId="{EA75A4BA-DD79-40A8-85A6-6C0C5A9013D2}" dt="2024-05-10T09:47:33.433" v="42" actId="14100"/>
          <ac:spMkLst>
            <pc:docMk/>
            <pc:sldMk cId="1249664059" sldId="357"/>
            <ac:spMk id="21" creationId="{3ADD0AC4-5C9E-6BA8-194D-47F096B1AC4C}"/>
          </ac:spMkLst>
        </pc:spChg>
        <pc:grpChg chg="add mod">
          <ac:chgData name="Luiz Renault" userId="1a95f189789c7ab9" providerId="LiveId" clId="{EA75A4BA-DD79-40A8-85A6-6C0C5A9013D2}" dt="2024-05-10T09:47:21.702" v="39" actId="1076"/>
          <ac:grpSpMkLst>
            <pc:docMk/>
            <pc:sldMk cId="1249664059" sldId="357"/>
            <ac:grpSpMk id="3" creationId="{BEB93DFB-7F41-3D7C-A407-9608F0EFC488}"/>
          </ac:grpSpMkLst>
        </pc:grpChg>
        <pc:grpChg chg="mod">
          <ac:chgData name="Luiz Renault" userId="1a95f189789c7ab9" providerId="LiveId" clId="{EA75A4BA-DD79-40A8-85A6-6C0C5A9013D2}" dt="2024-05-10T09:47:21.702" v="39" actId="1076"/>
          <ac:grpSpMkLst>
            <pc:docMk/>
            <pc:sldMk cId="1249664059" sldId="357"/>
            <ac:grpSpMk id="4" creationId="{84C921BD-045D-E957-C1E4-F63699C1DE3B}"/>
          </ac:grpSpMkLst>
        </pc:grpChg>
        <pc:grpChg chg="add del mod">
          <ac:chgData name="Luiz Renault" userId="1a95f189789c7ab9" providerId="LiveId" clId="{EA75A4BA-DD79-40A8-85A6-6C0C5A9013D2}" dt="2024-05-10T09:47:45.801" v="44" actId="478"/>
          <ac:grpSpMkLst>
            <pc:docMk/>
            <pc:sldMk cId="1249664059" sldId="357"/>
            <ac:grpSpMk id="13" creationId="{C8709059-F16E-4BB2-CDEF-E2AADE6D8674}"/>
          </ac:grpSpMkLst>
        </pc:grpChg>
        <pc:grpChg chg="mod">
          <ac:chgData name="Luiz Renault" userId="1a95f189789c7ab9" providerId="LiveId" clId="{EA75A4BA-DD79-40A8-85A6-6C0C5A9013D2}" dt="2024-05-10T09:47:33.433" v="42" actId="14100"/>
          <ac:grpSpMkLst>
            <pc:docMk/>
            <pc:sldMk cId="1249664059" sldId="357"/>
            <ac:grpSpMk id="14" creationId="{CA921332-C944-ACDC-29B5-BD7A952A1003}"/>
          </ac:grpSpMkLst>
        </pc:grpChg>
        <pc:picChg chg="mod">
          <ac:chgData name="Luiz Renault" userId="1a95f189789c7ab9" providerId="LiveId" clId="{EA75A4BA-DD79-40A8-85A6-6C0C5A9013D2}" dt="2024-05-10T09:47:21.702" v="39" actId="1076"/>
          <ac:picMkLst>
            <pc:docMk/>
            <pc:sldMk cId="1249664059" sldId="357"/>
            <ac:picMk id="7" creationId="{4CA01384-CF71-4E39-AF44-7D497EFE5F7B}"/>
          </ac:picMkLst>
        </pc:picChg>
        <pc:picChg chg="mod">
          <ac:chgData name="Luiz Renault" userId="1a95f189789c7ab9" providerId="LiveId" clId="{EA75A4BA-DD79-40A8-85A6-6C0C5A9013D2}" dt="2024-05-10T09:47:33.433" v="42" actId="14100"/>
          <ac:picMkLst>
            <pc:docMk/>
            <pc:sldMk cId="1249664059" sldId="357"/>
            <ac:picMk id="17" creationId="{ABE5C57A-3D48-C7B7-464D-31D192513804}"/>
          </ac:picMkLst>
        </pc:picChg>
        <pc:picChg chg="del mod">
          <ac:chgData name="Luiz Renault" userId="1a95f189789c7ab9" providerId="LiveId" clId="{EA75A4BA-DD79-40A8-85A6-6C0C5A9013D2}" dt="2024-05-10T09:48:18.811" v="45" actId="478"/>
          <ac:picMkLst>
            <pc:docMk/>
            <pc:sldMk cId="1249664059" sldId="357"/>
            <ac:picMk id="23" creationId="{F8D05C26-C539-3E5C-7402-F24746EE026B}"/>
          </ac:picMkLst>
        </pc:picChg>
        <pc:picChg chg="add mod">
          <ac:chgData name="Luiz Renault" userId="1a95f189789c7ab9" providerId="LiveId" clId="{EA75A4BA-DD79-40A8-85A6-6C0C5A9013D2}" dt="2024-05-10T09:48:35.891" v="50" actId="1076"/>
          <ac:picMkLst>
            <pc:docMk/>
            <pc:sldMk cId="1249664059" sldId="357"/>
            <ac:picMk id="24" creationId="{5F7F7A52-3ACA-0E7A-897F-24AA5289CEC8}"/>
          </ac:picMkLst>
        </pc:picChg>
        <pc:cxnChg chg="mod">
          <ac:chgData name="Luiz Renault" userId="1a95f189789c7ab9" providerId="LiveId" clId="{EA75A4BA-DD79-40A8-85A6-6C0C5A9013D2}" dt="2024-05-10T09:47:21.702" v="39" actId="1076"/>
          <ac:cxnSpMkLst>
            <pc:docMk/>
            <pc:sldMk cId="1249664059" sldId="357"/>
            <ac:cxnSpMk id="5" creationId="{EBC370B8-2779-06FD-1520-496CBD0245DF}"/>
          </ac:cxnSpMkLst>
        </pc:cxnChg>
        <pc:cxnChg chg="mod">
          <ac:chgData name="Luiz Renault" userId="1a95f189789c7ab9" providerId="LiveId" clId="{EA75A4BA-DD79-40A8-85A6-6C0C5A9013D2}" dt="2024-05-10T09:47:21.702" v="39" actId="1076"/>
          <ac:cxnSpMkLst>
            <pc:docMk/>
            <pc:sldMk cId="1249664059" sldId="357"/>
            <ac:cxnSpMk id="8" creationId="{A9AD2AC6-7AD7-844A-EF81-3DC58EA1E2DE}"/>
          </ac:cxnSpMkLst>
        </pc:cxnChg>
        <pc:cxnChg chg="mod">
          <ac:chgData name="Luiz Renault" userId="1a95f189789c7ab9" providerId="LiveId" clId="{EA75A4BA-DD79-40A8-85A6-6C0C5A9013D2}" dt="2024-05-10T09:47:21.702" v="39" actId="1076"/>
          <ac:cxnSpMkLst>
            <pc:docMk/>
            <pc:sldMk cId="1249664059" sldId="357"/>
            <ac:cxnSpMk id="9" creationId="{0A627C61-3B64-D744-671E-8594F24C3029}"/>
          </ac:cxnSpMkLst>
        </pc:cxnChg>
        <pc:cxnChg chg="mod">
          <ac:chgData name="Luiz Renault" userId="1a95f189789c7ab9" providerId="LiveId" clId="{EA75A4BA-DD79-40A8-85A6-6C0C5A9013D2}" dt="2024-05-10T09:47:33.433" v="42" actId="14100"/>
          <ac:cxnSpMkLst>
            <pc:docMk/>
            <pc:sldMk cId="1249664059" sldId="357"/>
            <ac:cxnSpMk id="15" creationId="{4294EDF3-43EB-5321-C29C-7B922DA1D1A1}"/>
          </ac:cxnSpMkLst>
        </pc:cxnChg>
        <pc:cxnChg chg="mod">
          <ac:chgData name="Luiz Renault" userId="1a95f189789c7ab9" providerId="LiveId" clId="{EA75A4BA-DD79-40A8-85A6-6C0C5A9013D2}" dt="2024-05-10T09:47:33.433" v="42" actId="14100"/>
          <ac:cxnSpMkLst>
            <pc:docMk/>
            <pc:sldMk cId="1249664059" sldId="357"/>
            <ac:cxnSpMk id="18" creationId="{78741788-8F38-D00C-7E7B-D3C32D3B16E8}"/>
          </ac:cxnSpMkLst>
        </pc:cxnChg>
        <pc:cxnChg chg="mod">
          <ac:chgData name="Luiz Renault" userId="1a95f189789c7ab9" providerId="LiveId" clId="{EA75A4BA-DD79-40A8-85A6-6C0C5A9013D2}" dt="2024-05-10T09:47:33.433" v="42" actId="14100"/>
          <ac:cxnSpMkLst>
            <pc:docMk/>
            <pc:sldMk cId="1249664059" sldId="357"/>
            <ac:cxnSpMk id="19" creationId="{919FC672-EF61-214D-9153-EFB4183A700E}"/>
          </ac:cxnSpMkLst>
        </pc:cxnChg>
      </pc:sldChg>
      <pc:sldChg chg="addSp modSp mod">
        <pc:chgData name="Luiz Renault" userId="1a95f189789c7ab9" providerId="LiveId" clId="{EA75A4BA-DD79-40A8-85A6-6C0C5A9013D2}" dt="2024-05-10T09:51:28.918" v="60" actId="1076"/>
        <pc:sldMkLst>
          <pc:docMk/>
          <pc:sldMk cId="778515774" sldId="358"/>
        </pc:sldMkLst>
        <pc:spChg chg="mod">
          <ac:chgData name="Luiz Renault" userId="1a95f189789c7ab9" providerId="LiveId" clId="{EA75A4BA-DD79-40A8-85A6-6C0C5A9013D2}" dt="2024-05-10T09:51:28.918" v="60" actId="1076"/>
          <ac:spMkLst>
            <pc:docMk/>
            <pc:sldMk cId="778515774" sldId="358"/>
            <ac:spMk id="9" creationId="{F66D7EB0-9532-4D74-EC4E-EB17CD36B377}"/>
          </ac:spMkLst>
        </pc:spChg>
        <pc:grpChg chg="add mod">
          <ac:chgData name="Luiz Renault" userId="1a95f189789c7ab9" providerId="LiveId" clId="{EA75A4BA-DD79-40A8-85A6-6C0C5A9013D2}" dt="2024-05-10T09:51:22.825" v="59" actId="164"/>
          <ac:grpSpMkLst>
            <pc:docMk/>
            <pc:sldMk cId="778515774" sldId="358"/>
            <ac:grpSpMk id="3" creationId="{4612C0EC-4E95-4452-F760-6F8B2840A49D}"/>
          </ac:grpSpMkLst>
        </pc:grpChg>
        <pc:picChg chg="mod">
          <ac:chgData name="Luiz Renault" userId="1a95f189789c7ab9" providerId="LiveId" clId="{EA75A4BA-DD79-40A8-85A6-6C0C5A9013D2}" dt="2024-05-10T09:51:22.825" v="59" actId="164"/>
          <ac:picMkLst>
            <pc:docMk/>
            <pc:sldMk cId="778515774" sldId="358"/>
            <ac:picMk id="4" creationId="{59FFF52F-BADB-CCD6-1AD9-05863F74CA0E}"/>
          </ac:picMkLst>
        </pc:picChg>
        <pc:picChg chg="mod">
          <ac:chgData name="Luiz Renault" userId="1a95f189789c7ab9" providerId="LiveId" clId="{EA75A4BA-DD79-40A8-85A6-6C0C5A9013D2}" dt="2024-05-10T09:51:22.825" v="59" actId="164"/>
          <ac:picMkLst>
            <pc:docMk/>
            <pc:sldMk cId="778515774" sldId="358"/>
            <ac:picMk id="8" creationId="{80AC3D3F-FF18-E866-5CEF-55F90A99DA97}"/>
          </ac:picMkLst>
        </pc:picChg>
      </pc:sldChg>
      <pc:sldChg chg="modSp mod">
        <pc:chgData name="Luiz Renault" userId="1a95f189789c7ab9" providerId="LiveId" clId="{EA75A4BA-DD79-40A8-85A6-6C0C5A9013D2}" dt="2024-05-10T09:57:01.299" v="179" actId="20577"/>
        <pc:sldMkLst>
          <pc:docMk/>
          <pc:sldMk cId="2577898667" sldId="363"/>
        </pc:sldMkLst>
        <pc:spChg chg="mod">
          <ac:chgData name="Luiz Renault" userId="1a95f189789c7ab9" providerId="LiveId" clId="{EA75A4BA-DD79-40A8-85A6-6C0C5A9013D2}" dt="2024-05-10T09:56:43.857" v="165" actId="114"/>
          <ac:spMkLst>
            <pc:docMk/>
            <pc:sldMk cId="2577898667" sldId="363"/>
            <ac:spMk id="3" creationId="{F22F88A5-87D1-340F-853F-8C2ED8F8C877}"/>
          </ac:spMkLst>
        </pc:spChg>
        <pc:spChg chg="mod">
          <ac:chgData name="Luiz Renault" userId="1a95f189789c7ab9" providerId="LiveId" clId="{EA75A4BA-DD79-40A8-85A6-6C0C5A9013D2}" dt="2024-05-10T09:57:01.299" v="179" actId="20577"/>
          <ac:spMkLst>
            <pc:docMk/>
            <pc:sldMk cId="2577898667" sldId="363"/>
            <ac:spMk id="12" creationId="{340BCCAE-22A4-6D47-471C-687DCA500C1F}"/>
          </ac:spMkLst>
        </pc:spChg>
      </pc:sldChg>
    </pc:docChg>
  </pc:docChgLst>
  <pc:docChgLst>
    <pc:chgData name="Luiz Renault" userId="1a95f189789c7ab9" providerId="LiveId" clId="{DF1FE20D-B0E1-4F92-B3E1-20C4A19ECB52}"/>
    <pc:docChg chg="undo redo custSel addSld delSld modSld sldOrd">
      <pc:chgData name="Luiz Renault" userId="1a95f189789c7ab9" providerId="LiveId" clId="{DF1FE20D-B0E1-4F92-B3E1-20C4A19ECB52}" dt="2024-04-12T10:11:44.020" v="12283" actId="1076"/>
      <pc:docMkLst>
        <pc:docMk/>
      </pc:docMkLst>
      <pc:sldChg chg="modSp mod">
        <pc:chgData name="Luiz Renault" userId="1a95f189789c7ab9" providerId="LiveId" clId="{DF1FE20D-B0E1-4F92-B3E1-20C4A19ECB52}" dt="2024-03-21T09:28:56.456" v="66" actId="20577"/>
        <pc:sldMkLst>
          <pc:docMk/>
          <pc:sldMk cId="686652667" sldId="256"/>
        </pc:sldMkLst>
        <pc:spChg chg="mod">
          <ac:chgData name="Luiz Renault" userId="1a95f189789c7ab9" providerId="LiveId" clId="{DF1FE20D-B0E1-4F92-B3E1-20C4A19ECB52}" dt="2024-03-21T09:28:29.462" v="4" actId="20577"/>
          <ac:spMkLst>
            <pc:docMk/>
            <pc:sldMk cId="686652667" sldId="256"/>
            <ac:spMk id="2" creationId="{32666AC8-2E17-4DB4-B0F5-60C640CCFD2E}"/>
          </ac:spMkLst>
        </pc:spChg>
        <pc:spChg chg="mod">
          <ac:chgData name="Luiz Renault" userId="1a95f189789c7ab9" providerId="LiveId" clId="{DF1FE20D-B0E1-4F92-B3E1-20C4A19ECB52}" dt="2024-03-21T09:28:56.456" v="66" actId="20577"/>
          <ac:spMkLst>
            <pc:docMk/>
            <pc:sldMk cId="686652667" sldId="256"/>
            <ac:spMk id="4" creationId="{430EB894-B7D4-434C-9D1A-A14094D9BEEC}"/>
          </ac:spMkLst>
        </pc:spChg>
      </pc:sldChg>
      <pc:sldChg chg="addSp delSp modSp mod modAnim">
        <pc:chgData name="Luiz Renault" userId="1a95f189789c7ab9" providerId="LiveId" clId="{DF1FE20D-B0E1-4F92-B3E1-20C4A19ECB52}" dt="2024-03-21T14:36:09.896" v="2471" actId="20577"/>
        <pc:sldMkLst>
          <pc:docMk/>
          <pc:sldMk cId="364118245" sldId="307"/>
        </pc:sldMkLst>
        <pc:spChg chg="mod">
          <ac:chgData name="Luiz Renault" userId="1a95f189789c7ab9" providerId="LiveId" clId="{DF1FE20D-B0E1-4F92-B3E1-20C4A19ECB52}" dt="2024-03-21T14:36:09.896" v="2471" actId="20577"/>
          <ac:spMkLst>
            <pc:docMk/>
            <pc:sldMk cId="364118245" sldId="307"/>
            <ac:spMk id="3" creationId="{7DA84068-671A-9D40-4F76-2C57E4F720C2}"/>
          </ac:spMkLst>
        </pc:spChg>
        <pc:spChg chg="add mod">
          <ac:chgData name="Luiz Renault" userId="1a95f189789c7ab9" providerId="LiveId" clId="{DF1FE20D-B0E1-4F92-B3E1-20C4A19ECB52}" dt="2024-03-21T14:18:00.021" v="2380" actId="122"/>
          <ac:spMkLst>
            <pc:docMk/>
            <pc:sldMk cId="364118245" sldId="307"/>
            <ac:spMk id="8" creationId="{B6FDB1CB-0F49-039A-7460-B5354F2942DA}"/>
          </ac:spMkLst>
        </pc:spChg>
        <pc:picChg chg="add del mod">
          <ac:chgData name="Luiz Renault" userId="1a95f189789c7ab9" providerId="LiveId" clId="{DF1FE20D-B0E1-4F92-B3E1-20C4A19ECB52}" dt="2024-03-21T14:15:05.992" v="2218" actId="478"/>
          <ac:picMkLst>
            <pc:docMk/>
            <pc:sldMk cId="364118245" sldId="307"/>
            <ac:picMk id="5" creationId="{C824EB3C-42B0-96FD-60F4-98B0CD3C6D09}"/>
          </ac:picMkLst>
        </pc:picChg>
        <pc:picChg chg="add mod">
          <ac:chgData name="Luiz Renault" userId="1a95f189789c7ab9" providerId="LiveId" clId="{DF1FE20D-B0E1-4F92-B3E1-20C4A19ECB52}" dt="2024-03-21T14:15:42.739" v="2219" actId="1076"/>
          <ac:picMkLst>
            <pc:docMk/>
            <pc:sldMk cId="364118245" sldId="307"/>
            <ac:picMk id="6" creationId="{EE51D3DF-8CB6-187D-E5E3-D40FF8372C20}"/>
          </ac:picMkLst>
        </pc:picChg>
      </pc:sldChg>
      <pc:sldChg chg="modSp del mod ord">
        <pc:chgData name="Luiz Renault" userId="1a95f189789c7ab9" providerId="LiveId" clId="{DF1FE20D-B0E1-4F92-B3E1-20C4A19ECB52}" dt="2024-03-22T01:20:20.513" v="10481" actId="47"/>
        <pc:sldMkLst>
          <pc:docMk/>
          <pc:sldMk cId="3187071590" sldId="308"/>
        </pc:sldMkLst>
        <pc:spChg chg="mod">
          <ac:chgData name="Luiz Renault" userId="1a95f189789c7ab9" providerId="LiveId" clId="{DF1FE20D-B0E1-4F92-B3E1-20C4A19ECB52}" dt="2024-03-21T09:58:30.835" v="514" actId="20577"/>
          <ac:spMkLst>
            <pc:docMk/>
            <pc:sldMk cId="3187071590" sldId="308"/>
            <ac:spMk id="2" creationId="{94AB8438-E56E-2412-517C-8456E4CA773C}"/>
          </ac:spMkLst>
        </pc:spChg>
        <pc:spChg chg="mod">
          <ac:chgData name="Luiz Renault" userId="1a95f189789c7ab9" providerId="LiveId" clId="{DF1FE20D-B0E1-4F92-B3E1-20C4A19ECB52}" dt="2024-03-21T10:00:54.803" v="718" actId="20577"/>
          <ac:spMkLst>
            <pc:docMk/>
            <pc:sldMk cId="3187071590" sldId="308"/>
            <ac:spMk id="3" creationId="{F7E2B09C-6D56-4C9F-A364-B904CCE2F1A0}"/>
          </ac:spMkLst>
        </pc:spChg>
      </pc:sldChg>
      <pc:sldChg chg="modSp del mod ord">
        <pc:chgData name="Luiz Renault" userId="1a95f189789c7ab9" providerId="LiveId" clId="{DF1FE20D-B0E1-4F92-B3E1-20C4A19ECB52}" dt="2024-03-22T01:23:31.023" v="10740" actId="47"/>
        <pc:sldMkLst>
          <pc:docMk/>
          <pc:sldMk cId="1547259554" sldId="309"/>
        </pc:sldMkLst>
        <pc:spChg chg="mod">
          <ac:chgData name="Luiz Renault" userId="1a95f189789c7ab9" providerId="LiveId" clId="{DF1FE20D-B0E1-4F92-B3E1-20C4A19ECB52}" dt="2024-03-21T11:27:43.810" v="2184" actId="20577"/>
          <ac:spMkLst>
            <pc:docMk/>
            <pc:sldMk cId="1547259554" sldId="309"/>
            <ac:spMk id="3" creationId="{8C5488AE-34B4-EF1D-F674-507FF2FCD122}"/>
          </ac:spMkLst>
        </pc:spChg>
      </pc:sldChg>
      <pc:sldChg chg="addSp delSp modSp mod">
        <pc:chgData name="Luiz Renault" userId="1a95f189789c7ab9" providerId="LiveId" clId="{DF1FE20D-B0E1-4F92-B3E1-20C4A19ECB52}" dt="2024-04-12T09:59:16.589" v="12175" actId="20577"/>
        <pc:sldMkLst>
          <pc:docMk/>
          <pc:sldMk cId="3906980817" sldId="310"/>
        </pc:sldMkLst>
        <pc:spChg chg="mod">
          <ac:chgData name="Luiz Renault" userId="1a95f189789c7ab9" providerId="LiveId" clId="{DF1FE20D-B0E1-4F92-B3E1-20C4A19ECB52}" dt="2024-04-12T09:59:16.589" v="12175" actId="20577"/>
          <ac:spMkLst>
            <pc:docMk/>
            <pc:sldMk cId="3906980817" sldId="310"/>
            <ac:spMk id="3" creationId="{F22F88A5-87D1-340F-853F-8C2ED8F8C877}"/>
          </ac:spMkLst>
        </pc:spChg>
        <pc:picChg chg="add del">
          <ac:chgData name="Luiz Renault" userId="1a95f189789c7ab9" providerId="LiveId" clId="{DF1FE20D-B0E1-4F92-B3E1-20C4A19ECB52}" dt="2024-03-22T00:57:23.224" v="9529" actId="22"/>
          <ac:picMkLst>
            <pc:docMk/>
            <pc:sldMk cId="3906980817" sldId="310"/>
            <ac:picMk id="5" creationId="{812BB393-D616-D3C4-234B-8C2E64A41BA4}"/>
          </ac:picMkLst>
        </pc:picChg>
        <pc:picChg chg="add mod">
          <ac:chgData name="Luiz Renault" userId="1a95f189789c7ab9" providerId="LiveId" clId="{DF1FE20D-B0E1-4F92-B3E1-20C4A19ECB52}" dt="2024-03-22T01:00:40.873" v="9750" actId="1076"/>
          <ac:picMkLst>
            <pc:docMk/>
            <pc:sldMk cId="3906980817" sldId="310"/>
            <ac:picMk id="7" creationId="{F8FA17DC-271F-7EC3-0F92-ACB76C2206EB}"/>
          </ac:picMkLst>
        </pc:picChg>
      </pc:sldChg>
      <pc:sldChg chg="modSp mod">
        <pc:chgData name="Luiz Renault" userId="1a95f189789c7ab9" providerId="LiveId" clId="{DF1FE20D-B0E1-4F92-B3E1-20C4A19ECB52}" dt="2024-03-22T01:25:30.915" v="10982" actId="113"/>
        <pc:sldMkLst>
          <pc:docMk/>
          <pc:sldMk cId="1521811257" sldId="311"/>
        </pc:sldMkLst>
        <pc:spChg chg="mod">
          <ac:chgData name="Luiz Renault" userId="1a95f189789c7ab9" providerId="LiveId" clId="{DF1FE20D-B0E1-4F92-B3E1-20C4A19ECB52}" dt="2024-03-22T01:23:14.717" v="10739" actId="6549"/>
          <ac:spMkLst>
            <pc:docMk/>
            <pc:sldMk cId="1521811257" sldId="311"/>
            <ac:spMk id="2" creationId="{072F732D-34CE-6153-324F-D7F6821577F0}"/>
          </ac:spMkLst>
        </pc:spChg>
        <pc:spChg chg="mod">
          <ac:chgData name="Luiz Renault" userId="1a95f189789c7ab9" providerId="LiveId" clId="{DF1FE20D-B0E1-4F92-B3E1-20C4A19ECB52}" dt="2024-03-22T01:25:30.915" v="10982" actId="113"/>
          <ac:spMkLst>
            <pc:docMk/>
            <pc:sldMk cId="1521811257" sldId="311"/>
            <ac:spMk id="3" creationId="{62A55622-8E11-E5D7-8EAF-7AE2CCAA3321}"/>
          </ac:spMkLst>
        </pc:spChg>
      </pc:sldChg>
      <pc:sldChg chg="addSp modSp mod">
        <pc:chgData name="Luiz Renault" userId="1a95f189789c7ab9" providerId="LiveId" clId="{DF1FE20D-B0E1-4F92-B3E1-20C4A19ECB52}" dt="2024-04-05T10:12:01.981" v="12013" actId="20577"/>
        <pc:sldMkLst>
          <pc:docMk/>
          <pc:sldMk cId="1532530965" sldId="312"/>
        </pc:sldMkLst>
        <pc:spChg chg="mod">
          <ac:chgData name="Luiz Renault" userId="1a95f189789c7ab9" providerId="LiveId" clId="{DF1FE20D-B0E1-4F92-B3E1-20C4A19ECB52}" dt="2024-03-22T01:45:25.202" v="11364" actId="6549"/>
          <ac:spMkLst>
            <pc:docMk/>
            <pc:sldMk cId="1532530965" sldId="312"/>
            <ac:spMk id="2" creationId="{B9E502FC-4440-F5DA-F299-69CD15E702AE}"/>
          </ac:spMkLst>
        </pc:spChg>
        <pc:spChg chg="mod">
          <ac:chgData name="Luiz Renault" userId="1a95f189789c7ab9" providerId="LiveId" clId="{DF1FE20D-B0E1-4F92-B3E1-20C4A19ECB52}" dt="2024-04-05T10:12:01.981" v="12013" actId="20577"/>
          <ac:spMkLst>
            <pc:docMk/>
            <pc:sldMk cId="1532530965" sldId="312"/>
            <ac:spMk id="3" creationId="{69359096-6B47-BEA3-55AD-95F90CDC8489}"/>
          </ac:spMkLst>
        </pc:spChg>
        <pc:picChg chg="add mod">
          <ac:chgData name="Luiz Renault" userId="1a95f189789c7ab9" providerId="LiveId" clId="{DF1FE20D-B0E1-4F92-B3E1-20C4A19ECB52}" dt="2024-04-05T09:34:36.838" v="11885" actId="1076"/>
          <ac:picMkLst>
            <pc:docMk/>
            <pc:sldMk cId="1532530965" sldId="312"/>
            <ac:picMk id="5" creationId="{02B1E646-7EF8-5793-680B-64EAB43D2205}"/>
          </ac:picMkLst>
        </pc:picChg>
      </pc:sldChg>
      <pc:sldChg chg="modSp del mod ord">
        <pc:chgData name="Luiz Renault" userId="1a95f189789c7ab9" providerId="LiveId" clId="{DF1FE20D-B0E1-4F92-B3E1-20C4A19ECB52}" dt="2024-03-22T01:39:46.716" v="11178" actId="47"/>
        <pc:sldMkLst>
          <pc:docMk/>
          <pc:sldMk cId="3601469261" sldId="313"/>
        </pc:sldMkLst>
        <pc:spChg chg="mod">
          <ac:chgData name="Luiz Renault" userId="1a95f189789c7ab9" providerId="LiveId" clId="{DF1FE20D-B0E1-4F92-B3E1-20C4A19ECB52}" dt="2024-03-22T01:39:44.439" v="11177" actId="21"/>
          <ac:spMkLst>
            <pc:docMk/>
            <pc:sldMk cId="3601469261" sldId="313"/>
            <ac:spMk id="2" creationId="{B7EBC8F7-03EF-338A-A90B-280A41AF9688}"/>
          </ac:spMkLst>
        </pc:spChg>
      </pc:sldChg>
      <pc:sldChg chg="addSp modSp mod">
        <pc:chgData name="Luiz Renault" userId="1a95f189789c7ab9" providerId="LiveId" clId="{DF1FE20D-B0E1-4F92-B3E1-20C4A19ECB52}" dt="2024-03-22T02:07:46.002" v="11711" actId="313"/>
        <pc:sldMkLst>
          <pc:docMk/>
          <pc:sldMk cId="1787264919" sldId="314"/>
        </pc:sldMkLst>
        <pc:spChg chg="mod">
          <ac:chgData name="Luiz Renault" userId="1a95f189789c7ab9" providerId="LiveId" clId="{DF1FE20D-B0E1-4F92-B3E1-20C4A19ECB52}" dt="2024-03-22T02:07:46.002" v="11711" actId="313"/>
          <ac:spMkLst>
            <pc:docMk/>
            <pc:sldMk cId="1787264919" sldId="314"/>
            <ac:spMk id="3" creationId="{EF043237-7757-7557-B63E-D4EB5152D44B}"/>
          </ac:spMkLst>
        </pc:spChg>
        <pc:graphicFrameChg chg="add mod">
          <ac:chgData name="Luiz Renault" userId="1a95f189789c7ab9" providerId="LiveId" clId="{DF1FE20D-B0E1-4F92-B3E1-20C4A19ECB52}" dt="2024-03-21T15:07:00.819" v="3263"/>
          <ac:graphicFrameMkLst>
            <pc:docMk/>
            <pc:sldMk cId="1787264919" sldId="314"/>
            <ac:graphicFrameMk id="4" creationId="{5D88DCCF-FF28-F092-8C51-5593FE93B18A}"/>
          </ac:graphicFrameMkLst>
        </pc:graphicFrameChg>
      </pc:sldChg>
      <pc:sldChg chg="addSp delSp modSp add mod">
        <pc:chgData name="Luiz Renault" userId="1a95f189789c7ab9" providerId="LiveId" clId="{DF1FE20D-B0E1-4F92-B3E1-20C4A19ECB52}" dt="2024-04-12T09:20:09.879" v="12033" actId="20577"/>
        <pc:sldMkLst>
          <pc:docMk/>
          <pc:sldMk cId="3877102869" sldId="315"/>
        </pc:sldMkLst>
        <pc:spChg chg="mod">
          <ac:chgData name="Luiz Renault" userId="1a95f189789c7ab9" providerId="LiveId" clId="{DF1FE20D-B0E1-4F92-B3E1-20C4A19ECB52}" dt="2024-03-21T15:30:32.278" v="4005" actId="20577"/>
          <ac:spMkLst>
            <pc:docMk/>
            <pc:sldMk cId="3877102869" sldId="315"/>
            <ac:spMk id="2" creationId="{7F5FF925-67DE-CC62-E869-C6E3C1D771E6}"/>
          </ac:spMkLst>
        </pc:spChg>
        <pc:spChg chg="del">
          <ac:chgData name="Luiz Renault" userId="1a95f189789c7ab9" providerId="LiveId" clId="{DF1FE20D-B0E1-4F92-B3E1-20C4A19ECB52}" dt="2024-03-21T09:40:10.834" v="68" actId="478"/>
          <ac:spMkLst>
            <pc:docMk/>
            <pc:sldMk cId="3877102869" sldId="315"/>
            <ac:spMk id="3" creationId="{7DA84068-671A-9D40-4F76-2C57E4F720C2}"/>
          </ac:spMkLst>
        </pc:spChg>
        <pc:spChg chg="add mod">
          <ac:chgData name="Luiz Renault" userId="1a95f189789c7ab9" providerId="LiveId" clId="{DF1FE20D-B0E1-4F92-B3E1-20C4A19ECB52}" dt="2024-03-21T15:27:42.889" v="3768" actId="1076"/>
          <ac:spMkLst>
            <pc:docMk/>
            <pc:sldMk cId="3877102869" sldId="315"/>
            <ac:spMk id="8" creationId="{D5B15A5F-D461-4936-B0A5-520109F370F1}"/>
          </ac:spMkLst>
        </pc:spChg>
        <pc:spChg chg="add mod">
          <ac:chgData name="Luiz Renault" userId="1a95f189789c7ab9" providerId="LiveId" clId="{DF1FE20D-B0E1-4F92-B3E1-20C4A19ECB52}" dt="2024-03-21T15:27:42.889" v="3768" actId="1076"/>
          <ac:spMkLst>
            <pc:docMk/>
            <pc:sldMk cId="3877102869" sldId="315"/>
            <ac:spMk id="9" creationId="{BF8CFCDD-81FF-8274-54B4-3255096431BE}"/>
          </ac:spMkLst>
        </pc:spChg>
        <pc:spChg chg="add mod">
          <ac:chgData name="Luiz Renault" userId="1a95f189789c7ab9" providerId="LiveId" clId="{DF1FE20D-B0E1-4F92-B3E1-20C4A19ECB52}" dt="2024-03-21T15:27:42.889" v="3768" actId="1076"/>
          <ac:spMkLst>
            <pc:docMk/>
            <pc:sldMk cId="3877102869" sldId="315"/>
            <ac:spMk id="10" creationId="{2951D9C4-C284-848C-D827-ACBFD76DE567}"/>
          </ac:spMkLst>
        </pc:spChg>
        <pc:spChg chg="add mod">
          <ac:chgData name="Luiz Renault" userId="1a95f189789c7ab9" providerId="LiveId" clId="{DF1FE20D-B0E1-4F92-B3E1-20C4A19ECB52}" dt="2024-03-21T15:27:42.889" v="3768" actId="1076"/>
          <ac:spMkLst>
            <pc:docMk/>
            <pc:sldMk cId="3877102869" sldId="315"/>
            <ac:spMk id="11" creationId="{6FF634E2-9FC5-5772-0DF6-C09239985095}"/>
          </ac:spMkLst>
        </pc:spChg>
        <pc:spChg chg="add mod">
          <ac:chgData name="Luiz Renault" userId="1a95f189789c7ab9" providerId="LiveId" clId="{DF1FE20D-B0E1-4F92-B3E1-20C4A19ECB52}" dt="2024-04-12T09:20:09.879" v="12033" actId="20577"/>
          <ac:spMkLst>
            <pc:docMk/>
            <pc:sldMk cId="3877102869" sldId="315"/>
            <ac:spMk id="12" creationId="{9458A05A-02EC-B28C-9284-FEBD703A4B26}"/>
          </ac:spMkLst>
        </pc:spChg>
        <pc:picChg chg="add mod">
          <ac:chgData name="Luiz Renault" userId="1a95f189789c7ab9" providerId="LiveId" clId="{DF1FE20D-B0E1-4F92-B3E1-20C4A19ECB52}" dt="2024-03-21T15:27:42.889" v="3768" actId="1076"/>
          <ac:picMkLst>
            <pc:docMk/>
            <pc:sldMk cId="3877102869" sldId="315"/>
            <ac:picMk id="5" creationId="{BBBDFF35-1CA7-5B70-0CC3-AD309A075CF5}"/>
          </ac:picMkLst>
        </pc:picChg>
        <pc:picChg chg="add mod">
          <ac:chgData name="Luiz Renault" userId="1a95f189789c7ab9" providerId="LiveId" clId="{DF1FE20D-B0E1-4F92-B3E1-20C4A19ECB52}" dt="2024-03-21T15:27:42.889" v="3768" actId="1076"/>
          <ac:picMkLst>
            <pc:docMk/>
            <pc:sldMk cId="3877102869" sldId="315"/>
            <ac:picMk id="7" creationId="{2F4ECDC7-1B56-533B-CB3F-26DD2D3E67A7}"/>
          </ac:picMkLst>
        </pc:picChg>
      </pc:sldChg>
      <pc:sldChg chg="addSp modSp add mod ord">
        <pc:chgData name="Luiz Renault" userId="1a95f189789c7ab9" providerId="LiveId" clId="{DF1FE20D-B0E1-4F92-B3E1-20C4A19ECB52}" dt="2024-04-05T08:26:02.926" v="11865"/>
        <pc:sldMkLst>
          <pc:docMk/>
          <pc:sldMk cId="1950754040" sldId="316"/>
        </pc:sldMkLst>
        <pc:spChg chg="mod">
          <ac:chgData name="Luiz Renault" userId="1a95f189789c7ab9" providerId="LiveId" clId="{DF1FE20D-B0E1-4F92-B3E1-20C4A19ECB52}" dt="2024-03-21T09:47:41.099" v="250" actId="313"/>
          <ac:spMkLst>
            <pc:docMk/>
            <pc:sldMk cId="1950754040" sldId="316"/>
            <ac:spMk id="2" creationId="{7F5FF925-67DE-CC62-E869-C6E3C1D771E6}"/>
          </ac:spMkLst>
        </pc:spChg>
        <pc:spChg chg="mod">
          <ac:chgData name="Luiz Renault" userId="1a95f189789c7ab9" providerId="LiveId" clId="{DF1FE20D-B0E1-4F92-B3E1-20C4A19ECB52}" dt="2024-03-21T15:49:22.520" v="4172" actId="20577"/>
          <ac:spMkLst>
            <pc:docMk/>
            <pc:sldMk cId="1950754040" sldId="316"/>
            <ac:spMk id="3" creationId="{7DA84068-671A-9D40-4F76-2C57E4F720C2}"/>
          </ac:spMkLst>
        </pc:spChg>
        <pc:spChg chg="add mod">
          <ac:chgData name="Luiz Renault" userId="1a95f189789c7ab9" providerId="LiveId" clId="{DF1FE20D-B0E1-4F92-B3E1-20C4A19ECB52}" dt="2024-03-21T15:48:33.701" v="4095" actId="1076"/>
          <ac:spMkLst>
            <pc:docMk/>
            <pc:sldMk cId="1950754040" sldId="316"/>
            <ac:spMk id="6" creationId="{ED369820-2D63-B215-4535-42F9EE6F4105}"/>
          </ac:spMkLst>
        </pc:spChg>
        <pc:spChg chg="add mod">
          <ac:chgData name="Luiz Renault" userId="1a95f189789c7ab9" providerId="LiveId" clId="{DF1FE20D-B0E1-4F92-B3E1-20C4A19ECB52}" dt="2024-03-21T15:48:33.701" v="4095" actId="1076"/>
          <ac:spMkLst>
            <pc:docMk/>
            <pc:sldMk cId="1950754040" sldId="316"/>
            <ac:spMk id="7" creationId="{073BA391-0B33-A665-9F59-B05BAA7129E6}"/>
          </ac:spMkLst>
        </pc:spChg>
        <pc:spChg chg="add mod">
          <ac:chgData name="Luiz Renault" userId="1a95f189789c7ab9" providerId="LiveId" clId="{DF1FE20D-B0E1-4F92-B3E1-20C4A19ECB52}" dt="2024-03-21T15:48:33.701" v="4095" actId="1076"/>
          <ac:spMkLst>
            <pc:docMk/>
            <pc:sldMk cId="1950754040" sldId="316"/>
            <ac:spMk id="8" creationId="{DBF63CC9-9036-2769-CB33-B3D0122AEDE1}"/>
          </ac:spMkLst>
        </pc:spChg>
        <pc:spChg chg="add mod">
          <ac:chgData name="Luiz Renault" userId="1a95f189789c7ab9" providerId="LiveId" clId="{DF1FE20D-B0E1-4F92-B3E1-20C4A19ECB52}" dt="2024-03-21T15:48:33.701" v="4095" actId="1076"/>
          <ac:spMkLst>
            <pc:docMk/>
            <pc:sldMk cId="1950754040" sldId="316"/>
            <ac:spMk id="9" creationId="{F6BBBB58-74CE-9AB7-EEC5-7D9B5D3252B5}"/>
          </ac:spMkLst>
        </pc:spChg>
        <pc:picChg chg="add mod">
          <ac:chgData name="Luiz Renault" userId="1a95f189789c7ab9" providerId="LiveId" clId="{DF1FE20D-B0E1-4F92-B3E1-20C4A19ECB52}" dt="2024-03-21T15:48:33.701" v="4095" actId="1076"/>
          <ac:picMkLst>
            <pc:docMk/>
            <pc:sldMk cId="1950754040" sldId="316"/>
            <ac:picMk id="4" creationId="{402B6F1C-2D90-79BE-25EB-5EEDBC97C2DD}"/>
          </ac:picMkLst>
        </pc:picChg>
        <pc:picChg chg="add mod">
          <ac:chgData name="Luiz Renault" userId="1a95f189789c7ab9" providerId="LiveId" clId="{DF1FE20D-B0E1-4F92-B3E1-20C4A19ECB52}" dt="2024-03-21T15:48:33.701" v="4095" actId="1076"/>
          <ac:picMkLst>
            <pc:docMk/>
            <pc:sldMk cId="1950754040" sldId="316"/>
            <ac:picMk id="5" creationId="{32767F95-0AED-F5C3-4D30-5E8B34A74FCC}"/>
          </ac:picMkLst>
        </pc:picChg>
      </pc:sldChg>
      <pc:sldChg chg="modSp add del mod">
        <pc:chgData name="Luiz Renault" userId="1a95f189789c7ab9" providerId="LiveId" clId="{DF1FE20D-B0E1-4F92-B3E1-20C4A19ECB52}" dt="2024-03-21T22:43:09.905" v="6500" actId="47"/>
        <pc:sldMkLst>
          <pc:docMk/>
          <pc:sldMk cId="3739825211" sldId="317"/>
        </pc:sldMkLst>
        <pc:spChg chg="mod">
          <ac:chgData name="Luiz Renault" userId="1a95f189789c7ab9" providerId="LiveId" clId="{DF1FE20D-B0E1-4F92-B3E1-20C4A19ECB52}" dt="2024-03-21T10:02:58.553" v="894" actId="20577"/>
          <ac:spMkLst>
            <pc:docMk/>
            <pc:sldMk cId="3739825211" sldId="317"/>
            <ac:spMk id="2" creationId="{94AB8438-E56E-2412-517C-8456E4CA773C}"/>
          </ac:spMkLst>
        </pc:spChg>
      </pc:sldChg>
      <pc:sldChg chg="addSp delSp modSp add mod ord">
        <pc:chgData name="Luiz Renault" userId="1a95f189789c7ab9" providerId="LiveId" clId="{DF1FE20D-B0E1-4F92-B3E1-20C4A19ECB52}" dt="2024-03-21T23:18:14.043" v="7421" actId="1076"/>
        <pc:sldMkLst>
          <pc:docMk/>
          <pc:sldMk cId="471096911" sldId="318"/>
        </pc:sldMkLst>
        <pc:spChg chg="mod">
          <ac:chgData name="Luiz Renault" userId="1a95f189789c7ab9" providerId="LiveId" clId="{DF1FE20D-B0E1-4F92-B3E1-20C4A19ECB52}" dt="2024-03-21T22:48:25.454" v="6595"/>
          <ac:spMkLst>
            <pc:docMk/>
            <pc:sldMk cId="471096911" sldId="318"/>
            <ac:spMk id="2" creationId="{083FFF02-0FC8-9F0B-AAB0-565FC99EA70D}"/>
          </ac:spMkLst>
        </pc:spChg>
        <pc:spChg chg="del">
          <ac:chgData name="Luiz Renault" userId="1a95f189789c7ab9" providerId="LiveId" clId="{DF1FE20D-B0E1-4F92-B3E1-20C4A19ECB52}" dt="2024-03-21T09:57:30.625" v="488"/>
          <ac:spMkLst>
            <pc:docMk/>
            <pc:sldMk cId="471096911" sldId="318"/>
            <ac:spMk id="3" creationId="{8C5488AE-34B4-EF1D-F674-507FF2FCD122}"/>
          </ac:spMkLst>
        </pc:spChg>
        <pc:spChg chg="add mod">
          <ac:chgData name="Luiz Renault" userId="1a95f189789c7ab9" providerId="LiveId" clId="{DF1FE20D-B0E1-4F92-B3E1-20C4A19ECB52}" dt="2024-03-21T23:08:49.742" v="7039" actId="12"/>
          <ac:spMkLst>
            <pc:docMk/>
            <pc:sldMk cId="471096911" sldId="318"/>
            <ac:spMk id="4" creationId="{EB4EC08B-4658-4C8D-15E3-684479D5C541}"/>
          </ac:spMkLst>
        </pc:spChg>
        <pc:picChg chg="add mod">
          <ac:chgData name="Luiz Renault" userId="1a95f189789c7ab9" providerId="LiveId" clId="{DF1FE20D-B0E1-4F92-B3E1-20C4A19ECB52}" dt="2024-03-21T23:18:14.043" v="7421" actId="1076"/>
          <ac:picMkLst>
            <pc:docMk/>
            <pc:sldMk cId="471096911" sldId="318"/>
            <ac:picMk id="1026" creationId="{5A68603E-6E33-3350-59E9-939D610375B8}"/>
          </ac:picMkLst>
        </pc:picChg>
      </pc:sldChg>
      <pc:sldChg chg="modSp add del mod ord">
        <pc:chgData name="Luiz Renault" userId="1a95f189789c7ab9" providerId="LiveId" clId="{DF1FE20D-B0E1-4F92-B3E1-20C4A19ECB52}" dt="2024-03-22T00:15:51.187" v="8926" actId="47"/>
        <pc:sldMkLst>
          <pc:docMk/>
          <pc:sldMk cId="3275281792" sldId="319"/>
        </pc:sldMkLst>
        <pc:spChg chg="mod">
          <ac:chgData name="Luiz Renault" userId="1a95f189789c7ab9" providerId="LiveId" clId="{DF1FE20D-B0E1-4F92-B3E1-20C4A19ECB52}" dt="2024-03-21T10:01:28.309" v="748" actId="20577"/>
          <ac:spMkLst>
            <pc:docMk/>
            <pc:sldMk cId="3275281792" sldId="319"/>
            <ac:spMk id="2" creationId="{94AB8438-E56E-2412-517C-8456E4CA773C}"/>
          </ac:spMkLst>
        </pc:spChg>
        <pc:spChg chg="mod">
          <ac:chgData name="Luiz Renault" userId="1a95f189789c7ab9" providerId="LiveId" clId="{DF1FE20D-B0E1-4F92-B3E1-20C4A19ECB52}" dt="2024-03-21T10:01:50.104" v="778" actId="20577"/>
          <ac:spMkLst>
            <pc:docMk/>
            <pc:sldMk cId="3275281792" sldId="319"/>
            <ac:spMk id="3" creationId="{F7E2B09C-6D56-4C9F-A364-B904CCE2F1A0}"/>
          </ac:spMkLst>
        </pc:spChg>
      </pc:sldChg>
      <pc:sldChg chg="addSp delSp modSp add mod ord">
        <pc:chgData name="Luiz Renault" userId="1a95f189789c7ab9" providerId="LiveId" clId="{DF1FE20D-B0E1-4F92-B3E1-20C4A19ECB52}" dt="2024-03-21T23:47:46.232" v="8215" actId="1076"/>
        <pc:sldMkLst>
          <pc:docMk/>
          <pc:sldMk cId="4265292516" sldId="320"/>
        </pc:sldMkLst>
        <pc:spChg chg="mod">
          <ac:chgData name="Luiz Renault" userId="1a95f189789c7ab9" providerId="LiveId" clId="{DF1FE20D-B0E1-4F92-B3E1-20C4A19ECB52}" dt="2024-03-21T10:07:40.412" v="959" actId="20577"/>
          <ac:spMkLst>
            <pc:docMk/>
            <pc:sldMk cId="4265292516" sldId="320"/>
            <ac:spMk id="2" creationId="{083FFF02-0FC8-9F0B-AAB0-565FC99EA70D}"/>
          </ac:spMkLst>
        </pc:spChg>
        <pc:spChg chg="del">
          <ac:chgData name="Luiz Renault" userId="1a95f189789c7ab9" providerId="LiveId" clId="{DF1FE20D-B0E1-4F92-B3E1-20C4A19ECB52}" dt="2024-03-21T10:03:49.168" v="895" actId="22"/>
          <ac:spMkLst>
            <pc:docMk/>
            <pc:sldMk cId="4265292516" sldId="320"/>
            <ac:spMk id="3" creationId="{8C5488AE-34B4-EF1D-F674-507FF2FCD122}"/>
          </ac:spMkLst>
        </pc:spChg>
        <pc:spChg chg="add del mod">
          <ac:chgData name="Luiz Renault" userId="1a95f189789c7ab9" providerId="LiveId" clId="{DF1FE20D-B0E1-4F92-B3E1-20C4A19ECB52}" dt="2024-03-21T10:04:14.720" v="899" actId="22"/>
          <ac:spMkLst>
            <pc:docMk/>
            <pc:sldMk cId="4265292516" sldId="320"/>
            <ac:spMk id="7" creationId="{E60ABF10-9B4F-F1DC-905B-DCDE384B1CF3}"/>
          </ac:spMkLst>
        </pc:spChg>
        <pc:spChg chg="add del mod">
          <ac:chgData name="Luiz Renault" userId="1a95f189789c7ab9" providerId="LiveId" clId="{DF1FE20D-B0E1-4F92-B3E1-20C4A19ECB52}" dt="2024-03-21T10:05:16.350" v="901" actId="22"/>
          <ac:spMkLst>
            <pc:docMk/>
            <pc:sldMk cId="4265292516" sldId="320"/>
            <ac:spMk id="13" creationId="{ED8BCCBB-5534-039B-6AA1-9E649EA0CF7C}"/>
          </ac:spMkLst>
        </pc:spChg>
        <pc:spChg chg="add mod">
          <ac:chgData name="Luiz Renault" userId="1a95f189789c7ab9" providerId="LiveId" clId="{DF1FE20D-B0E1-4F92-B3E1-20C4A19ECB52}" dt="2024-03-21T23:36:39.524" v="7834" actId="478"/>
          <ac:spMkLst>
            <pc:docMk/>
            <pc:sldMk cId="4265292516" sldId="320"/>
            <ac:spMk id="17" creationId="{89CDF2EF-AF3F-E7DA-89EB-9C12DEB2284C}"/>
          </ac:spMkLst>
        </pc:spChg>
        <pc:spChg chg="add mod">
          <ac:chgData name="Luiz Renault" userId="1a95f189789c7ab9" providerId="LiveId" clId="{DF1FE20D-B0E1-4F92-B3E1-20C4A19ECB52}" dt="2024-03-21T23:39:08.807" v="7967" actId="20577"/>
          <ac:spMkLst>
            <pc:docMk/>
            <pc:sldMk cId="4265292516" sldId="320"/>
            <ac:spMk id="22" creationId="{EB00D61F-21D2-987C-AC44-C58C4A499F95}"/>
          </ac:spMkLst>
        </pc:spChg>
        <pc:spChg chg="add mod">
          <ac:chgData name="Luiz Renault" userId="1a95f189789c7ab9" providerId="LiveId" clId="{DF1FE20D-B0E1-4F92-B3E1-20C4A19ECB52}" dt="2024-03-21T23:41:07.317" v="7975" actId="1076"/>
          <ac:spMkLst>
            <pc:docMk/>
            <pc:sldMk cId="4265292516" sldId="320"/>
            <ac:spMk id="23" creationId="{CACAC114-A50C-7A69-A804-AB5CAFAE2899}"/>
          </ac:spMkLst>
        </pc:spChg>
        <pc:picChg chg="add del mod ord">
          <ac:chgData name="Luiz Renault" userId="1a95f189789c7ab9" providerId="LiveId" clId="{DF1FE20D-B0E1-4F92-B3E1-20C4A19ECB52}" dt="2024-03-21T10:04:10.492" v="896" actId="478"/>
          <ac:picMkLst>
            <pc:docMk/>
            <pc:sldMk cId="4265292516" sldId="320"/>
            <ac:picMk id="5" creationId="{4DBE0E74-CF35-0835-DE6C-FF50AB47D5C6}"/>
          </ac:picMkLst>
        </pc:picChg>
        <pc:picChg chg="add del">
          <ac:chgData name="Luiz Renault" userId="1a95f189789c7ab9" providerId="LiveId" clId="{DF1FE20D-B0E1-4F92-B3E1-20C4A19ECB52}" dt="2024-03-21T10:04:12.470" v="898" actId="22"/>
          <ac:picMkLst>
            <pc:docMk/>
            <pc:sldMk cId="4265292516" sldId="320"/>
            <ac:picMk id="9" creationId="{11A26705-E92C-50EB-A01A-D9D746E3FD5F}"/>
          </ac:picMkLst>
        </pc:picChg>
        <pc:picChg chg="add del mod ord">
          <ac:chgData name="Luiz Renault" userId="1a95f189789c7ab9" providerId="LiveId" clId="{DF1FE20D-B0E1-4F92-B3E1-20C4A19ECB52}" dt="2024-03-21T10:05:13.267" v="900" actId="478"/>
          <ac:picMkLst>
            <pc:docMk/>
            <pc:sldMk cId="4265292516" sldId="320"/>
            <ac:picMk id="11" creationId="{EAAB264C-96B4-55CB-38EC-815BFB14D6DF}"/>
          </ac:picMkLst>
        </pc:picChg>
        <pc:picChg chg="add del mod ord">
          <ac:chgData name="Luiz Renault" userId="1a95f189789c7ab9" providerId="LiveId" clId="{DF1FE20D-B0E1-4F92-B3E1-20C4A19ECB52}" dt="2024-03-21T23:36:39.524" v="7834" actId="478"/>
          <ac:picMkLst>
            <pc:docMk/>
            <pc:sldMk cId="4265292516" sldId="320"/>
            <ac:picMk id="15" creationId="{67BD5136-BBA3-8E34-2D48-2413DD1C9202}"/>
          </ac:picMkLst>
        </pc:picChg>
        <pc:picChg chg="add mod">
          <ac:chgData name="Luiz Renault" userId="1a95f189789c7ab9" providerId="LiveId" clId="{DF1FE20D-B0E1-4F92-B3E1-20C4A19ECB52}" dt="2024-03-21T23:36:46.206" v="7837" actId="1076"/>
          <ac:picMkLst>
            <pc:docMk/>
            <pc:sldMk cId="4265292516" sldId="320"/>
            <ac:picMk id="19" creationId="{CABCE103-2883-3C7E-7A30-B74445AA97A0}"/>
          </ac:picMkLst>
        </pc:picChg>
        <pc:picChg chg="add mod">
          <ac:chgData name="Luiz Renault" userId="1a95f189789c7ab9" providerId="LiveId" clId="{DF1FE20D-B0E1-4F92-B3E1-20C4A19ECB52}" dt="2024-03-21T23:37:56.294" v="7844" actId="1076"/>
          <ac:picMkLst>
            <pc:docMk/>
            <pc:sldMk cId="4265292516" sldId="320"/>
            <ac:picMk id="21" creationId="{728E3188-DA03-711D-EBBD-46DF2EF34942}"/>
          </ac:picMkLst>
        </pc:picChg>
        <pc:picChg chg="add mod">
          <ac:chgData name="Luiz Renault" userId="1a95f189789c7ab9" providerId="LiveId" clId="{DF1FE20D-B0E1-4F92-B3E1-20C4A19ECB52}" dt="2024-03-21T23:47:46.232" v="8215" actId="1076"/>
          <ac:picMkLst>
            <pc:docMk/>
            <pc:sldMk cId="4265292516" sldId="320"/>
            <ac:picMk id="25" creationId="{563494EE-B29B-3B79-49B5-FBB5A5734D8B}"/>
          </ac:picMkLst>
        </pc:picChg>
      </pc:sldChg>
      <pc:sldChg chg="modSp add del mod ord">
        <pc:chgData name="Luiz Renault" userId="1a95f189789c7ab9" providerId="LiveId" clId="{DF1FE20D-B0E1-4F92-B3E1-20C4A19ECB52}" dt="2024-03-21T21:48:15.890" v="4824" actId="47"/>
        <pc:sldMkLst>
          <pc:docMk/>
          <pc:sldMk cId="1677348691" sldId="321"/>
        </pc:sldMkLst>
        <pc:spChg chg="mod">
          <ac:chgData name="Luiz Renault" userId="1a95f189789c7ab9" providerId="LiveId" clId="{DF1FE20D-B0E1-4F92-B3E1-20C4A19ECB52}" dt="2024-03-21T15:49:54.312" v="4192" actId="20577"/>
          <ac:spMkLst>
            <pc:docMk/>
            <pc:sldMk cId="1677348691" sldId="321"/>
            <ac:spMk id="3" creationId="{F7E2B09C-6D56-4C9F-A364-B904CCE2F1A0}"/>
          </ac:spMkLst>
        </pc:spChg>
      </pc:sldChg>
      <pc:sldChg chg="addSp delSp modSp add mod ord">
        <pc:chgData name="Luiz Renault" userId="1a95f189789c7ab9" providerId="LiveId" clId="{DF1FE20D-B0E1-4F92-B3E1-20C4A19ECB52}" dt="2024-03-21T23:43:58.747" v="8093" actId="1076"/>
        <pc:sldMkLst>
          <pc:docMk/>
          <pc:sldMk cId="2955799594" sldId="322"/>
        </pc:sldMkLst>
        <pc:spChg chg="mod">
          <ac:chgData name="Luiz Renault" userId="1a95f189789c7ab9" providerId="LiveId" clId="{DF1FE20D-B0E1-4F92-B3E1-20C4A19ECB52}" dt="2024-03-21T10:07:16.105" v="937" actId="20577"/>
          <ac:spMkLst>
            <pc:docMk/>
            <pc:sldMk cId="2955799594" sldId="322"/>
            <ac:spMk id="2" creationId="{083FFF02-0FC8-9F0B-AAB0-565FC99EA70D}"/>
          </ac:spMkLst>
        </pc:spChg>
        <pc:spChg chg="del mod">
          <ac:chgData name="Luiz Renault" userId="1a95f189789c7ab9" providerId="LiveId" clId="{DF1FE20D-B0E1-4F92-B3E1-20C4A19ECB52}" dt="2024-03-21T10:07:00.302" v="906" actId="22"/>
          <ac:spMkLst>
            <pc:docMk/>
            <pc:sldMk cId="2955799594" sldId="322"/>
            <ac:spMk id="3" creationId="{8C5488AE-34B4-EF1D-F674-507FF2FCD122}"/>
          </ac:spMkLst>
        </pc:spChg>
        <pc:spChg chg="add del mod">
          <ac:chgData name="Luiz Renault" userId="1a95f189789c7ab9" providerId="LiveId" clId="{DF1FE20D-B0E1-4F92-B3E1-20C4A19ECB52}" dt="2024-03-21T23:40:27.080" v="7969" actId="22"/>
          <ac:spMkLst>
            <pc:docMk/>
            <pc:sldMk cId="2955799594" sldId="322"/>
            <ac:spMk id="9" creationId="{F4E7A535-3044-94EE-29C9-808D9101BDB7}"/>
          </ac:spMkLst>
        </pc:spChg>
        <pc:spChg chg="add mod">
          <ac:chgData name="Luiz Renault" userId="1a95f189789c7ab9" providerId="LiveId" clId="{DF1FE20D-B0E1-4F92-B3E1-20C4A19ECB52}" dt="2024-03-21T23:43:53.964" v="8092" actId="1076"/>
          <ac:spMkLst>
            <pc:docMk/>
            <pc:sldMk cId="2955799594" sldId="322"/>
            <ac:spMk id="12" creationId="{DD27C522-BA6D-F2A5-2FB1-E7CC4DCDD91F}"/>
          </ac:spMkLst>
        </pc:spChg>
        <pc:spChg chg="add mod">
          <ac:chgData name="Luiz Renault" userId="1a95f189789c7ab9" providerId="LiveId" clId="{DF1FE20D-B0E1-4F92-B3E1-20C4A19ECB52}" dt="2024-03-21T23:43:53.964" v="8092" actId="1076"/>
          <ac:spMkLst>
            <pc:docMk/>
            <pc:sldMk cId="2955799594" sldId="322"/>
            <ac:spMk id="13" creationId="{0DDF8999-B8A0-6DF3-1035-6F172A09615F}"/>
          </ac:spMkLst>
        </pc:spChg>
        <pc:spChg chg="add mod">
          <ac:chgData name="Luiz Renault" userId="1a95f189789c7ab9" providerId="LiveId" clId="{DF1FE20D-B0E1-4F92-B3E1-20C4A19ECB52}" dt="2024-03-21T23:43:58.747" v="8093" actId="1076"/>
          <ac:spMkLst>
            <pc:docMk/>
            <pc:sldMk cId="2955799594" sldId="322"/>
            <ac:spMk id="14" creationId="{D1C2566C-1502-521F-36AE-E4E125B40EEA}"/>
          </ac:spMkLst>
        </pc:spChg>
        <pc:picChg chg="add del">
          <ac:chgData name="Luiz Renault" userId="1a95f189789c7ab9" providerId="LiveId" clId="{DF1FE20D-B0E1-4F92-B3E1-20C4A19ECB52}" dt="2024-03-21T10:06:53.610" v="904" actId="22"/>
          <ac:picMkLst>
            <pc:docMk/>
            <pc:sldMk cId="2955799594" sldId="322"/>
            <ac:picMk id="5" creationId="{AFEA654B-7619-02BB-AA8C-024A9B8BA5D0}"/>
          </ac:picMkLst>
        </pc:picChg>
        <pc:picChg chg="add del mod ord">
          <ac:chgData name="Luiz Renault" userId="1a95f189789c7ab9" providerId="LiveId" clId="{DF1FE20D-B0E1-4F92-B3E1-20C4A19ECB52}" dt="2024-03-21T23:39:27.910" v="7968" actId="478"/>
          <ac:picMkLst>
            <pc:docMk/>
            <pc:sldMk cId="2955799594" sldId="322"/>
            <ac:picMk id="7" creationId="{754CDE76-2F11-4B3A-B879-6385B335024D}"/>
          </ac:picMkLst>
        </pc:picChg>
        <pc:picChg chg="add mod ord">
          <ac:chgData name="Luiz Renault" userId="1a95f189789c7ab9" providerId="LiveId" clId="{DF1FE20D-B0E1-4F92-B3E1-20C4A19ECB52}" dt="2024-03-21T23:43:53.964" v="8092" actId="1076"/>
          <ac:picMkLst>
            <pc:docMk/>
            <pc:sldMk cId="2955799594" sldId="322"/>
            <ac:picMk id="11" creationId="{2E35166F-93A2-8632-CB28-0E8956C5506E}"/>
          </ac:picMkLst>
        </pc:picChg>
        <pc:picChg chg="add mod">
          <ac:chgData name="Luiz Renault" userId="1a95f189789c7ab9" providerId="LiveId" clId="{DF1FE20D-B0E1-4F92-B3E1-20C4A19ECB52}" dt="2024-03-21T23:43:58.747" v="8093" actId="1076"/>
          <ac:picMkLst>
            <pc:docMk/>
            <pc:sldMk cId="2955799594" sldId="322"/>
            <ac:picMk id="16" creationId="{13D7C302-6332-DA0E-8B55-5F145074D0C0}"/>
          </ac:picMkLst>
        </pc:picChg>
      </pc:sldChg>
      <pc:sldChg chg="addSp delSp modSp add mod ord">
        <pc:chgData name="Luiz Renault" userId="1a95f189789c7ab9" providerId="LiveId" clId="{DF1FE20D-B0E1-4F92-B3E1-20C4A19ECB52}" dt="2024-04-12T09:30:57.659" v="12054" actId="20577"/>
        <pc:sldMkLst>
          <pc:docMk/>
          <pc:sldMk cId="2610997970" sldId="323"/>
        </pc:sldMkLst>
        <pc:spChg chg="mod">
          <ac:chgData name="Luiz Renault" userId="1a95f189789c7ab9" providerId="LiveId" clId="{DF1FE20D-B0E1-4F92-B3E1-20C4A19ECB52}" dt="2024-03-21T22:57:59.147" v="7005" actId="20577"/>
          <ac:spMkLst>
            <pc:docMk/>
            <pc:sldMk cId="2610997970" sldId="323"/>
            <ac:spMk id="2" creationId="{94AB8438-E56E-2412-517C-8456E4CA773C}"/>
          </ac:spMkLst>
        </pc:spChg>
        <pc:spChg chg="add del">
          <ac:chgData name="Luiz Renault" userId="1a95f189789c7ab9" providerId="LiveId" clId="{DF1FE20D-B0E1-4F92-B3E1-20C4A19ECB52}" dt="2024-03-21T10:11:13.939" v="971" actId="22"/>
          <ac:spMkLst>
            <pc:docMk/>
            <pc:sldMk cId="2610997970" sldId="323"/>
            <ac:spMk id="3" creationId="{F7E2B09C-6D56-4C9F-A364-B904CCE2F1A0}"/>
          </ac:spMkLst>
        </pc:spChg>
        <pc:spChg chg="add del mod">
          <ac:chgData name="Luiz Renault" userId="1a95f189789c7ab9" providerId="LiveId" clId="{DF1FE20D-B0E1-4F92-B3E1-20C4A19ECB52}" dt="2024-03-21T23:12:33.092" v="7110" actId="478"/>
          <ac:spMkLst>
            <pc:docMk/>
            <pc:sldMk cId="2610997970" sldId="323"/>
            <ac:spMk id="10" creationId="{8215C375-30F6-E500-DCF6-2148CFCB4729}"/>
          </ac:spMkLst>
        </pc:spChg>
        <pc:spChg chg="add mod ord">
          <ac:chgData name="Luiz Renault" userId="1a95f189789c7ab9" providerId="LiveId" clId="{DF1FE20D-B0E1-4F92-B3E1-20C4A19ECB52}" dt="2024-04-12T09:30:57.659" v="12054" actId="20577"/>
          <ac:spMkLst>
            <pc:docMk/>
            <pc:sldMk cId="2610997970" sldId="323"/>
            <ac:spMk id="12" creationId="{6AEADB89-D84D-14E2-409E-F321B2E63E90}"/>
          </ac:spMkLst>
        </pc:spChg>
        <pc:spChg chg="mod">
          <ac:chgData name="Luiz Renault" userId="1a95f189789c7ab9" providerId="LiveId" clId="{DF1FE20D-B0E1-4F92-B3E1-20C4A19ECB52}" dt="2024-03-21T23:18:18.716" v="7422" actId="1076"/>
          <ac:spMkLst>
            <pc:docMk/>
            <pc:sldMk cId="2610997970" sldId="323"/>
            <ac:spMk id="16" creationId="{F938F8BC-D21C-5B87-0850-D5B49E5ED9F2}"/>
          </ac:spMkLst>
        </pc:spChg>
        <pc:spChg chg="mod">
          <ac:chgData name="Luiz Renault" userId="1a95f189789c7ab9" providerId="LiveId" clId="{DF1FE20D-B0E1-4F92-B3E1-20C4A19ECB52}" dt="2024-03-21T23:18:18.716" v="7422" actId="1076"/>
          <ac:spMkLst>
            <pc:docMk/>
            <pc:sldMk cId="2610997970" sldId="323"/>
            <ac:spMk id="20" creationId="{FF7581E9-7B3E-FBF0-A735-F1AA54C1EE06}"/>
          </ac:spMkLst>
        </pc:spChg>
        <pc:spChg chg="mod">
          <ac:chgData name="Luiz Renault" userId="1a95f189789c7ab9" providerId="LiveId" clId="{DF1FE20D-B0E1-4F92-B3E1-20C4A19ECB52}" dt="2024-03-21T23:18:18.716" v="7422" actId="1076"/>
          <ac:spMkLst>
            <pc:docMk/>
            <pc:sldMk cId="2610997970" sldId="323"/>
            <ac:spMk id="21" creationId="{4CE004DF-06DB-A0D3-F7E0-9A63DF783E2C}"/>
          </ac:spMkLst>
        </pc:spChg>
        <pc:grpChg chg="add mod">
          <ac:chgData name="Luiz Renault" userId="1a95f189789c7ab9" providerId="LiveId" clId="{DF1FE20D-B0E1-4F92-B3E1-20C4A19ECB52}" dt="2024-03-21T23:46:18.688" v="8205" actId="167"/>
          <ac:grpSpMkLst>
            <pc:docMk/>
            <pc:sldMk cId="2610997970" sldId="323"/>
            <ac:grpSpMk id="13" creationId="{B5257516-4AB1-811E-EDBF-2D1EB591AB48}"/>
          </ac:grpSpMkLst>
        </pc:grpChg>
        <pc:grpChg chg="mod">
          <ac:chgData name="Luiz Renault" userId="1a95f189789c7ab9" providerId="LiveId" clId="{DF1FE20D-B0E1-4F92-B3E1-20C4A19ECB52}" dt="2024-03-21T23:18:18.716" v="7422" actId="1076"/>
          <ac:grpSpMkLst>
            <pc:docMk/>
            <pc:sldMk cId="2610997970" sldId="323"/>
            <ac:grpSpMk id="14" creationId="{1EC1E9AF-5F66-3842-6043-D558E8FB256E}"/>
          </ac:grpSpMkLst>
        </pc:grpChg>
        <pc:picChg chg="add del">
          <ac:chgData name="Luiz Renault" userId="1a95f189789c7ab9" providerId="LiveId" clId="{DF1FE20D-B0E1-4F92-B3E1-20C4A19ECB52}" dt="2024-03-21T10:09:44.927" v="963" actId="22"/>
          <ac:picMkLst>
            <pc:docMk/>
            <pc:sldMk cId="2610997970" sldId="323"/>
            <ac:picMk id="5" creationId="{D158BAB3-AE42-17A8-C61E-205DFEA04BE3}"/>
          </ac:picMkLst>
        </pc:picChg>
        <pc:picChg chg="add del mod ord">
          <ac:chgData name="Luiz Renault" userId="1a95f189789c7ab9" providerId="LiveId" clId="{DF1FE20D-B0E1-4F92-B3E1-20C4A19ECB52}" dt="2024-03-21T10:11:12.286" v="970" actId="22"/>
          <ac:picMkLst>
            <pc:docMk/>
            <pc:sldMk cId="2610997970" sldId="323"/>
            <ac:picMk id="7" creationId="{33F0D692-1A73-3D60-09EB-03DB675B547D}"/>
          </ac:picMkLst>
        </pc:picChg>
        <pc:picChg chg="add del mod ord">
          <ac:chgData name="Luiz Renault" userId="1a95f189789c7ab9" providerId="LiveId" clId="{DF1FE20D-B0E1-4F92-B3E1-20C4A19ECB52}" dt="2024-03-21T23:12:08.584" v="7103" actId="478"/>
          <ac:picMkLst>
            <pc:docMk/>
            <pc:sldMk cId="2610997970" sldId="323"/>
            <ac:picMk id="9" creationId="{6E6B25BE-F9C1-7AF0-C3C1-C5E6CC684CAB}"/>
          </ac:picMkLst>
        </pc:picChg>
        <pc:picChg chg="mod">
          <ac:chgData name="Luiz Renault" userId="1a95f189789c7ab9" providerId="LiveId" clId="{DF1FE20D-B0E1-4F92-B3E1-20C4A19ECB52}" dt="2024-03-21T23:18:18.716" v="7422" actId="1076"/>
          <ac:picMkLst>
            <pc:docMk/>
            <pc:sldMk cId="2610997970" sldId="323"/>
            <ac:picMk id="17" creationId="{52AD70A0-44F4-0B34-357C-A8426A8C3E10}"/>
          </ac:picMkLst>
        </pc:picChg>
        <pc:cxnChg chg="mod">
          <ac:chgData name="Luiz Renault" userId="1a95f189789c7ab9" providerId="LiveId" clId="{DF1FE20D-B0E1-4F92-B3E1-20C4A19ECB52}" dt="2024-03-21T23:18:18.716" v="7422" actId="1076"/>
          <ac:cxnSpMkLst>
            <pc:docMk/>
            <pc:sldMk cId="2610997970" sldId="323"/>
            <ac:cxnSpMk id="15" creationId="{31F7CE39-A6BE-7993-9076-4D87DCC0B52B}"/>
          </ac:cxnSpMkLst>
        </pc:cxnChg>
        <pc:cxnChg chg="mod">
          <ac:chgData name="Luiz Renault" userId="1a95f189789c7ab9" providerId="LiveId" clId="{DF1FE20D-B0E1-4F92-B3E1-20C4A19ECB52}" dt="2024-03-21T23:18:18.716" v="7422" actId="1076"/>
          <ac:cxnSpMkLst>
            <pc:docMk/>
            <pc:sldMk cId="2610997970" sldId="323"/>
            <ac:cxnSpMk id="18" creationId="{A8622D1C-F507-480F-7E18-A88FD42B9C84}"/>
          </ac:cxnSpMkLst>
        </pc:cxnChg>
        <pc:cxnChg chg="mod">
          <ac:chgData name="Luiz Renault" userId="1a95f189789c7ab9" providerId="LiveId" clId="{DF1FE20D-B0E1-4F92-B3E1-20C4A19ECB52}" dt="2024-03-21T23:18:18.716" v="7422" actId="1076"/>
          <ac:cxnSpMkLst>
            <pc:docMk/>
            <pc:sldMk cId="2610997970" sldId="323"/>
            <ac:cxnSpMk id="19" creationId="{8DEFF0B3-1EA3-AFA3-BE67-A88DEB07867B}"/>
          </ac:cxnSpMkLst>
        </pc:cxnChg>
      </pc:sldChg>
      <pc:sldChg chg="addSp delSp modSp new del mod">
        <pc:chgData name="Luiz Renault" userId="1a95f189789c7ab9" providerId="LiveId" clId="{DF1FE20D-B0E1-4F92-B3E1-20C4A19ECB52}" dt="2024-03-22T00:28:32.901" v="9294" actId="47"/>
        <pc:sldMkLst>
          <pc:docMk/>
          <pc:sldMk cId="635662616" sldId="324"/>
        </pc:sldMkLst>
        <pc:spChg chg="del">
          <ac:chgData name="Luiz Renault" userId="1a95f189789c7ab9" providerId="LiveId" clId="{DF1FE20D-B0E1-4F92-B3E1-20C4A19ECB52}" dt="2024-03-21T10:12:06.955" v="973" actId="22"/>
          <ac:spMkLst>
            <pc:docMk/>
            <pc:sldMk cId="635662616" sldId="324"/>
            <ac:spMk id="3" creationId="{83C252F9-DA47-F289-C86E-52AC594E5710}"/>
          </ac:spMkLst>
        </pc:spChg>
        <pc:picChg chg="add mod ord">
          <ac:chgData name="Luiz Renault" userId="1a95f189789c7ab9" providerId="LiveId" clId="{DF1FE20D-B0E1-4F92-B3E1-20C4A19ECB52}" dt="2024-03-21T10:12:06.955" v="973" actId="22"/>
          <ac:picMkLst>
            <pc:docMk/>
            <pc:sldMk cId="635662616" sldId="324"/>
            <ac:picMk id="5" creationId="{F8DC78E2-3E9B-F9E6-EAFE-C0B72E448A08}"/>
          </ac:picMkLst>
        </pc:picChg>
      </pc:sldChg>
      <pc:sldChg chg="addSp delSp modSp new del mod">
        <pc:chgData name="Luiz Renault" userId="1a95f189789c7ab9" providerId="LiveId" clId="{DF1FE20D-B0E1-4F92-B3E1-20C4A19ECB52}" dt="2024-03-22T00:29:21.125" v="9314" actId="47"/>
        <pc:sldMkLst>
          <pc:docMk/>
          <pc:sldMk cId="2813878945" sldId="325"/>
        </pc:sldMkLst>
        <pc:spChg chg="del">
          <ac:chgData name="Luiz Renault" userId="1a95f189789c7ab9" providerId="LiveId" clId="{DF1FE20D-B0E1-4F92-B3E1-20C4A19ECB52}" dt="2024-03-21T10:13:10.138" v="975" actId="22"/>
          <ac:spMkLst>
            <pc:docMk/>
            <pc:sldMk cId="2813878945" sldId="325"/>
            <ac:spMk id="3" creationId="{283E7503-912C-9ACF-5FD6-AC76F46854C4}"/>
          </ac:spMkLst>
        </pc:spChg>
        <pc:picChg chg="add mod ord">
          <ac:chgData name="Luiz Renault" userId="1a95f189789c7ab9" providerId="LiveId" clId="{DF1FE20D-B0E1-4F92-B3E1-20C4A19ECB52}" dt="2024-03-21T10:13:10.138" v="975" actId="22"/>
          <ac:picMkLst>
            <pc:docMk/>
            <pc:sldMk cId="2813878945" sldId="325"/>
            <ac:picMk id="5" creationId="{CC17F70F-0654-ED1C-F3DD-3F9479D39E17}"/>
          </ac:picMkLst>
        </pc:picChg>
      </pc:sldChg>
      <pc:sldChg chg="addSp delSp modSp new del mod">
        <pc:chgData name="Luiz Renault" userId="1a95f189789c7ab9" providerId="LiveId" clId="{DF1FE20D-B0E1-4F92-B3E1-20C4A19ECB52}" dt="2024-03-22T00:29:25.884" v="9315" actId="47"/>
        <pc:sldMkLst>
          <pc:docMk/>
          <pc:sldMk cId="946167051" sldId="326"/>
        </pc:sldMkLst>
        <pc:spChg chg="del">
          <ac:chgData name="Luiz Renault" userId="1a95f189789c7ab9" providerId="LiveId" clId="{DF1FE20D-B0E1-4F92-B3E1-20C4A19ECB52}" dt="2024-03-21T10:15:43.566" v="977" actId="22"/>
          <ac:spMkLst>
            <pc:docMk/>
            <pc:sldMk cId="946167051" sldId="326"/>
            <ac:spMk id="3" creationId="{64641534-EEC5-A03D-FCFB-15ECC65F2CF2}"/>
          </ac:spMkLst>
        </pc:spChg>
        <pc:spChg chg="add mod">
          <ac:chgData name="Luiz Renault" userId="1a95f189789c7ab9" providerId="LiveId" clId="{DF1FE20D-B0E1-4F92-B3E1-20C4A19ECB52}" dt="2024-03-21T10:16:15.672" v="1025" actId="20577"/>
          <ac:spMkLst>
            <pc:docMk/>
            <pc:sldMk cId="946167051" sldId="326"/>
            <ac:spMk id="6" creationId="{EA3E0585-7E07-CFAE-64A8-58A0EC7A7FD5}"/>
          </ac:spMkLst>
        </pc:spChg>
        <pc:picChg chg="add mod ord">
          <ac:chgData name="Luiz Renault" userId="1a95f189789c7ab9" providerId="LiveId" clId="{DF1FE20D-B0E1-4F92-B3E1-20C4A19ECB52}" dt="2024-03-21T10:15:43.566" v="977" actId="22"/>
          <ac:picMkLst>
            <pc:docMk/>
            <pc:sldMk cId="946167051" sldId="326"/>
            <ac:picMk id="5" creationId="{0521D30D-1BA3-F615-E329-33636D2CA415}"/>
          </ac:picMkLst>
        </pc:picChg>
      </pc:sldChg>
      <pc:sldChg chg="addSp delSp modSp new del mod">
        <pc:chgData name="Luiz Renault" userId="1a95f189789c7ab9" providerId="LiveId" clId="{DF1FE20D-B0E1-4F92-B3E1-20C4A19ECB52}" dt="2024-03-22T00:28:18.956" v="9293" actId="47"/>
        <pc:sldMkLst>
          <pc:docMk/>
          <pc:sldMk cId="4194327721" sldId="327"/>
        </pc:sldMkLst>
        <pc:spChg chg="del">
          <ac:chgData name="Luiz Renault" userId="1a95f189789c7ab9" providerId="LiveId" clId="{DF1FE20D-B0E1-4F92-B3E1-20C4A19ECB52}" dt="2024-03-21T10:17:20.816" v="1027" actId="22"/>
          <ac:spMkLst>
            <pc:docMk/>
            <pc:sldMk cId="4194327721" sldId="327"/>
            <ac:spMk id="3" creationId="{9606350E-FA68-68C5-594D-CC526C3BB5AF}"/>
          </ac:spMkLst>
        </pc:spChg>
        <pc:spChg chg="add mod">
          <ac:chgData name="Luiz Renault" userId="1a95f189789c7ab9" providerId="LiveId" clId="{DF1FE20D-B0E1-4F92-B3E1-20C4A19ECB52}" dt="2024-03-21T10:18:26.268" v="1064" actId="1076"/>
          <ac:spMkLst>
            <pc:docMk/>
            <pc:sldMk cId="4194327721" sldId="327"/>
            <ac:spMk id="6" creationId="{E3A58DC9-3D2B-A20E-D229-7D5584A33942}"/>
          </ac:spMkLst>
        </pc:spChg>
        <pc:picChg chg="add mod ord">
          <ac:chgData name="Luiz Renault" userId="1a95f189789c7ab9" providerId="LiveId" clId="{DF1FE20D-B0E1-4F92-B3E1-20C4A19ECB52}" dt="2024-03-21T10:17:20.816" v="1027" actId="22"/>
          <ac:picMkLst>
            <pc:docMk/>
            <pc:sldMk cId="4194327721" sldId="327"/>
            <ac:picMk id="5" creationId="{2A7CD1DB-AA80-0A8B-1EC2-A847F21F8E5C}"/>
          </ac:picMkLst>
        </pc:picChg>
      </pc:sldChg>
      <pc:sldChg chg="addSp delSp modSp add del mod">
        <pc:chgData name="Luiz Renault" userId="1a95f189789c7ab9" providerId="LiveId" clId="{DF1FE20D-B0E1-4F92-B3E1-20C4A19ECB52}" dt="2024-03-22T01:20:25.373" v="10482" actId="47"/>
        <pc:sldMkLst>
          <pc:docMk/>
          <pc:sldMk cId="2658723344" sldId="328"/>
        </pc:sldMkLst>
        <pc:spChg chg="del">
          <ac:chgData name="Luiz Renault" userId="1a95f189789c7ab9" providerId="LiveId" clId="{DF1FE20D-B0E1-4F92-B3E1-20C4A19ECB52}" dt="2024-03-21T10:20:43.246" v="1120" actId="22"/>
          <ac:spMkLst>
            <pc:docMk/>
            <pc:sldMk cId="2658723344" sldId="328"/>
            <ac:spMk id="3" creationId="{F22F88A5-87D1-340F-853F-8C2ED8F8C877}"/>
          </ac:spMkLst>
        </pc:spChg>
        <pc:spChg chg="add del mod">
          <ac:chgData name="Luiz Renault" userId="1a95f189789c7ab9" providerId="LiveId" clId="{DF1FE20D-B0E1-4F92-B3E1-20C4A19ECB52}" dt="2024-03-21T10:21:22.483" v="1122" actId="22"/>
          <ac:spMkLst>
            <pc:docMk/>
            <pc:sldMk cId="2658723344" sldId="328"/>
            <ac:spMk id="7" creationId="{001907B3-D824-B63F-FD31-4CB8F529E9A0}"/>
          </ac:spMkLst>
        </pc:spChg>
        <pc:spChg chg="add mod">
          <ac:chgData name="Luiz Renault" userId="1a95f189789c7ab9" providerId="LiveId" clId="{DF1FE20D-B0E1-4F92-B3E1-20C4A19ECB52}" dt="2024-03-22T01:13:41.033" v="10030" actId="21"/>
          <ac:spMkLst>
            <pc:docMk/>
            <pc:sldMk cId="2658723344" sldId="328"/>
            <ac:spMk id="11" creationId="{D103ABB1-33EA-4971-EF8C-91113EDBFCC3}"/>
          </ac:spMkLst>
        </pc:spChg>
        <pc:picChg chg="add del mod ord">
          <ac:chgData name="Luiz Renault" userId="1a95f189789c7ab9" providerId="LiveId" clId="{DF1FE20D-B0E1-4F92-B3E1-20C4A19ECB52}" dt="2024-03-21T10:20:47.461" v="1121" actId="478"/>
          <ac:picMkLst>
            <pc:docMk/>
            <pc:sldMk cId="2658723344" sldId="328"/>
            <ac:picMk id="5" creationId="{1CDD9F8E-7C26-795F-528B-538225BA9245}"/>
          </ac:picMkLst>
        </pc:picChg>
        <pc:picChg chg="add del mod ord">
          <ac:chgData name="Luiz Renault" userId="1a95f189789c7ab9" providerId="LiveId" clId="{DF1FE20D-B0E1-4F92-B3E1-20C4A19ECB52}" dt="2024-03-22T01:13:41.033" v="10030" actId="21"/>
          <ac:picMkLst>
            <pc:docMk/>
            <pc:sldMk cId="2658723344" sldId="328"/>
            <ac:picMk id="9" creationId="{97211069-3FFE-5B3B-707F-F1CB87BC0815}"/>
          </ac:picMkLst>
        </pc:picChg>
      </pc:sldChg>
      <pc:sldChg chg="addSp delSp modSp new mod">
        <pc:chgData name="Luiz Renault" userId="1a95f189789c7ab9" providerId="LiveId" clId="{DF1FE20D-B0E1-4F92-B3E1-20C4A19ECB52}" dt="2024-04-05T08:25:05.788" v="11863"/>
        <pc:sldMkLst>
          <pc:docMk/>
          <pc:sldMk cId="3668031186" sldId="329"/>
        </pc:sldMkLst>
        <pc:spChg chg="mod">
          <ac:chgData name="Luiz Renault" userId="1a95f189789c7ab9" providerId="LiveId" clId="{DF1FE20D-B0E1-4F92-B3E1-20C4A19ECB52}" dt="2024-04-05T08:25:05.788" v="11863"/>
          <ac:spMkLst>
            <pc:docMk/>
            <pc:sldMk cId="3668031186" sldId="329"/>
            <ac:spMk id="2" creationId="{BE991584-967E-9E90-0EE8-311226C62614}"/>
          </ac:spMkLst>
        </pc:spChg>
        <pc:spChg chg="del">
          <ac:chgData name="Luiz Renault" userId="1a95f189789c7ab9" providerId="LiveId" clId="{DF1FE20D-B0E1-4F92-B3E1-20C4A19ECB52}" dt="2024-03-21T10:22:34.874" v="1124" actId="22"/>
          <ac:spMkLst>
            <pc:docMk/>
            <pc:sldMk cId="3668031186" sldId="329"/>
            <ac:spMk id="3" creationId="{66360382-E565-C024-0563-FBAA89AA35F4}"/>
          </ac:spMkLst>
        </pc:spChg>
        <pc:picChg chg="add mod ord">
          <ac:chgData name="Luiz Renault" userId="1a95f189789c7ab9" providerId="LiveId" clId="{DF1FE20D-B0E1-4F92-B3E1-20C4A19ECB52}" dt="2024-03-21T10:22:34.874" v="1124" actId="22"/>
          <ac:picMkLst>
            <pc:docMk/>
            <pc:sldMk cId="3668031186" sldId="329"/>
            <ac:picMk id="5" creationId="{780C6689-5C5A-B081-CECD-AF271D97B5FB}"/>
          </ac:picMkLst>
        </pc:picChg>
      </pc:sldChg>
      <pc:sldChg chg="addSp delSp modSp new del mod">
        <pc:chgData name="Luiz Renault" userId="1a95f189789c7ab9" providerId="LiveId" clId="{DF1FE20D-B0E1-4F92-B3E1-20C4A19ECB52}" dt="2024-03-22T01:13:30.708" v="10028" actId="47"/>
        <pc:sldMkLst>
          <pc:docMk/>
          <pc:sldMk cId="3846783185" sldId="330"/>
        </pc:sldMkLst>
        <pc:spChg chg="del">
          <ac:chgData name="Luiz Renault" userId="1a95f189789c7ab9" providerId="LiveId" clId="{DF1FE20D-B0E1-4F92-B3E1-20C4A19ECB52}" dt="2024-03-21T10:23:08.975" v="1126" actId="22"/>
          <ac:spMkLst>
            <pc:docMk/>
            <pc:sldMk cId="3846783185" sldId="330"/>
            <ac:spMk id="3" creationId="{219FBF05-5443-8560-C8D2-A4D2FA9012E8}"/>
          </ac:spMkLst>
        </pc:spChg>
        <pc:spChg chg="add mod">
          <ac:chgData name="Luiz Renault" userId="1a95f189789c7ab9" providerId="LiveId" clId="{DF1FE20D-B0E1-4F92-B3E1-20C4A19ECB52}" dt="2024-03-21T11:12:56.984" v="1520" actId="20577"/>
          <ac:spMkLst>
            <pc:docMk/>
            <pc:sldMk cId="3846783185" sldId="330"/>
            <ac:spMk id="6" creationId="{29010215-6FD5-7FEC-9288-449A3D3545FC}"/>
          </ac:spMkLst>
        </pc:spChg>
        <pc:picChg chg="add mod ord">
          <ac:chgData name="Luiz Renault" userId="1a95f189789c7ab9" providerId="LiveId" clId="{DF1FE20D-B0E1-4F92-B3E1-20C4A19ECB52}" dt="2024-03-21T10:23:08.975" v="1126" actId="22"/>
          <ac:picMkLst>
            <pc:docMk/>
            <pc:sldMk cId="3846783185" sldId="330"/>
            <ac:picMk id="5" creationId="{7A41B93D-D983-B7BB-E76C-D31B8A2CB7B2}"/>
          </ac:picMkLst>
        </pc:picChg>
      </pc:sldChg>
      <pc:sldChg chg="addSp delSp modSp add mod modAnim">
        <pc:chgData name="Luiz Renault" userId="1a95f189789c7ab9" providerId="LiveId" clId="{DF1FE20D-B0E1-4F92-B3E1-20C4A19ECB52}" dt="2024-03-22T01:39:49.946" v="11179"/>
        <pc:sldMkLst>
          <pc:docMk/>
          <pc:sldMk cId="3081750059" sldId="331"/>
        </pc:sldMkLst>
        <pc:spChg chg="mod">
          <ac:chgData name="Luiz Renault" userId="1a95f189789c7ab9" providerId="LiveId" clId="{DF1FE20D-B0E1-4F92-B3E1-20C4A19ECB52}" dt="2024-03-22T01:39:49.946" v="11179"/>
          <ac:spMkLst>
            <pc:docMk/>
            <pc:sldMk cId="3081750059" sldId="331"/>
            <ac:spMk id="2" creationId="{B9E502FC-4440-F5DA-F299-69CD15E702AE}"/>
          </ac:spMkLst>
        </pc:spChg>
        <pc:spChg chg="del">
          <ac:chgData name="Luiz Renault" userId="1a95f189789c7ab9" providerId="LiveId" clId="{DF1FE20D-B0E1-4F92-B3E1-20C4A19ECB52}" dt="2024-03-21T10:49:13.682" v="1128" actId="22"/>
          <ac:spMkLst>
            <pc:docMk/>
            <pc:sldMk cId="3081750059" sldId="331"/>
            <ac:spMk id="3" creationId="{69359096-6B47-BEA3-55AD-95F90CDC8489}"/>
          </ac:spMkLst>
        </pc:spChg>
        <pc:spChg chg="add del mod">
          <ac:chgData name="Luiz Renault" userId="1a95f189789c7ab9" providerId="LiveId" clId="{DF1FE20D-B0E1-4F92-B3E1-20C4A19ECB52}" dt="2024-03-22T01:34:42.583" v="11154" actId="478"/>
          <ac:spMkLst>
            <pc:docMk/>
            <pc:sldMk cId="3081750059" sldId="331"/>
            <ac:spMk id="6" creationId="{0098A40C-C064-BEFC-5394-4406A61D2C5A}"/>
          </ac:spMkLst>
        </pc:spChg>
        <pc:spChg chg="add del mod">
          <ac:chgData name="Luiz Renault" userId="1a95f189789c7ab9" providerId="LiveId" clId="{DF1FE20D-B0E1-4F92-B3E1-20C4A19ECB52}" dt="2024-03-22T01:35:55.089" v="11155"/>
          <ac:spMkLst>
            <pc:docMk/>
            <pc:sldMk cId="3081750059" sldId="331"/>
            <ac:spMk id="8" creationId="{5A5DFE7C-E2FB-DE9C-C068-F68135266BFE}"/>
          </ac:spMkLst>
        </pc:spChg>
        <pc:picChg chg="add del mod ord">
          <ac:chgData name="Luiz Renault" userId="1a95f189789c7ab9" providerId="LiveId" clId="{DF1FE20D-B0E1-4F92-B3E1-20C4A19ECB52}" dt="2024-03-22T01:34:40.611" v="11153" actId="478"/>
          <ac:picMkLst>
            <pc:docMk/>
            <pc:sldMk cId="3081750059" sldId="331"/>
            <ac:picMk id="5" creationId="{EB4A9DA2-0BA0-C16D-0DA4-C10A2261E029}"/>
          </ac:picMkLst>
        </pc:picChg>
        <pc:picChg chg="add mod">
          <ac:chgData name="Luiz Renault" userId="1a95f189789c7ab9" providerId="LiveId" clId="{DF1FE20D-B0E1-4F92-B3E1-20C4A19ECB52}" dt="2024-03-22T01:37:39.336" v="11158" actId="1076"/>
          <ac:picMkLst>
            <pc:docMk/>
            <pc:sldMk cId="3081750059" sldId="331"/>
            <ac:picMk id="9" creationId="{B5CBDBE0-4711-6D2A-8065-3B2A30587D0E}"/>
          </ac:picMkLst>
        </pc:picChg>
        <pc:picChg chg="add mod">
          <ac:chgData name="Luiz Renault" userId="1a95f189789c7ab9" providerId="LiveId" clId="{DF1FE20D-B0E1-4F92-B3E1-20C4A19ECB52}" dt="2024-03-22T01:38:13.816" v="11161" actId="1076"/>
          <ac:picMkLst>
            <pc:docMk/>
            <pc:sldMk cId="3081750059" sldId="331"/>
            <ac:picMk id="11" creationId="{E30BD69E-B816-04EC-6F97-98007F698B76}"/>
          </ac:picMkLst>
        </pc:picChg>
        <pc:picChg chg="add mod">
          <ac:chgData name="Luiz Renault" userId="1a95f189789c7ab9" providerId="LiveId" clId="{DF1FE20D-B0E1-4F92-B3E1-20C4A19ECB52}" dt="2024-03-22T01:38:30.766" v="11166" actId="1076"/>
          <ac:picMkLst>
            <pc:docMk/>
            <pc:sldMk cId="3081750059" sldId="331"/>
            <ac:picMk id="13" creationId="{16E56A5C-024F-7B0A-0927-8D60659C2469}"/>
          </ac:picMkLst>
        </pc:picChg>
        <pc:picChg chg="add mod">
          <ac:chgData name="Luiz Renault" userId="1a95f189789c7ab9" providerId="LiveId" clId="{DF1FE20D-B0E1-4F92-B3E1-20C4A19ECB52}" dt="2024-03-22T01:38:54.764" v="11172" actId="1076"/>
          <ac:picMkLst>
            <pc:docMk/>
            <pc:sldMk cId="3081750059" sldId="331"/>
            <ac:picMk id="15" creationId="{1422C999-1794-143A-469B-2D7995A7F30F}"/>
          </ac:picMkLst>
        </pc:picChg>
      </pc:sldChg>
      <pc:sldChg chg="addSp delSp modSp add del mod">
        <pc:chgData name="Luiz Renault" userId="1a95f189789c7ab9" providerId="LiveId" clId="{DF1FE20D-B0E1-4F92-B3E1-20C4A19ECB52}" dt="2024-03-22T01:39:32.037" v="11173" actId="47"/>
        <pc:sldMkLst>
          <pc:docMk/>
          <pc:sldMk cId="243901731" sldId="332"/>
        </pc:sldMkLst>
        <pc:spChg chg="del">
          <ac:chgData name="Luiz Renault" userId="1a95f189789c7ab9" providerId="LiveId" clId="{DF1FE20D-B0E1-4F92-B3E1-20C4A19ECB52}" dt="2024-03-21T10:51:24.110" v="1151" actId="22"/>
          <ac:spMkLst>
            <pc:docMk/>
            <pc:sldMk cId="243901731" sldId="332"/>
            <ac:spMk id="3" creationId="{69359096-6B47-BEA3-55AD-95F90CDC8489}"/>
          </ac:spMkLst>
        </pc:spChg>
        <pc:picChg chg="add mod ord">
          <ac:chgData name="Luiz Renault" userId="1a95f189789c7ab9" providerId="LiveId" clId="{DF1FE20D-B0E1-4F92-B3E1-20C4A19ECB52}" dt="2024-03-21T10:51:24.110" v="1151" actId="22"/>
          <ac:picMkLst>
            <pc:docMk/>
            <pc:sldMk cId="243901731" sldId="332"/>
            <ac:picMk id="5" creationId="{FC435C67-8D60-6506-DCC1-33913F631977}"/>
          </ac:picMkLst>
        </pc:picChg>
      </pc:sldChg>
      <pc:sldChg chg="addSp delSp modSp add del mod">
        <pc:chgData name="Luiz Renault" userId="1a95f189789c7ab9" providerId="LiveId" clId="{DF1FE20D-B0E1-4F92-B3E1-20C4A19ECB52}" dt="2024-03-22T01:40:04.684" v="11180" actId="47"/>
        <pc:sldMkLst>
          <pc:docMk/>
          <pc:sldMk cId="3513707992" sldId="333"/>
        </pc:sldMkLst>
        <pc:spChg chg="del">
          <ac:chgData name="Luiz Renault" userId="1a95f189789c7ab9" providerId="LiveId" clId="{DF1FE20D-B0E1-4F92-B3E1-20C4A19ECB52}" dt="2024-03-21T10:52:20.066" v="1153" actId="22"/>
          <ac:spMkLst>
            <pc:docMk/>
            <pc:sldMk cId="3513707992" sldId="333"/>
            <ac:spMk id="3" creationId="{C525BCE7-C19D-7DDA-016A-E3016C398CBA}"/>
          </ac:spMkLst>
        </pc:spChg>
        <pc:spChg chg="add mod">
          <ac:chgData name="Luiz Renault" userId="1a95f189789c7ab9" providerId="LiveId" clId="{DF1FE20D-B0E1-4F92-B3E1-20C4A19ECB52}" dt="2024-03-21T10:52:37.200" v="1159" actId="20577"/>
          <ac:spMkLst>
            <pc:docMk/>
            <pc:sldMk cId="3513707992" sldId="333"/>
            <ac:spMk id="6" creationId="{79233679-9F73-07A3-8653-11992B2F724E}"/>
          </ac:spMkLst>
        </pc:spChg>
        <pc:picChg chg="add mod ord">
          <ac:chgData name="Luiz Renault" userId="1a95f189789c7ab9" providerId="LiveId" clId="{DF1FE20D-B0E1-4F92-B3E1-20C4A19ECB52}" dt="2024-03-21T10:52:20.066" v="1153" actId="22"/>
          <ac:picMkLst>
            <pc:docMk/>
            <pc:sldMk cId="3513707992" sldId="333"/>
            <ac:picMk id="5" creationId="{209284EB-16A1-AFD7-69F3-3B80BA80FC64}"/>
          </ac:picMkLst>
        </pc:picChg>
      </pc:sldChg>
      <pc:sldChg chg="addSp delSp modSp add del mod">
        <pc:chgData name="Luiz Renault" userId="1a95f189789c7ab9" providerId="LiveId" clId="{DF1FE20D-B0E1-4F92-B3E1-20C4A19ECB52}" dt="2024-03-22T01:40:06.427" v="11181" actId="47"/>
        <pc:sldMkLst>
          <pc:docMk/>
          <pc:sldMk cId="884047434" sldId="334"/>
        </pc:sldMkLst>
        <pc:spChg chg="add del mod">
          <ac:chgData name="Luiz Renault" userId="1a95f189789c7ab9" providerId="LiveId" clId="{DF1FE20D-B0E1-4F92-B3E1-20C4A19ECB52}" dt="2024-03-21T10:53:12.254" v="1164" actId="22"/>
          <ac:spMkLst>
            <pc:docMk/>
            <pc:sldMk cId="884047434" sldId="334"/>
            <ac:spMk id="4" creationId="{E3CE672D-5BDE-6B6B-62B8-1F00E6EDF033}"/>
          </ac:spMkLst>
        </pc:spChg>
        <pc:spChg chg="add del mod">
          <ac:chgData name="Luiz Renault" userId="1a95f189789c7ab9" providerId="LiveId" clId="{DF1FE20D-B0E1-4F92-B3E1-20C4A19ECB52}" dt="2024-03-21T10:58:14.530" v="1209" actId="22"/>
          <ac:spMkLst>
            <pc:docMk/>
            <pc:sldMk cId="884047434" sldId="334"/>
            <ac:spMk id="12" creationId="{B58C4D77-0FDF-F764-00AD-0EF95548040E}"/>
          </ac:spMkLst>
        </pc:spChg>
        <pc:picChg chg="del">
          <ac:chgData name="Luiz Renault" userId="1a95f189789c7ab9" providerId="LiveId" clId="{DF1FE20D-B0E1-4F92-B3E1-20C4A19ECB52}" dt="2024-03-21T10:53:09.001" v="1161" actId="478"/>
          <ac:picMkLst>
            <pc:docMk/>
            <pc:sldMk cId="884047434" sldId="334"/>
            <ac:picMk id="5" creationId="{209284EB-16A1-AFD7-69F3-3B80BA80FC64}"/>
          </ac:picMkLst>
        </pc:picChg>
        <pc:picChg chg="add del">
          <ac:chgData name="Luiz Renault" userId="1a95f189789c7ab9" providerId="LiveId" clId="{DF1FE20D-B0E1-4F92-B3E1-20C4A19ECB52}" dt="2024-03-21T10:53:10.333" v="1163" actId="22"/>
          <ac:picMkLst>
            <pc:docMk/>
            <pc:sldMk cId="884047434" sldId="334"/>
            <ac:picMk id="8" creationId="{FDA86941-E7FF-CCBB-3EC4-D194B1559D8D}"/>
          </ac:picMkLst>
        </pc:picChg>
        <pc:picChg chg="add del mod ord">
          <ac:chgData name="Luiz Renault" userId="1a95f189789c7ab9" providerId="LiveId" clId="{DF1FE20D-B0E1-4F92-B3E1-20C4A19ECB52}" dt="2024-03-21T10:58:00.369" v="1208" actId="478"/>
          <ac:picMkLst>
            <pc:docMk/>
            <pc:sldMk cId="884047434" sldId="334"/>
            <ac:picMk id="10" creationId="{5B2AB827-829E-9B51-DE93-AF5228ED4113}"/>
          </ac:picMkLst>
        </pc:picChg>
        <pc:picChg chg="add mod ord">
          <ac:chgData name="Luiz Renault" userId="1a95f189789c7ab9" providerId="LiveId" clId="{DF1FE20D-B0E1-4F92-B3E1-20C4A19ECB52}" dt="2024-03-21T10:58:14.530" v="1209" actId="22"/>
          <ac:picMkLst>
            <pc:docMk/>
            <pc:sldMk cId="884047434" sldId="334"/>
            <ac:picMk id="14" creationId="{407B76FE-75C5-CFA2-DF64-F19CE128AA37}"/>
          </ac:picMkLst>
        </pc:picChg>
      </pc:sldChg>
      <pc:sldChg chg="addSp delSp modSp add mod">
        <pc:chgData name="Luiz Renault" userId="1a95f189789c7ab9" providerId="LiveId" clId="{DF1FE20D-B0E1-4F92-B3E1-20C4A19ECB52}" dt="2024-04-05T09:00:53.337" v="11869" actId="14100"/>
        <pc:sldMkLst>
          <pc:docMk/>
          <pc:sldMk cId="3382712809" sldId="335"/>
        </pc:sldMkLst>
        <pc:spChg chg="mod">
          <ac:chgData name="Luiz Renault" userId="1a95f189789c7ab9" providerId="LiveId" clId="{DF1FE20D-B0E1-4F92-B3E1-20C4A19ECB52}" dt="2024-03-22T01:45:29.498" v="11366" actId="6549"/>
          <ac:spMkLst>
            <pc:docMk/>
            <pc:sldMk cId="3382712809" sldId="335"/>
            <ac:spMk id="2" creationId="{B9E502FC-4440-F5DA-F299-69CD15E702AE}"/>
          </ac:spMkLst>
        </pc:spChg>
        <pc:spChg chg="del mod">
          <ac:chgData name="Luiz Renault" userId="1a95f189789c7ab9" providerId="LiveId" clId="{DF1FE20D-B0E1-4F92-B3E1-20C4A19ECB52}" dt="2024-03-21T10:55:07.269" v="1198" actId="22"/>
          <ac:spMkLst>
            <pc:docMk/>
            <pc:sldMk cId="3382712809" sldId="335"/>
            <ac:spMk id="3" creationId="{69359096-6B47-BEA3-55AD-95F90CDC8489}"/>
          </ac:spMkLst>
        </pc:spChg>
        <pc:spChg chg="add mod">
          <ac:chgData name="Luiz Renault" userId="1a95f189789c7ab9" providerId="LiveId" clId="{DF1FE20D-B0E1-4F92-B3E1-20C4A19ECB52}" dt="2024-04-05T09:00:53.337" v="11869" actId="14100"/>
          <ac:spMkLst>
            <pc:docMk/>
            <pc:sldMk cId="3382712809" sldId="335"/>
            <ac:spMk id="4" creationId="{0F499264-DF8E-A612-36DA-C1B6589D6816}"/>
          </ac:spMkLst>
        </pc:spChg>
        <pc:spChg chg="add del mod">
          <ac:chgData name="Luiz Renault" userId="1a95f189789c7ab9" providerId="LiveId" clId="{DF1FE20D-B0E1-4F92-B3E1-20C4A19ECB52}" dt="2024-03-21T10:55:50.596" v="1201" actId="22"/>
          <ac:spMkLst>
            <pc:docMk/>
            <pc:sldMk cId="3382712809" sldId="335"/>
            <ac:spMk id="7" creationId="{3AE1269A-20CA-7BBA-2407-93C081C86FA7}"/>
          </ac:spMkLst>
        </pc:spChg>
        <pc:spChg chg="add mod">
          <ac:chgData name="Luiz Renault" userId="1a95f189789c7ab9" providerId="LiveId" clId="{DF1FE20D-B0E1-4F92-B3E1-20C4A19ECB52}" dt="2024-04-05T09:00:41.929" v="11866" actId="1076"/>
          <ac:spMkLst>
            <pc:docMk/>
            <pc:sldMk cId="3382712809" sldId="335"/>
            <ac:spMk id="13" creationId="{C02B5FB4-CA26-D62E-8255-8D5FE5C229C9}"/>
          </ac:spMkLst>
        </pc:spChg>
        <pc:picChg chg="add del mod ord">
          <ac:chgData name="Luiz Renault" userId="1a95f189789c7ab9" providerId="LiveId" clId="{DF1FE20D-B0E1-4F92-B3E1-20C4A19ECB52}" dt="2024-03-21T10:55:47.864" v="1200" actId="478"/>
          <ac:picMkLst>
            <pc:docMk/>
            <pc:sldMk cId="3382712809" sldId="335"/>
            <ac:picMk id="5" creationId="{0FC4B872-FE3E-DBDE-B7E9-83D96FE07F77}"/>
          </ac:picMkLst>
        </pc:picChg>
        <pc:picChg chg="add mod ord">
          <ac:chgData name="Luiz Renault" userId="1a95f189789c7ab9" providerId="LiveId" clId="{DF1FE20D-B0E1-4F92-B3E1-20C4A19ECB52}" dt="2024-03-21T10:55:53.014" v="1202" actId="1076"/>
          <ac:picMkLst>
            <pc:docMk/>
            <pc:sldMk cId="3382712809" sldId="335"/>
            <ac:picMk id="9" creationId="{78197078-08B8-53AE-E441-F434209B92BC}"/>
          </ac:picMkLst>
        </pc:picChg>
        <pc:picChg chg="add mod">
          <ac:chgData name="Luiz Renault" userId="1a95f189789c7ab9" providerId="LiveId" clId="{DF1FE20D-B0E1-4F92-B3E1-20C4A19ECB52}" dt="2024-03-22T01:34:20.959" v="11152" actId="1076"/>
          <ac:picMkLst>
            <pc:docMk/>
            <pc:sldMk cId="3382712809" sldId="335"/>
            <ac:picMk id="11" creationId="{90A06757-5E7F-A7F2-ECD3-2C26C34F88C9}"/>
          </ac:picMkLst>
        </pc:picChg>
      </pc:sldChg>
      <pc:sldChg chg="addSp delSp modSp add del mod">
        <pc:chgData name="Luiz Renault" userId="1a95f189789c7ab9" providerId="LiveId" clId="{DF1FE20D-B0E1-4F92-B3E1-20C4A19ECB52}" dt="2024-03-22T01:39:35.193" v="11174" actId="47"/>
        <pc:sldMkLst>
          <pc:docMk/>
          <pc:sldMk cId="2668203981" sldId="336"/>
        </pc:sldMkLst>
        <pc:spChg chg="add del mod">
          <ac:chgData name="Luiz Renault" userId="1a95f189789c7ab9" providerId="LiveId" clId="{DF1FE20D-B0E1-4F92-B3E1-20C4A19ECB52}" dt="2024-03-21T10:59:25.860" v="1302" actId="20577"/>
          <ac:spMkLst>
            <pc:docMk/>
            <pc:sldMk cId="2668203981" sldId="336"/>
            <ac:spMk id="4" creationId="{32E2E443-7C58-8D03-B6A3-222F1564DFCB}"/>
          </ac:spMkLst>
        </pc:spChg>
        <pc:picChg chg="del">
          <ac:chgData name="Luiz Renault" userId="1a95f189789c7ab9" providerId="LiveId" clId="{DF1FE20D-B0E1-4F92-B3E1-20C4A19ECB52}" dt="2024-03-21T10:58:30.575" v="1211" actId="478"/>
          <ac:picMkLst>
            <pc:docMk/>
            <pc:sldMk cId="2668203981" sldId="336"/>
            <ac:picMk id="5" creationId="{FC435C67-8D60-6506-DCC1-33913F631977}"/>
          </ac:picMkLst>
        </pc:picChg>
        <pc:picChg chg="add del mod ord">
          <ac:chgData name="Luiz Renault" userId="1a95f189789c7ab9" providerId="LiveId" clId="{DF1FE20D-B0E1-4F92-B3E1-20C4A19ECB52}" dt="2024-03-21T10:58:38.978" v="1213" actId="22"/>
          <ac:picMkLst>
            <pc:docMk/>
            <pc:sldMk cId="2668203981" sldId="336"/>
            <ac:picMk id="7" creationId="{70E2B833-6A33-9683-6EC6-4EEF2D32992B}"/>
          </ac:picMkLst>
        </pc:picChg>
        <pc:picChg chg="add mod">
          <ac:chgData name="Luiz Renault" userId="1a95f189789c7ab9" providerId="LiveId" clId="{DF1FE20D-B0E1-4F92-B3E1-20C4A19ECB52}" dt="2024-03-21T10:58:54.729" v="1241" actId="1076"/>
          <ac:picMkLst>
            <pc:docMk/>
            <pc:sldMk cId="2668203981" sldId="336"/>
            <ac:picMk id="9" creationId="{FDEE3ACC-883C-6AE6-5F75-3DD829748FE7}"/>
          </ac:picMkLst>
        </pc:picChg>
      </pc:sldChg>
      <pc:sldChg chg="addSp delSp modSp add del mod">
        <pc:chgData name="Luiz Renault" userId="1a95f189789c7ab9" providerId="LiveId" clId="{DF1FE20D-B0E1-4F92-B3E1-20C4A19ECB52}" dt="2024-03-21T14:58:59.314" v="3233" actId="47"/>
        <pc:sldMkLst>
          <pc:docMk/>
          <pc:sldMk cId="1210353506" sldId="337"/>
        </pc:sldMkLst>
        <pc:spChg chg="mod">
          <ac:chgData name="Luiz Renault" userId="1a95f189789c7ab9" providerId="LiveId" clId="{DF1FE20D-B0E1-4F92-B3E1-20C4A19ECB52}" dt="2024-03-21T14:38:01.813" v="2491" actId="20577"/>
          <ac:spMkLst>
            <pc:docMk/>
            <pc:sldMk cId="1210353506" sldId="337"/>
            <ac:spMk id="2" creationId="{7F5FF925-67DE-CC62-E869-C6E3C1D771E6}"/>
          </ac:spMkLst>
        </pc:spChg>
        <pc:spChg chg="del">
          <ac:chgData name="Luiz Renault" userId="1a95f189789c7ab9" providerId="LiveId" clId="{DF1FE20D-B0E1-4F92-B3E1-20C4A19ECB52}" dt="2024-03-21T11:01:11.884" v="1304" actId="22"/>
          <ac:spMkLst>
            <pc:docMk/>
            <pc:sldMk cId="1210353506" sldId="337"/>
            <ac:spMk id="3" creationId="{7DA84068-671A-9D40-4F76-2C57E4F720C2}"/>
          </ac:spMkLst>
        </pc:spChg>
        <pc:spChg chg="add del mod">
          <ac:chgData name="Luiz Renault" userId="1a95f189789c7ab9" providerId="LiveId" clId="{DF1FE20D-B0E1-4F92-B3E1-20C4A19ECB52}" dt="2024-03-21T14:38:08.574" v="2493"/>
          <ac:spMkLst>
            <pc:docMk/>
            <pc:sldMk cId="1210353506" sldId="337"/>
            <ac:spMk id="7" creationId="{F218A1FD-4BA0-F95F-298D-40A1C887442A}"/>
          </ac:spMkLst>
        </pc:spChg>
        <pc:spChg chg="add mod">
          <ac:chgData name="Luiz Renault" userId="1a95f189789c7ab9" providerId="LiveId" clId="{DF1FE20D-B0E1-4F92-B3E1-20C4A19ECB52}" dt="2024-03-21T14:40:34.641" v="2614" actId="20577"/>
          <ac:spMkLst>
            <pc:docMk/>
            <pc:sldMk cId="1210353506" sldId="337"/>
            <ac:spMk id="8" creationId="{E5D0AA0F-0B7D-04BF-5DB9-AA6B3ED9B540}"/>
          </ac:spMkLst>
        </pc:spChg>
        <pc:picChg chg="add del mod ord">
          <ac:chgData name="Luiz Renault" userId="1a95f189789c7ab9" providerId="LiveId" clId="{DF1FE20D-B0E1-4F92-B3E1-20C4A19ECB52}" dt="2024-03-21T14:38:05.912" v="2492" actId="478"/>
          <ac:picMkLst>
            <pc:docMk/>
            <pc:sldMk cId="1210353506" sldId="337"/>
            <ac:picMk id="5" creationId="{BD72BD0B-8BEA-16F7-FF72-D9D2BD4FC735}"/>
          </ac:picMkLst>
        </pc:picChg>
        <pc:picChg chg="add mod">
          <ac:chgData name="Luiz Renault" userId="1a95f189789c7ab9" providerId="LiveId" clId="{DF1FE20D-B0E1-4F92-B3E1-20C4A19ECB52}" dt="2024-03-21T14:39:35.603" v="2494" actId="1076"/>
          <ac:picMkLst>
            <pc:docMk/>
            <pc:sldMk cId="1210353506" sldId="337"/>
            <ac:picMk id="2050" creationId="{489664F0-3399-9F77-7D73-09CA6C6ADC18}"/>
          </ac:picMkLst>
        </pc:picChg>
      </pc:sldChg>
      <pc:sldChg chg="addSp delSp modSp add del mod modShow">
        <pc:chgData name="Luiz Renault" userId="1a95f189789c7ab9" providerId="LiveId" clId="{DF1FE20D-B0E1-4F92-B3E1-20C4A19ECB52}" dt="2024-03-21T22:44:11.990" v="6568" actId="47"/>
        <pc:sldMkLst>
          <pc:docMk/>
          <pc:sldMk cId="3015137266" sldId="338"/>
        </pc:sldMkLst>
        <pc:spChg chg="add del mod">
          <ac:chgData name="Luiz Renault" userId="1a95f189789c7ab9" providerId="LiveId" clId="{DF1FE20D-B0E1-4F92-B3E1-20C4A19ECB52}" dt="2024-03-21T11:03:06.149" v="1331" actId="22"/>
          <ac:spMkLst>
            <pc:docMk/>
            <pc:sldMk cId="3015137266" sldId="338"/>
            <ac:spMk id="4" creationId="{C9577E21-222D-888A-1574-96C836B4C855}"/>
          </ac:spMkLst>
        </pc:spChg>
        <pc:picChg chg="del">
          <ac:chgData name="Luiz Renault" userId="1a95f189789c7ab9" providerId="LiveId" clId="{DF1FE20D-B0E1-4F92-B3E1-20C4A19ECB52}" dt="2024-03-21T11:03:02.781" v="1330" actId="478"/>
          <ac:picMkLst>
            <pc:docMk/>
            <pc:sldMk cId="3015137266" sldId="338"/>
            <ac:picMk id="5" creationId="{BD72BD0B-8BEA-16F7-FF72-D9D2BD4FC735}"/>
          </ac:picMkLst>
        </pc:picChg>
        <pc:picChg chg="add mod ord">
          <ac:chgData name="Luiz Renault" userId="1a95f189789c7ab9" providerId="LiveId" clId="{DF1FE20D-B0E1-4F92-B3E1-20C4A19ECB52}" dt="2024-03-21T11:03:06.149" v="1331" actId="22"/>
          <ac:picMkLst>
            <pc:docMk/>
            <pc:sldMk cId="3015137266" sldId="338"/>
            <ac:picMk id="7" creationId="{8C0B4EB5-89FF-D64D-B73B-A59D56E397F1}"/>
          </ac:picMkLst>
        </pc:picChg>
      </pc:sldChg>
      <pc:sldChg chg="addSp delSp modSp add del mod">
        <pc:chgData name="Luiz Renault" userId="1a95f189789c7ab9" providerId="LiveId" clId="{DF1FE20D-B0E1-4F92-B3E1-20C4A19ECB52}" dt="2024-03-21T15:18:37.027" v="3728" actId="47"/>
        <pc:sldMkLst>
          <pc:docMk/>
          <pc:sldMk cId="165936011" sldId="339"/>
        </pc:sldMkLst>
        <pc:spChg chg="del">
          <ac:chgData name="Luiz Renault" userId="1a95f189789c7ab9" providerId="LiveId" clId="{DF1FE20D-B0E1-4F92-B3E1-20C4A19ECB52}" dt="2024-03-21T11:04:16.579" v="1333" actId="22"/>
          <ac:spMkLst>
            <pc:docMk/>
            <pc:sldMk cId="165936011" sldId="339"/>
            <ac:spMk id="3" creationId="{7DA84068-671A-9D40-4F76-2C57E4F720C2}"/>
          </ac:spMkLst>
        </pc:spChg>
        <pc:picChg chg="add mod ord">
          <ac:chgData name="Luiz Renault" userId="1a95f189789c7ab9" providerId="LiveId" clId="{DF1FE20D-B0E1-4F92-B3E1-20C4A19ECB52}" dt="2024-03-21T11:04:16.579" v="1333" actId="22"/>
          <ac:picMkLst>
            <pc:docMk/>
            <pc:sldMk cId="165936011" sldId="339"/>
            <ac:picMk id="5" creationId="{0D0A5F71-AC6D-4435-1BB0-1F0477946185}"/>
          </ac:picMkLst>
        </pc:picChg>
      </pc:sldChg>
      <pc:sldChg chg="addSp delSp modSp add del mod ord">
        <pc:chgData name="Luiz Renault" userId="1a95f189789c7ab9" providerId="LiveId" clId="{DF1FE20D-B0E1-4F92-B3E1-20C4A19ECB52}" dt="2024-03-21T15:48:02.607" v="4091" actId="47"/>
        <pc:sldMkLst>
          <pc:docMk/>
          <pc:sldMk cId="3449243251" sldId="340"/>
        </pc:sldMkLst>
        <pc:spChg chg="add del mod">
          <ac:chgData name="Luiz Renault" userId="1a95f189789c7ab9" providerId="LiveId" clId="{DF1FE20D-B0E1-4F92-B3E1-20C4A19ECB52}" dt="2024-03-21T11:06:03.339" v="1336" actId="22"/>
          <ac:spMkLst>
            <pc:docMk/>
            <pc:sldMk cId="3449243251" sldId="340"/>
            <ac:spMk id="4" creationId="{993CC657-90B4-FBBE-AF0E-A0AD5B2B50A4}"/>
          </ac:spMkLst>
        </pc:spChg>
        <pc:picChg chg="del">
          <ac:chgData name="Luiz Renault" userId="1a95f189789c7ab9" providerId="LiveId" clId="{DF1FE20D-B0E1-4F92-B3E1-20C4A19ECB52}" dt="2024-03-21T11:06:00.333" v="1335" actId="478"/>
          <ac:picMkLst>
            <pc:docMk/>
            <pc:sldMk cId="3449243251" sldId="340"/>
            <ac:picMk id="5" creationId="{0D0A5F71-AC6D-4435-1BB0-1F0477946185}"/>
          </ac:picMkLst>
        </pc:picChg>
        <pc:picChg chg="add mod ord">
          <ac:chgData name="Luiz Renault" userId="1a95f189789c7ab9" providerId="LiveId" clId="{DF1FE20D-B0E1-4F92-B3E1-20C4A19ECB52}" dt="2024-03-21T11:06:03.339" v="1336" actId="22"/>
          <ac:picMkLst>
            <pc:docMk/>
            <pc:sldMk cId="3449243251" sldId="340"/>
            <ac:picMk id="7" creationId="{28C7D71B-27CF-35B3-AD2E-F3D09167EC1D}"/>
          </ac:picMkLst>
        </pc:picChg>
      </pc:sldChg>
      <pc:sldChg chg="addSp delSp modSp add del mod">
        <pc:chgData name="Luiz Renault" userId="1a95f189789c7ab9" providerId="LiveId" clId="{DF1FE20D-B0E1-4F92-B3E1-20C4A19ECB52}" dt="2024-03-22T00:15:57.030" v="8927" actId="47"/>
        <pc:sldMkLst>
          <pc:docMk/>
          <pc:sldMk cId="3071196978" sldId="341"/>
        </pc:sldMkLst>
        <pc:spChg chg="del mod">
          <ac:chgData name="Luiz Renault" userId="1a95f189789c7ab9" providerId="LiveId" clId="{DF1FE20D-B0E1-4F92-B3E1-20C4A19ECB52}" dt="2024-03-21T11:07:46.358" v="1339" actId="22"/>
          <ac:spMkLst>
            <pc:docMk/>
            <pc:sldMk cId="3071196978" sldId="341"/>
            <ac:spMk id="3" creationId="{8C5488AE-34B4-EF1D-F674-507FF2FCD122}"/>
          </ac:spMkLst>
        </pc:spChg>
        <pc:picChg chg="add mod ord">
          <ac:chgData name="Luiz Renault" userId="1a95f189789c7ab9" providerId="LiveId" clId="{DF1FE20D-B0E1-4F92-B3E1-20C4A19ECB52}" dt="2024-03-21T11:07:46.358" v="1339" actId="22"/>
          <ac:picMkLst>
            <pc:docMk/>
            <pc:sldMk cId="3071196978" sldId="341"/>
            <ac:picMk id="5" creationId="{4A285785-1ED8-BFAB-3EE1-67410F73A8D9}"/>
          </ac:picMkLst>
        </pc:picChg>
      </pc:sldChg>
      <pc:sldChg chg="addSp delSp modSp new del mod">
        <pc:chgData name="Luiz Renault" userId="1a95f189789c7ab9" providerId="LiveId" clId="{DF1FE20D-B0E1-4F92-B3E1-20C4A19ECB52}" dt="2024-03-22T00:16:09.661" v="8928" actId="47"/>
        <pc:sldMkLst>
          <pc:docMk/>
          <pc:sldMk cId="4246853656" sldId="342"/>
        </pc:sldMkLst>
        <pc:spChg chg="del">
          <ac:chgData name="Luiz Renault" userId="1a95f189789c7ab9" providerId="LiveId" clId="{DF1FE20D-B0E1-4F92-B3E1-20C4A19ECB52}" dt="2024-03-21T11:08:38.213" v="1341" actId="22"/>
          <ac:spMkLst>
            <pc:docMk/>
            <pc:sldMk cId="4246853656" sldId="342"/>
            <ac:spMk id="3" creationId="{6E982E73-7303-1F45-CA79-CBEB1640E0D1}"/>
          </ac:spMkLst>
        </pc:spChg>
        <pc:picChg chg="add mod ord">
          <ac:chgData name="Luiz Renault" userId="1a95f189789c7ab9" providerId="LiveId" clId="{DF1FE20D-B0E1-4F92-B3E1-20C4A19ECB52}" dt="2024-03-21T11:08:38.213" v="1341" actId="22"/>
          <ac:picMkLst>
            <pc:docMk/>
            <pc:sldMk cId="4246853656" sldId="342"/>
            <ac:picMk id="5" creationId="{5C5C6BCC-11BE-45A8-FDAA-E6D929989831}"/>
          </ac:picMkLst>
        </pc:picChg>
      </pc:sldChg>
      <pc:sldChg chg="addSp delSp modSp add mod">
        <pc:chgData name="Luiz Renault" userId="1a95f189789c7ab9" providerId="LiveId" clId="{DF1FE20D-B0E1-4F92-B3E1-20C4A19ECB52}" dt="2024-03-22T00:16:43.393" v="8943" actId="20577"/>
        <pc:sldMkLst>
          <pc:docMk/>
          <pc:sldMk cId="3456023848" sldId="343"/>
        </pc:sldMkLst>
        <pc:spChg chg="mod">
          <ac:chgData name="Luiz Renault" userId="1a95f189789c7ab9" providerId="LiveId" clId="{DF1FE20D-B0E1-4F92-B3E1-20C4A19ECB52}" dt="2024-03-22T00:11:55.670" v="8791" actId="20577"/>
          <ac:spMkLst>
            <pc:docMk/>
            <pc:sldMk cId="3456023848" sldId="343"/>
            <ac:spMk id="2" creationId="{94AB8438-E56E-2412-517C-8456E4CA773C}"/>
          </ac:spMkLst>
        </pc:spChg>
        <pc:spChg chg="mod">
          <ac:chgData name="Luiz Renault" userId="1a95f189789c7ab9" providerId="LiveId" clId="{DF1FE20D-B0E1-4F92-B3E1-20C4A19ECB52}" dt="2024-03-22T00:16:43.393" v="8943" actId="20577"/>
          <ac:spMkLst>
            <pc:docMk/>
            <pc:sldMk cId="3456023848" sldId="343"/>
            <ac:spMk id="3" creationId="{F7E2B09C-6D56-4C9F-A364-B904CCE2F1A0}"/>
          </ac:spMkLst>
        </pc:spChg>
        <pc:spChg chg="add del">
          <ac:chgData name="Luiz Renault" userId="1a95f189789c7ab9" providerId="LiveId" clId="{DF1FE20D-B0E1-4F92-B3E1-20C4A19ECB52}" dt="2024-03-22T00:12:15.635" v="8796" actId="11529"/>
          <ac:spMkLst>
            <pc:docMk/>
            <pc:sldMk cId="3456023848" sldId="343"/>
            <ac:spMk id="9" creationId="{B3B18880-A2D0-DF09-0679-0EFF33A025B8}"/>
          </ac:spMkLst>
        </pc:spChg>
        <pc:spChg chg="add del">
          <ac:chgData name="Luiz Renault" userId="1a95f189789c7ab9" providerId="LiveId" clId="{DF1FE20D-B0E1-4F92-B3E1-20C4A19ECB52}" dt="2024-03-22T00:12:50.627" v="8804" actId="11529"/>
          <ac:spMkLst>
            <pc:docMk/>
            <pc:sldMk cId="3456023848" sldId="343"/>
            <ac:spMk id="14" creationId="{2542FB9E-A129-4E90-698F-FDEF3C96AE9C}"/>
          </ac:spMkLst>
        </pc:spChg>
        <pc:spChg chg="add mod">
          <ac:chgData name="Luiz Renault" userId="1a95f189789c7ab9" providerId="LiveId" clId="{DF1FE20D-B0E1-4F92-B3E1-20C4A19ECB52}" dt="2024-03-22T00:14:10.096" v="8820"/>
          <ac:spMkLst>
            <pc:docMk/>
            <pc:sldMk cId="3456023848" sldId="343"/>
            <ac:spMk id="15" creationId="{6B27F6C8-DD9F-8A3F-CAC7-0D6996BA8EC0}"/>
          </ac:spMkLst>
        </pc:spChg>
        <pc:picChg chg="add del">
          <ac:chgData name="Luiz Renault" userId="1a95f189789c7ab9" providerId="LiveId" clId="{DF1FE20D-B0E1-4F92-B3E1-20C4A19ECB52}" dt="2024-03-21T11:10:22.305" v="1458" actId="22"/>
          <ac:picMkLst>
            <pc:docMk/>
            <pc:sldMk cId="3456023848" sldId="343"/>
            <ac:picMk id="5" creationId="{E353E5C8-88CB-044B-BAFB-EBFDECE3C968}"/>
          </ac:picMkLst>
        </pc:picChg>
        <pc:picChg chg="add mod">
          <ac:chgData name="Luiz Renault" userId="1a95f189789c7ab9" providerId="LiveId" clId="{DF1FE20D-B0E1-4F92-B3E1-20C4A19ECB52}" dt="2024-03-22T00:15:10.770" v="8919" actId="1076"/>
          <ac:picMkLst>
            <pc:docMk/>
            <pc:sldMk cId="3456023848" sldId="343"/>
            <ac:picMk id="7" creationId="{13839CEE-2628-0F08-E15E-C25D391A08DD}"/>
          </ac:picMkLst>
        </pc:picChg>
        <pc:picChg chg="add mod">
          <ac:chgData name="Luiz Renault" userId="1a95f189789c7ab9" providerId="LiveId" clId="{DF1FE20D-B0E1-4F92-B3E1-20C4A19ECB52}" dt="2024-03-22T00:12:05.491" v="8794" actId="1076"/>
          <ac:picMkLst>
            <pc:docMk/>
            <pc:sldMk cId="3456023848" sldId="343"/>
            <ac:picMk id="8" creationId="{2FB4E638-A396-0EE5-961D-439AB29CB0E4}"/>
          </ac:picMkLst>
        </pc:picChg>
        <pc:cxnChg chg="add del mod">
          <ac:chgData name="Luiz Renault" userId="1a95f189789c7ab9" providerId="LiveId" clId="{DF1FE20D-B0E1-4F92-B3E1-20C4A19ECB52}" dt="2024-03-22T00:12:39.813" v="8802" actId="11529"/>
          <ac:cxnSpMkLst>
            <pc:docMk/>
            <pc:sldMk cId="3456023848" sldId="343"/>
            <ac:cxnSpMk id="11" creationId="{D7D71068-0FED-12BA-A5DF-34B19EFC6F7C}"/>
          </ac:cxnSpMkLst>
        </pc:cxnChg>
      </pc:sldChg>
      <pc:sldChg chg="addSp delSp modSp new del mod ord">
        <pc:chgData name="Luiz Renault" userId="1a95f189789c7ab9" providerId="LiveId" clId="{DF1FE20D-B0E1-4F92-B3E1-20C4A19ECB52}" dt="2024-03-22T01:25:12.748" v="10942" actId="47"/>
        <pc:sldMkLst>
          <pc:docMk/>
          <pc:sldMk cId="324607504" sldId="344"/>
        </pc:sldMkLst>
        <pc:spChg chg="del">
          <ac:chgData name="Luiz Renault" userId="1a95f189789c7ab9" providerId="LiveId" clId="{DF1FE20D-B0E1-4F92-B3E1-20C4A19ECB52}" dt="2024-03-21T11:11:20.315" v="1463" actId="22"/>
          <ac:spMkLst>
            <pc:docMk/>
            <pc:sldMk cId="324607504" sldId="344"/>
            <ac:spMk id="3" creationId="{FDC364A6-24FB-90B7-2675-FA9D0E786644}"/>
          </ac:spMkLst>
        </pc:spChg>
        <pc:picChg chg="add mod ord">
          <ac:chgData name="Luiz Renault" userId="1a95f189789c7ab9" providerId="LiveId" clId="{DF1FE20D-B0E1-4F92-B3E1-20C4A19ECB52}" dt="2024-03-21T11:11:20.315" v="1463" actId="22"/>
          <ac:picMkLst>
            <pc:docMk/>
            <pc:sldMk cId="324607504" sldId="344"/>
            <ac:picMk id="5" creationId="{620A427F-4CCC-6365-9DC2-045A8A1B5F57}"/>
          </ac:picMkLst>
        </pc:picChg>
      </pc:sldChg>
      <pc:sldChg chg="addSp delSp modSp new del mod ord">
        <pc:chgData name="Luiz Renault" userId="1a95f189789c7ab9" providerId="LiveId" clId="{DF1FE20D-B0E1-4F92-B3E1-20C4A19ECB52}" dt="2024-03-21T23:48:48.160" v="8217" actId="47"/>
        <pc:sldMkLst>
          <pc:docMk/>
          <pc:sldMk cId="1764356484" sldId="345"/>
        </pc:sldMkLst>
        <pc:spChg chg="del">
          <ac:chgData name="Luiz Renault" userId="1a95f189789c7ab9" providerId="LiveId" clId="{DF1FE20D-B0E1-4F92-B3E1-20C4A19ECB52}" dt="2024-03-21T11:15:25.513" v="1522" actId="22"/>
          <ac:spMkLst>
            <pc:docMk/>
            <pc:sldMk cId="1764356484" sldId="345"/>
            <ac:spMk id="3" creationId="{B740D192-6F9F-39BA-BC42-8C24A89D722E}"/>
          </ac:spMkLst>
        </pc:spChg>
        <pc:picChg chg="add mod ord">
          <ac:chgData name="Luiz Renault" userId="1a95f189789c7ab9" providerId="LiveId" clId="{DF1FE20D-B0E1-4F92-B3E1-20C4A19ECB52}" dt="2024-03-21T11:15:25.513" v="1522" actId="22"/>
          <ac:picMkLst>
            <pc:docMk/>
            <pc:sldMk cId="1764356484" sldId="345"/>
            <ac:picMk id="5" creationId="{CB407CBF-8C57-6563-ED88-E1FB9360F02E}"/>
          </ac:picMkLst>
        </pc:picChg>
      </pc:sldChg>
      <pc:sldChg chg="addSp delSp modSp new del mod">
        <pc:chgData name="Luiz Renault" userId="1a95f189789c7ab9" providerId="LiveId" clId="{DF1FE20D-B0E1-4F92-B3E1-20C4A19ECB52}" dt="2024-03-22T00:27:41.286" v="9289" actId="47"/>
        <pc:sldMkLst>
          <pc:docMk/>
          <pc:sldMk cId="4268900248" sldId="346"/>
        </pc:sldMkLst>
        <pc:spChg chg="del">
          <ac:chgData name="Luiz Renault" userId="1a95f189789c7ab9" providerId="LiveId" clId="{DF1FE20D-B0E1-4F92-B3E1-20C4A19ECB52}" dt="2024-03-21T11:16:20.210" v="1524" actId="22"/>
          <ac:spMkLst>
            <pc:docMk/>
            <pc:sldMk cId="4268900248" sldId="346"/>
            <ac:spMk id="3" creationId="{0339351B-D32E-EBF6-182C-C9A31E6094D1}"/>
          </ac:spMkLst>
        </pc:spChg>
        <pc:picChg chg="add mod ord">
          <ac:chgData name="Luiz Renault" userId="1a95f189789c7ab9" providerId="LiveId" clId="{DF1FE20D-B0E1-4F92-B3E1-20C4A19ECB52}" dt="2024-03-21T11:16:20.210" v="1524" actId="22"/>
          <ac:picMkLst>
            <pc:docMk/>
            <pc:sldMk cId="4268900248" sldId="346"/>
            <ac:picMk id="5" creationId="{2258F777-5C29-0821-F511-2BAE648F13A2}"/>
          </ac:picMkLst>
        </pc:picChg>
      </pc:sldChg>
      <pc:sldChg chg="addSp delSp modSp new del mod">
        <pc:chgData name="Luiz Renault" userId="1a95f189789c7ab9" providerId="LiveId" clId="{DF1FE20D-B0E1-4F92-B3E1-20C4A19ECB52}" dt="2024-03-22T00:27:51.068" v="9290" actId="47"/>
        <pc:sldMkLst>
          <pc:docMk/>
          <pc:sldMk cId="148879106" sldId="347"/>
        </pc:sldMkLst>
        <pc:spChg chg="del">
          <ac:chgData name="Luiz Renault" userId="1a95f189789c7ab9" providerId="LiveId" clId="{DF1FE20D-B0E1-4F92-B3E1-20C4A19ECB52}" dt="2024-03-21T11:31:28.653" v="2186" actId="22"/>
          <ac:spMkLst>
            <pc:docMk/>
            <pc:sldMk cId="148879106" sldId="347"/>
            <ac:spMk id="3" creationId="{402D0644-B446-DB60-3DE4-C7534B4E9AD1}"/>
          </ac:spMkLst>
        </pc:spChg>
        <pc:picChg chg="add mod ord">
          <ac:chgData name="Luiz Renault" userId="1a95f189789c7ab9" providerId="LiveId" clId="{DF1FE20D-B0E1-4F92-B3E1-20C4A19ECB52}" dt="2024-03-21T11:31:28.653" v="2186" actId="22"/>
          <ac:picMkLst>
            <pc:docMk/>
            <pc:sldMk cId="148879106" sldId="347"/>
            <ac:picMk id="5" creationId="{928811D1-C203-A0EA-78AD-04CAB1E06592}"/>
          </ac:picMkLst>
        </pc:picChg>
      </pc:sldChg>
      <pc:sldChg chg="addSp delSp modSp add mod">
        <pc:chgData name="Luiz Renault" userId="1a95f189789c7ab9" providerId="LiveId" clId="{DF1FE20D-B0E1-4F92-B3E1-20C4A19ECB52}" dt="2024-03-21T22:43:58.396" v="6567" actId="20577"/>
        <pc:sldMkLst>
          <pc:docMk/>
          <pc:sldMk cId="224681624" sldId="348"/>
        </pc:sldMkLst>
        <pc:spChg chg="mod">
          <ac:chgData name="Luiz Renault" userId="1a95f189789c7ab9" providerId="LiveId" clId="{DF1FE20D-B0E1-4F92-B3E1-20C4A19ECB52}" dt="2024-03-21T14:59:14.138" v="3234"/>
          <ac:spMkLst>
            <pc:docMk/>
            <pc:sldMk cId="224681624" sldId="348"/>
            <ac:spMk id="2" creationId="{7F5FF925-67DE-CC62-E869-C6E3C1D771E6}"/>
          </ac:spMkLst>
        </pc:spChg>
        <pc:spChg chg="add mod">
          <ac:chgData name="Luiz Renault" userId="1a95f189789c7ab9" providerId="LiveId" clId="{DF1FE20D-B0E1-4F92-B3E1-20C4A19ECB52}" dt="2024-03-21T22:43:58.396" v="6567" actId="20577"/>
          <ac:spMkLst>
            <pc:docMk/>
            <pc:sldMk cId="224681624" sldId="348"/>
            <ac:spMk id="4" creationId="{E7D96D99-F849-5A36-0C06-408BD322646D}"/>
          </ac:spMkLst>
        </pc:spChg>
        <pc:spChg chg="add mod">
          <ac:chgData name="Luiz Renault" userId="1a95f189789c7ab9" providerId="LiveId" clId="{DF1FE20D-B0E1-4F92-B3E1-20C4A19ECB52}" dt="2024-03-21T15:08:42.172" v="3312" actId="1076"/>
          <ac:spMkLst>
            <pc:docMk/>
            <pc:sldMk cId="224681624" sldId="348"/>
            <ac:spMk id="8" creationId="{98B3501F-988E-0ABB-A32E-966CCEBBEF42}"/>
          </ac:spMkLst>
        </pc:spChg>
        <pc:spChg chg="add mod">
          <ac:chgData name="Luiz Renault" userId="1a95f189789c7ab9" providerId="LiveId" clId="{DF1FE20D-B0E1-4F92-B3E1-20C4A19ECB52}" dt="2024-03-21T15:08:56.755" v="3317" actId="1076"/>
          <ac:spMkLst>
            <pc:docMk/>
            <pc:sldMk cId="224681624" sldId="348"/>
            <ac:spMk id="9" creationId="{D2DDC9ED-1A64-2AB0-FA82-BBD41F6933BB}"/>
          </ac:spMkLst>
        </pc:spChg>
        <pc:picChg chg="del mod">
          <ac:chgData name="Luiz Renault" userId="1a95f189789c7ab9" providerId="LiveId" clId="{DF1FE20D-B0E1-4F92-B3E1-20C4A19ECB52}" dt="2024-03-21T15:04:34.606" v="3236" actId="478"/>
          <ac:picMkLst>
            <pc:docMk/>
            <pc:sldMk cId="224681624" sldId="348"/>
            <ac:picMk id="5" creationId="{BD72BD0B-8BEA-16F7-FF72-D9D2BD4FC735}"/>
          </ac:picMkLst>
        </pc:picChg>
        <pc:picChg chg="add mod">
          <ac:chgData name="Luiz Renault" userId="1a95f189789c7ab9" providerId="LiveId" clId="{DF1FE20D-B0E1-4F92-B3E1-20C4A19ECB52}" dt="2024-03-21T15:04:43.787" v="3239" actId="1076"/>
          <ac:picMkLst>
            <pc:docMk/>
            <pc:sldMk cId="224681624" sldId="348"/>
            <ac:picMk id="7" creationId="{7D094BD6-5C78-DE57-0201-15E13CA071FA}"/>
          </ac:picMkLst>
        </pc:picChg>
      </pc:sldChg>
      <pc:sldChg chg="addSp delSp modSp add mod">
        <pc:chgData name="Luiz Renault" userId="1a95f189789c7ab9" providerId="LiveId" clId="{DF1FE20D-B0E1-4F92-B3E1-20C4A19ECB52}" dt="2024-03-21T14:55:08.623" v="3232" actId="20577"/>
        <pc:sldMkLst>
          <pc:docMk/>
          <pc:sldMk cId="1859757275" sldId="349"/>
        </pc:sldMkLst>
        <pc:spChg chg="add mod">
          <ac:chgData name="Luiz Renault" userId="1a95f189789c7ab9" providerId="LiveId" clId="{DF1FE20D-B0E1-4F92-B3E1-20C4A19ECB52}" dt="2024-03-21T14:44:35.323" v="2962" actId="20577"/>
          <ac:spMkLst>
            <pc:docMk/>
            <pc:sldMk cId="1859757275" sldId="349"/>
            <ac:spMk id="3" creationId="{923C5E66-F4E9-63C2-C427-4059210031D7}"/>
          </ac:spMkLst>
        </pc:spChg>
        <pc:spChg chg="add mod">
          <ac:chgData name="Luiz Renault" userId="1a95f189789c7ab9" providerId="LiveId" clId="{DF1FE20D-B0E1-4F92-B3E1-20C4A19ECB52}" dt="2024-03-21T14:55:08.623" v="3232" actId="20577"/>
          <ac:spMkLst>
            <pc:docMk/>
            <pc:sldMk cId="1859757275" sldId="349"/>
            <ac:spMk id="5" creationId="{F7AEFECF-01DF-30A7-BB2F-84DE589FDFFB}"/>
          </ac:spMkLst>
        </pc:spChg>
        <pc:spChg chg="del">
          <ac:chgData name="Luiz Renault" userId="1a95f189789c7ab9" providerId="LiveId" clId="{DF1FE20D-B0E1-4F92-B3E1-20C4A19ECB52}" dt="2024-03-21T14:42:19.560" v="2634" actId="478"/>
          <ac:spMkLst>
            <pc:docMk/>
            <pc:sldMk cId="1859757275" sldId="349"/>
            <ac:spMk id="8" creationId="{E5D0AA0F-0B7D-04BF-5DB9-AA6B3ED9B540}"/>
          </ac:spMkLst>
        </pc:spChg>
        <pc:picChg chg="add mod">
          <ac:chgData name="Luiz Renault" userId="1a95f189789c7ab9" providerId="LiveId" clId="{DF1FE20D-B0E1-4F92-B3E1-20C4A19ECB52}" dt="2024-03-21T14:45:02.715" v="2967" actId="1076"/>
          <ac:picMkLst>
            <pc:docMk/>
            <pc:sldMk cId="1859757275" sldId="349"/>
            <ac:picMk id="4" creationId="{08625C48-F6C0-9715-4066-6AACBE5D6224}"/>
          </ac:picMkLst>
        </pc:picChg>
        <pc:picChg chg="del">
          <ac:chgData name="Luiz Renault" userId="1a95f189789c7ab9" providerId="LiveId" clId="{DF1FE20D-B0E1-4F92-B3E1-20C4A19ECB52}" dt="2024-03-21T14:42:17.050" v="2633" actId="478"/>
          <ac:picMkLst>
            <pc:docMk/>
            <pc:sldMk cId="1859757275" sldId="349"/>
            <ac:picMk id="2050" creationId="{489664F0-3399-9F77-7D73-09CA6C6ADC18}"/>
          </ac:picMkLst>
        </pc:picChg>
      </pc:sldChg>
      <pc:sldChg chg="addSp modSp new mod">
        <pc:chgData name="Luiz Renault" userId="1a95f189789c7ab9" providerId="LiveId" clId="{DF1FE20D-B0E1-4F92-B3E1-20C4A19ECB52}" dt="2024-03-21T15:26:19.922" v="3762" actId="113"/>
        <pc:sldMkLst>
          <pc:docMk/>
          <pc:sldMk cId="3495305550" sldId="350"/>
        </pc:sldMkLst>
        <pc:spChg chg="mod">
          <ac:chgData name="Luiz Renault" userId="1a95f189789c7ab9" providerId="LiveId" clId="{DF1FE20D-B0E1-4F92-B3E1-20C4A19ECB52}" dt="2024-03-21T15:16:57.525" v="3723" actId="27636"/>
          <ac:spMkLst>
            <pc:docMk/>
            <pc:sldMk cId="3495305550" sldId="350"/>
            <ac:spMk id="2" creationId="{99599C06-F507-52DA-7233-8E2637286A8D}"/>
          </ac:spMkLst>
        </pc:spChg>
        <pc:spChg chg="mod">
          <ac:chgData name="Luiz Renault" userId="1a95f189789c7ab9" providerId="LiveId" clId="{DF1FE20D-B0E1-4F92-B3E1-20C4A19ECB52}" dt="2024-03-21T15:26:19.922" v="3762" actId="113"/>
          <ac:spMkLst>
            <pc:docMk/>
            <pc:sldMk cId="3495305550" sldId="350"/>
            <ac:spMk id="3" creationId="{E584858F-3F09-B09B-A90D-49D3B812967F}"/>
          </ac:spMkLst>
        </pc:spChg>
        <pc:picChg chg="add mod">
          <ac:chgData name="Luiz Renault" userId="1a95f189789c7ab9" providerId="LiveId" clId="{DF1FE20D-B0E1-4F92-B3E1-20C4A19ECB52}" dt="2024-03-21T15:18:46.229" v="3729" actId="1076"/>
          <ac:picMkLst>
            <pc:docMk/>
            <pc:sldMk cId="3495305550" sldId="350"/>
            <ac:picMk id="5" creationId="{6A468539-B990-2E10-702A-6B9394DA6462}"/>
          </ac:picMkLst>
        </pc:picChg>
      </pc:sldChg>
      <pc:sldChg chg="addSp modSp new mod">
        <pc:chgData name="Luiz Renault" userId="1a95f189789c7ab9" providerId="LiveId" clId="{DF1FE20D-B0E1-4F92-B3E1-20C4A19ECB52}" dt="2024-03-21T21:48:01.366" v="4823" actId="14100"/>
        <pc:sldMkLst>
          <pc:docMk/>
          <pc:sldMk cId="4169185866" sldId="351"/>
        </pc:sldMkLst>
        <pc:spChg chg="mod">
          <ac:chgData name="Luiz Renault" userId="1a95f189789c7ab9" providerId="LiveId" clId="{DF1FE20D-B0E1-4F92-B3E1-20C4A19ECB52}" dt="2024-03-21T20:54:56.591" v="4393" actId="20577"/>
          <ac:spMkLst>
            <pc:docMk/>
            <pc:sldMk cId="4169185866" sldId="351"/>
            <ac:spMk id="2" creationId="{C68F3A47-649D-B122-2950-482C81BC5C85}"/>
          </ac:spMkLst>
        </pc:spChg>
        <pc:spChg chg="mod">
          <ac:chgData name="Luiz Renault" userId="1a95f189789c7ab9" providerId="LiveId" clId="{DF1FE20D-B0E1-4F92-B3E1-20C4A19ECB52}" dt="2024-03-21T21:47:49.848" v="4821" actId="113"/>
          <ac:spMkLst>
            <pc:docMk/>
            <pc:sldMk cId="4169185866" sldId="351"/>
            <ac:spMk id="3" creationId="{4C156BAF-1E19-5EA0-4267-7B5C1A2EAFA3}"/>
          </ac:spMkLst>
        </pc:spChg>
        <pc:picChg chg="add mod">
          <ac:chgData name="Luiz Renault" userId="1a95f189789c7ab9" providerId="LiveId" clId="{DF1FE20D-B0E1-4F92-B3E1-20C4A19ECB52}" dt="2024-03-21T21:47:36.528" v="4819" actId="1076"/>
          <ac:picMkLst>
            <pc:docMk/>
            <pc:sldMk cId="4169185866" sldId="351"/>
            <ac:picMk id="5" creationId="{1DA5DC31-8D04-16AE-3292-259E219C7AE1}"/>
          </ac:picMkLst>
        </pc:picChg>
        <pc:picChg chg="add mod ord">
          <ac:chgData name="Luiz Renault" userId="1a95f189789c7ab9" providerId="LiveId" clId="{DF1FE20D-B0E1-4F92-B3E1-20C4A19ECB52}" dt="2024-03-21T21:32:04.334" v="4513" actId="1076"/>
          <ac:picMkLst>
            <pc:docMk/>
            <pc:sldMk cId="4169185866" sldId="351"/>
            <ac:picMk id="7" creationId="{3142059C-95D7-0699-0184-C4E44D11FCA8}"/>
          </ac:picMkLst>
        </pc:picChg>
        <pc:picChg chg="add mod">
          <ac:chgData name="Luiz Renault" userId="1a95f189789c7ab9" providerId="LiveId" clId="{DF1FE20D-B0E1-4F92-B3E1-20C4A19ECB52}" dt="2024-03-21T21:32:09.283" v="4514" actId="1076"/>
          <ac:picMkLst>
            <pc:docMk/>
            <pc:sldMk cId="4169185866" sldId="351"/>
            <ac:picMk id="9" creationId="{35500E8A-AA74-1DEF-1505-ADD90C0CC7D6}"/>
          </ac:picMkLst>
        </pc:picChg>
        <pc:picChg chg="add mod">
          <ac:chgData name="Luiz Renault" userId="1a95f189789c7ab9" providerId="LiveId" clId="{DF1FE20D-B0E1-4F92-B3E1-20C4A19ECB52}" dt="2024-03-21T21:32:11.040" v="4515" actId="1076"/>
          <ac:picMkLst>
            <pc:docMk/>
            <pc:sldMk cId="4169185866" sldId="351"/>
            <ac:picMk id="11" creationId="{40314FF7-1FBD-F5A4-18B5-E91965332987}"/>
          </ac:picMkLst>
        </pc:picChg>
        <pc:cxnChg chg="add mod">
          <ac:chgData name="Luiz Renault" userId="1a95f189789c7ab9" providerId="LiveId" clId="{DF1FE20D-B0E1-4F92-B3E1-20C4A19ECB52}" dt="2024-03-21T21:48:01.366" v="4823" actId="14100"/>
          <ac:cxnSpMkLst>
            <pc:docMk/>
            <pc:sldMk cId="4169185866" sldId="351"/>
            <ac:cxnSpMk id="13" creationId="{D8929518-42BA-154D-D93B-1438E6FB0BF1}"/>
          </ac:cxnSpMkLst>
        </pc:cxnChg>
        <pc:cxnChg chg="add mod">
          <ac:chgData name="Luiz Renault" userId="1a95f189789c7ab9" providerId="LiveId" clId="{DF1FE20D-B0E1-4F92-B3E1-20C4A19ECB52}" dt="2024-03-21T21:47:58.100" v="4822" actId="14100"/>
          <ac:cxnSpMkLst>
            <pc:docMk/>
            <pc:sldMk cId="4169185866" sldId="351"/>
            <ac:cxnSpMk id="16" creationId="{80B1D633-AA23-E5A0-98A3-9A84BF390A21}"/>
          </ac:cxnSpMkLst>
        </pc:cxnChg>
      </pc:sldChg>
      <pc:sldChg chg="new del">
        <pc:chgData name="Luiz Renault" userId="1a95f189789c7ab9" providerId="LiveId" clId="{DF1FE20D-B0E1-4F92-B3E1-20C4A19ECB52}" dt="2024-03-21T21:33:13.431" v="4661" actId="680"/>
        <pc:sldMkLst>
          <pc:docMk/>
          <pc:sldMk cId="1461149768" sldId="352"/>
        </pc:sldMkLst>
      </pc:sldChg>
      <pc:sldChg chg="addSp delSp modSp add mod">
        <pc:chgData name="Luiz Renault" userId="1a95f189789c7ab9" providerId="LiveId" clId="{DF1FE20D-B0E1-4F92-B3E1-20C4A19ECB52}" dt="2024-03-21T22:01:06.190" v="5325" actId="20577"/>
        <pc:sldMkLst>
          <pc:docMk/>
          <pc:sldMk cId="3804216322" sldId="352"/>
        </pc:sldMkLst>
        <pc:spChg chg="mod">
          <ac:chgData name="Luiz Renault" userId="1a95f189789c7ab9" providerId="LiveId" clId="{DF1FE20D-B0E1-4F92-B3E1-20C4A19ECB52}" dt="2024-03-21T22:01:06.190" v="5325" actId="20577"/>
          <ac:spMkLst>
            <pc:docMk/>
            <pc:sldMk cId="3804216322" sldId="352"/>
            <ac:spMk id="3" creationId="{4C156BAF-1E19-5EA0-4267-7B5C1A2EAFA3}"/>
          </ac:spMkLst>
        </pc:spChg>
        <pc:picChg chg="mod">
          <ac:chgData name="Luiz Renault" userId="1a95f189789c7ab9" providerId="LiveId" clId="{DF1FE20D-B0E1-4F92-B3E1-20C4A19ECB52}" dt="2024-03-21T21:50:25.015" v="4872" actId="1076"/>
          <ac:picMkLst>
            <pc:docMk/>
            <pc:sldMk cId="3804216322" sldId="352"/>
            <ac:picMk id="5" creationId="{1DA5DC31-8D04-16AE-3292-259E219C7AE1}"/>
          </ac:picMkLst>
        </pc:picChg>
        <pc:picChg chg="add mod">
          <ac:chgData name="Luiz Renault" userId="1a95f189789c7ab9" providerId="LiveId" clId="{DF1FE20D-B0E1-4F92-B3E1-20C4A19ECB52}" dt="2024-03-21T21:57:31.374" v="5305" actId="1076"/>
          <ac:picMkLst>
            <pc:docMk/>
            <pc:sldMk cId="3804216322" sldId="352"/>
            <ac:picMk id="6" creationId="{068E885F-AB67-4AD8-DDAA-C2E1FB4E957C}"/>
          </ac:picMkLst>
        </pc:picChg>
        <pc:picChg chg="del">
          <ac:chgData name="Luiz Renault" userId="1a95f189789c7ab9" providerId="LiveId" clId="{DF1FE20D-B0E1-4F92-B3E1-20C4A19ECB52}" dt="2024-03-21T21:48:26.755" v="4826" actId="478"/>
          <ac:picMkLst>
            <pc:docMk/>
            <pc:sldMk cId="3804216322" sldId="352"/>
            <ac:picMk id="7" creationId="{3142059C-95D7-0699-0184-C4E44D11FCA8}"/>
          </ac:picMkLst>
        </pc:picChg>
        <pc:picChg chg="del">
          <ac:chgData name="Luiz Renault" userId="1a95f189789c7ab9" providerId="LiveId" clId="{DF1FE20D-B0E1-4F92-B3E1-20C4A19ECB52}" dt="2024-03-21T21:48:27.562" v="4827" actId="478"/>
          <ac:picMkLst>
            <pc:docMk/>
            <pc:sldMk cId="3804216322" sldId="352"/>
            <ac:picMk id="9" creationId="{35500E8A-AA74-1DEF-1505-ADD90C0CC7D6}"/>
          </ac:picMkLst>
        </pc:picChg>
        <pc:picChg chg="add mod">
          <ac:chgData name="Luiz Renault" userId="1a95f189789c7ab9" providerId="LiveId" clId="{DF1FE20D-B0E1-4F92-B3E1-20C4A19ECB52}" dt="2024-03-21T21:58:32.502" v="5313" actId="1076"/>
          <ac:picMkLst>
            <pc:docMk/>
            <pc:sldMk cId="3804216322" sldId="352"/>
            <ac:picMk id="10" creationId="{D9F0A8A5-13A7-7EA8-4261-EE446F451F25}"/>
          </ac:picMkLst>
        </pc:picChg>
        <pc:picChg chg="del">
          <ac:chgData name="Luiz Renault" userId="1a95f189789c7ab9" providerId="LiveId" clId="{DF1FE20D-B0E1-4F92-B3E1-20C4A19ECB52}" dt="2024-03-21T21:48:47.629" v="4864" actId="478"/>
          <ac:picMkLst>
            <pc:docMk/>
            <pc:sldMk cId="3804216322" sldId="352"/>
            <ac:picMk id="11" creationId="{40314FF7-1FBD-F5A4-18B5-E91965332987}"/>
          </ac:picMkLst>
        </pc:picChg>
        <pc:picChg chg="add mod">
          <ac:chgData name="Luiz Renault" userId="1a95f189789c7ab9" providerId="LiveId" clId="{DF1FE20D-B0E1-4F92-B3E1-20C4A19ECB52}" dt="2024-03-21T21:58:30.143" v="5312" actId="14100"/>
          <ac:picMkLst>
            <pc:docMk/>
            <pc:sldMk cId="3804216322" sldId="352"/>
            <ac:picMk id="14" creationId="{38956E6E-D9AE-D074-EFA7-4D3D8445A2A2}"/>
          </ac:picMkLst>
        </pc:picChg>
        <pc:cxnChg chg="del">
          <ac:chgData name="Luiz Renault" userId="1a95f189789c7ab9" providerId="LiveId" clId="{DF1FE20D-B0E1-4F92-B3E1-20C4A19ECB52}" dt="2024-03-21T21:48:49.858" v="4865" actId="478"/>
          <ac:cxnSpMkLst>
            <pc:docMk/>
            <pc:sldMk cId="3804216322" sldId="352"/>
            <ac:cxnSpMk id="13" creationId="{D8929518-42BA-154D-D93B-1438E6FB0BF1}"/>
          </ac:cxnSpMkLst>
        </pc:cxnChg>
        <pc:cxnChg chg="del">
          <ac:chgData name="Luiz Renault" userId="1a95f189789c7ab9" providerId="LiveId" clId="{DF1FE20D-B0E1-4F92-B3E1-20C4A19ECB52}" dt="2024-03-21T21:48:50.522" v="4866" actId="478"/>
          <ac:cxnSpMkLst>
            <pc:docMk/>
            <pc:sldMk cId="3804216322" sldId="352"/>
            <ac:cxnSpMk id="16" creationId="{80B1D633-AA23-E5A0-98A3-9A84BF390A21}"/>
          </ac:cxnSpMkLst>
        </pc:cxnChg>
      </pc:sldChg>
      <pc:sldChg chg="addSp delSp modSp add mod">
        <pc:chgData name="Luiz Renault" userId="1a95f189789c7ab9" providerId="LiveId" clId="{DF1FE20D-B0E1-4F92-B3E1-20C4A19ECB52}" dt="2024-03-21T22:23:37.739" v="5701" actId="20577"/>
        <pc:sldMkLst>
          <pc:docMk/>
          <pc:sldMk cId="2049492966" sldId="353"/>
        </pc:sldMkLst>
        <pc:spChg chg="mod">
          <ac:chgData name="Luiz Renault" userId="1a95f189789c7ab9" providerId="LiveId" clId="{DF1FE20D-B0E1-4F92-B3E1-20C4A19ECB52}" dt="2024-03-21T22:23:37.739" v="5701" actId="20577"/>
          <ac:spMkLst>
            <pc:docMk/>
            <pc:sldMk cId="2049492966" sldId="353"/>
            <ac:spMk id="2" creationId="{C68F3A47-649D-B122-2950-482C81BC5C85}"/>
          </ac:spMkLst>
        </pc:spChg>
        <pc:spChg chg="mod">
          <ac:chgData name="Luiz Renault" userId="1a95f189789c7ab9" providerId="LiveId" clId="{DF1FE20D-B0E1-4F92-B3E1-20C4A19ECB52}" dt="2024-03-21T22:23:26.927" v="5693" actId="20577"/>
          <ac:spMkLst>
            <pc:docMk/>
            <pc:sldMk cId="2049492966" sldId="353"/>
            <ac:spMk id="3" creationId="{4C156BAF-1E19-5EA0-4267-7B5C1A2EAFA3}"/>
          </ac:spMkLst>
        </pc:spChg>
        <pc:picChg chg="del">
          <ac:chgData name="Luiz Renault" userId="1a95f189789c7ab9" providerId="LiveId" clId="{DF1FE20D-B0E1-4F92-B3E1-20C4A19ECB52}" dt="2024-03-21T22:02:47.623" v="5341" actId="478"/>
          <ac:picMkLst>
            <pc:docMk/>
            <pc:sldMk cId="2049492966" sldId="353"/>
            <ac:picMk id="5" creationId="{1DA5DC31-8D04-16AE-3292-259E219C7AE1}"/>
          </ac:picMkLst>
        </pc:picChg>
        <pc:picChg chg="del">
          <ac:chgData name="Luiz Renault" userId="1a95f189789c7ab9" providerId="LiveId" clId="{DF1FE20D-B0E1-4F92-B3E1-20C4A19ECB52}" dt="2024-03-21T22:06:45.417" v="5343" actId="478"/>
          <ac:picMkLst>
            <pc:docMk/>
            <pc:sldMk cId="2049492966" sldId="353"/>
            <ac:picMk id="6" creationId="{068E885F-AB67-4AD8-DDAA-C2E1FB4E957C}"/>
          </ac:picMkLst>
        </pc:picChg>
        <pc:picChg chg="add mod ord">
          <ac:chgData name="Luiz Renault" userId="1a95f189789c7ab9" providerId="LiveId" clId="{DF1FE20D-B0E1-4F92-B3E1-20C4A19ECB52}" dt="2024-03-21T22:07:29.557" v="5457" actId="167"/>
          <ac:picMkLst>
            <pc:docMk/>
            <pc:sldMk cId="2049492966" sldId="353"/>
            <ac:picMk id="7" creationId="{195BE867-F622-2CC9-24F2-EAB898F2D542}"/>
          </ac:picMkLst>
        </pc:picChg>
        <pc:picChg chg="del">
          <ac:chgData name="Luiz Renault" userId="1a95f189789c7ab9" providerId="LiveId" clId="{DF1FE20D-B0E1-4F92-B3E1-20C4A19ECB52}" dt="2024-03-21T22:06:46.733" v="5344" actId="478"/>
          <ac:picMkLst>
            <pc:docMk/>
            <pc:sldMk cId="2049492966" sldId="353"/>
            <ac:picMk id="10" creationId="{D9F0A8A5-13A7-7EA8-4261-EE446F451F25}"/>
          </ac:picMkLst>
        </pc:picChg>
        <pc:picChg chg="del">
          <ac:chgData name="Luiz Renault" userId="1a95f189789c7ab9" providerId="LiveId" clId="{DF1FE20D-B0E1-4F92-B3E1-20C4A19ECB52}" dt="2024-03-21T22:06:47.285" v="5345" actId="478"/>
          <ac:picMkLst>
            <pc:docMk/>
            <pc:sldMk cId="2049492966" sldId="353"/>
            <ac:picMk id="14" creationId="{38956E6E-D9AE-D074-EFA7-4D3D8445A2A2}"/>
          </ac:picMkLst>
        </pc:picChg>
      </pc:sldChg>
      <pc:sldChg chg="addSp delSp modSp add mod">
        <pc:chgData name="Luiz Renault" userId="1a95f189789c7ab9" providerId="LiveId" clId="{DF1FE20D-B0E1-4F92-B3E1-20C4A19ECB52}" dt="2024-04-12T09:26:21.254" v="12039" actId="20577"/>
        <pc:sldMkLst>
          <pc:docMk/>
          <pc:sldMk cId="533338963" sldId="354"/>
        </pc:sldMkLst>
        <pc:spChg chg="mod">
          <ac:chgData name="Luiz Renault" userId="1a95f189789c7ab9" providerId="LiveId" clId="{DF1FE20D-B0E1-4F92-B3E1-20C4A19ECB52}" dt="2024-03-21T22:23:57.451" v="5716" actId="20577"/>
          <ac:spMkLst>
            <pc:docMk/>
            <pc:sldMk cId="533338963" sldId="354"/>
            <ac:spMk id="2" creationId="{C68F3A47-649D-B122-2950-482C81BC5C85}"/>
          </ac:spMkLst>
        </pc:spChg>
        <pc:spChg chg="mod">
          <ac:chgData name="Luiz Renault" userId="1a95f189789c7ab9" providerId="LiveId" clId="{DF1FE20D-B0E1-4F92-B3E1-20C4A19ECB52}" dt="2024-04-12T09:26:21.254" v="12039" actId="20577"/>
          <ac:spMkLst>
            <pc:docMk/>
            <pc:sldMk cId="533338963" sldId="354"/>
            <ac:spMk id="3" creationId="{4C156BAF-1E19-5EA0-4267-7B5C1A2EAFA3}"/>
          </ac:spMkLst>
        </pc:spChg>
        <pc:spChg chg="add mod">
          <ac:chgData name="Luiz Renault" userId="1a95f189789c7ab9" providerId="LiveId" clId="{DF1FE20D-B0E1-4F92-B3E1-20C4A19ECB52}" dt="2024-03-21T22:34:55.306" v="6242" actId="1076"/>
          <ac:spMkLst>
            <pc:docMk/>
            <pc:sldMk cId="533338963" sldId="354"/>
            <ac:spMk id="9" creationId="{7B918320-FE07-0506-12F6-C95F00AC6A43}"/>
          </ac:spMkLst>
        </pc:spChg>
        <pc:spChg chg="add mod">
          <ac:chgData name="Luiz Renault" userId="1a95f189789c7ab9" providerId="LiveId" clId="{DF1FE20D-B0E1-4F92-B3E1-20C4A19ECB52}" dt="2024-03-21T22:34:35.460" v="6236" actId="14100"/>
          <ac:spMkLst>
            <pc:docMk/>
            <pc:sldMk cId="533338963" sldId="354"/>
            <ac:spMk id="10" creationId="{0C82E7BC-D6D1-2A46-FC40-798A7651D357}"/>
          </ac:spMkLst>
        </pc:spChg>
        <pc:picChg chg="add mod ord">
          <ac:chgData name="Luiz Renault" userId="1a95f189789c7ab9" providerId="LiveId" clId="{DF1FE20D-B0E1-4F92-B3E1-20C4A19ECB52}" dt="2024-03-21T22:34:51.444" v="6241" actId="1076"/>
          <ac:picMkLst>
            <pc:docMk/>
            <pc:sldMk cId="533338963" sldId="354"/>
            <ac:picMk id="5" creationId="{0A0727FC-1725-F6A7-352E-8D96F3FC4278}"/>
          </ac:picMkLst>
        </pc:picChg>
        <pc:picChg chg="del">
          <ac:chgData name="Luiz Renault" userId="1a95f189789c7ab9" providerId="LiveId" clId="{DF1FE20D-B0E1-4F92-B3E1-20C4A19ECB52}" dt="2024-03-21T22:24:08.778" v="5720" actId="478"/>
          <ac:picMkLst>
            <pc:docMk/>
            <pc:sldMk cId="533338963" sldId="354"/>
            <ac:picMk id="7" creationId="{195BE867-F622-2CC9-24F2-EAB898F2D542}"/>
          </ac:picMkLst>
        </pc:picChg>
        <pc:picChg chg="add del mod">
          <ac:chgData name="Luiz Renault" userId="1a95f189789c7ab9" providerId="LiveId" clId="{DF1FE20D-B0E1-4F92-B3E1-20C4A19ECB52}" dt="2024-03-21T22:34:19.829" v="6232" actId="478"/>
          <ac:picMkLst>
            <pc:docMk/>
            <pc:sldMk cId="533338963" sldId="354"/>
            <ac:picMk id="5122" creationId="{6AAFCAE2-4E6A-D3B0-8ADA-A04843AD5728}"/>
          </ac:picMkLst>
        </pc:picChg>
        <pc:cxnChg chg="add mod">
          <ac:chgData name="Luiz Renault" userId="1a95f189789c7ab9" providerId="LiveId" clId="{DF1FE20D-B0E1-4F92-B3E1-20C4A19ECB52}" dt="2024-03-21T22:34:58.875" v="6243" actId="14100"/>
          <ac:cxnSpMkLst>
            <pc:docMk/>
            <pc:sldMk cId="533338963" sldId="354"/>
            <ac:cxnSpMk id="8" creationId="{9385AA76-CB25-781F-7707-0C21EA81E878}"/>
          </ac:cxnSpMkLst>
        </pc:cxnChg>
      </pc:sldChg>
      <pc:sldChg chg="addSp delSp modSp add mod">
        <pc:chgData name="Luiz Renault" userId="1a95f189789c7ab9" providerId="LiveId" clId="{DF1FE20D-B0E1-4F92-B3E1-20C4A19ECB52}" dt="2024-04-12T09:24:43.923" v="12035" actId="15"/>
        <pc:sldMkLst>
          <pc:docMk/>
          <pc:sldMk cId="2872749757" sldId="355"/>
        </pc:sldMkLst>
        <pc:spChg chg="mod">
          <ac:chgData name="Luiz Renault" userId="1a95f189789c7ab9" providerId="LiveId" clId="{DF1FE20D-B0E1-4F92-B3E1-20C4A19ECB52}" dt="2024-04-12T09:24:43.923" v="12035" actId="15"/>
          <ac:spMkLst>
            <pc:docMk/>
            <pc:sldMk cId="2872749757" sldId="355"/>
            <ac:spMk id="3" creationId="{4C156BAF-1E19-5EA0-4267-7B5C1A2EAFA3}"/>
          </ac:spMkLst>
        </pc:spChg>
        <pc:spChg chg="del">
          <ac:chgData name="Luiz Renault" userId="1a95f189789c7ab9" providerId="LiveId" clId="{DF1FE20D-B0E1-4F92-B3E1-20C4A19ECB52}" dt="2024-03-21T22:30:26.866" v="6096" actId="478"/>
          <ac:spMkLst>
            <pc:docMk/>
            <pc:sldMk cId="2872749757" sldId="355"/>
            <ac:spMk id="9" creationId="{7B918320-FE07-0506-12F6-C95F00AC6A43}"/>
          </ac:spMkLst>
        </pc:spChg>
        <pc:spChg chg="del">
          <ac:chgData name="Luiz Renault" userId="1a95f189789c7ab9" providerId="LiveId" clId="{DF1FE20D-B0E1-4F92-B3E1-20C4A19ECB52}" dt="2024-03-21T22:30:24.683" v="6095" actId="478"/>
          <ac:spMkLst>
            <pc:docMk/>
            <pc:sldMk cId="2872749757" sldId="355"/>
            <ac:spMk id="10" creationId="{0C82E7BC-D6D1-2A46-FC40-798A7651D357}"/>
          </ac:spMkLst>
        </pc:spChg>
        <pc:picChg chg="del">
          <ac:chgData name="Luiz Renault" userId="1a95f189789c7ab9" providerId="LiveId" clId="{DF1FE20D-B0E1-4F92-B3E1-20C4A19ECB52}" dt="2024-03-21T22:30:22.691" v="6094" actId="478"/>
          <ac:picMkLst>
            <pc:docMk/>
            <pc:sldMk cId="2872749757" sldId="355"/>
            <ac:picMk id="5" creationId="{0A0727FC-1725-F6A7-352E-8D96F3FC4278}"/>
          </ac:picMkLst>
        </pc:picChg>
        <pc:picChg chg="add mod">
          <ac:chgData name="Luiz Renault" userId="1a95f189789c7ab9" providerId="LiveId" clId="{DF1FE20D-B0E1-4F92-B3E1-20C4A19ECB52}" dt="2024-03-21T22:42:25.811" v="6498" actId="1076"/>
          <ac:picMkLst>
            <pc:docMk/>
            <pc:sldMk cId="2872749757" sldId="355"/>
            <ac:picMk id="6" creationId="{5C23B32F-0BEA-9ABE-F848-3682BAC14CC7}"/>
          </ac:picMkLst>
        </pc:picChg>
        <pc:picChg chg="add mod">
          <ac:chgData name="Luiz Renault" userId="1a95f189789c7ab9" providerId="LiveId" clId="{DF1FE20D-B0E1-4F92-B3E1-20C4A19ECB52}" dt="2024-03-21T22:42:29.272" v="6499" actId="1076"/>
          <ac:picMkLst>
            <pc:docMk/>
            <pc:sldMk cId="2872749757" sldId="355"/>
            <ac:picMk id="11" creationId="{033F50F3-D4CC-FE35-8642-2B7AA678B133}"/>
          </ac:picMkLst>
        </pc:picChg>
        <pc:picChg chg="del">
          <ac:chgData name="Luiz Renault" userId="1a95f189789c7ab9" providerId="LiveId" clId="{DF1FE20D-B0E1-4F92-B3E1-20C4A19ECB52}" dt="2024-03-21T22:30:29.146" v="6098" actId="478"/>
          <ac:picMkLst>
            <pc:docMk/>
            <pc:sldMk cId="2872749757" sldId="355"/>
            <ac:picMk id="5122" creationId="{6AAFCAE2-4E6A-D3B0-8ADA-A04843AD5728}"/>
          </ac:picMkLst>
        </pc:picChg>
        <pc:picChg chg="add mod">
          <ac:chgData name="Luiz Renault" userId="1a95f189789c7ab9" providerId="LiveId" clId="{DF1FE20D-B0E1-4F92-B3E1-20C4A19ECB52}" dt="2024-03-21T22:42:08.592" v="6495" actId="1076"/>
          <ac:picMkLst>
            <pc:docMk/>
            <pc:sldMk cId="2872749757" sldId="355"/>
            <ac:picMk id="7170" creationId="{33598714-DF1A-6147-86BE-EBA32D9AC5CE}"/>
          </ac:picMkLst>
        </pc:picChg>
        <pc:cxnChg chg="del">
          <ac:chgData name="Luiz Renault" userId="1a95f189789c7ab9" providerId="LiveId" clId="{DF1FE20D-B0E1-4F92-B3E1-20C4A19ECB52}" dt="2024-03-21T22:30:28.105" v="6097" actId="478"/>
          <ac:cxnSpMkLst>
            <pc:docMk/>
            <pc:sldMk cId="2872749757" sldId="355"/>
            <ac:cxnSpMk id="8" creationId="{9385AA76-CB25-781F-7707-0C21EA81E878}"/>
          </ac:cxnSpMkLst>
        </pc:cxnChg>
      </pc:sldChg>
      <pc:sldChg chg="addSp delSp modSp add mod">
        <pc:chgData name="Luiz Renault" userId="1a95f189789c7ab9" providerId="LiveId" clId="{DF1FE20D-B0E1-4F92-B3E1-20C4A19ECB52}" dt="2024-03-21T22:47:45.129" v="6592" actId="20577"/>
        <pc:sldMkLst>
          <pc:docMk/>
          <pc:sldMk cId="559481691" sldId="356"/>
        </pc:sldMkLst>
        <pc:spChg chg="mod">
          <ac:chgData name="Luiz Renault" userId="1a95f189789c7ab9" providerId="LiveId" clId="{DF1FE20D-B0E1-4F92-B3E1-20C4A19ECB52}" dt="2024-03-21T22:47:45.129" v="6592" actId="20577"/>
          <ac:spMkLst>
            <pc:docMk/>
            <pc:sldMk cId="559481691" sldId="356"/>
            <ac:spMk id="3" creationId="{4C156BAF-1E19-5EA0-4267-7B5C1A2EAFA3}"/>
          </ac:spMkLst>
        </pc:spChg>
        <pc:spChg chg="del">
          <ac:chgData name="Luiz Renault" userId="1a95f189789c7ab9" providerId="LiveId" clId="{DF1FE20D-B0E1-4F92-B3E1-20C4A19ECB52}" dt="2024-03-21T22:36:54.425" v="6403" actId="478"/>
          <ac:spMkLst>
            <pc:docMk/>
            <pc:sldMk cId="559481691" sldId="356"/>
            <ac:spMk id="9" creationId="{7B918320-FE07-0506-12F6-C95F00AC6A43}"/>
          </ac:spMkLst>
        </pc:spChg>
        <pc:spChg chg="del">
          <ac:chgData name="Luiz Renault" userId="1a95f189789c7ab9" providerId="LiveId" clId="{DF1FE20D-B0E1-4F92-B3E1-20C4A19ECB52}" dt="2024-03-21T22:36:51.760" v="6401" actId="478"/>
          <ac:spMkLst>
            <pc:docMk/>
            <pc:sldMk cId="559481691" sldId="356"/>
            <ac:spMk id="10" creationId="{0C82E7BC-D6D1-2A46-FC40-798A7651D357}"/>
          </ac:spMkLst>
        </pc:spChg>
        <pc:picChg chg="del">
          <ac:chgData name="Luiz Renault" userId="1a95f189789c7ab9" providerId="LiveId" clId="{DF1FE20D-B0E1-4F92-B3E1-20C4A19ECB52}" dt="2024-03-21T22:36:48.584" v="6400" actId="478"/>
          <ac:picMkLst>
            <pc:docMk/>
            <pc:sldMk cId="559481691" sldId="356"/>
            <ac:picMk id="5" creationId="{0A0727FC-1725-F6A7-352E-8D96F3FC4278}"/>
          </ac:picMkLst>
        </pc:picChg>
        <pc:picChg chg="add mod">
          <ac:chgData name="Luiz Renault" userId="1a95f189789c7ab9" providerId="LiveId" clId="{DF1FE20D-B0E1-4F92-B3E1-20C4A19ECB52}" dt="2024-03-21T22:47:38.927" v="6571" actId="1076"/>
          <ac:picMkLst>
            <pc:docMk/>
            <pc:sldMk cId="559481691" sldId="356"/>
            <ac:picMk id="6" creationId="{104647C4-F2FD-2B1A-12F3-5ABB496C81ED}"/>
          </ac:picMkLst>
        </pc:picChg>
        <pc:cxnChg chg="del">
          <ac:chgData name="Luiz Renault" userId="1a95f189789c7ab9" providerId="LiveId" clId="{DF1FE20D-B0E1-4F92-B3E1-20C4A19ECB52}" dt="2024-03-21T22:36:52.784" v="6402" actId="478"/>
          <ac:cxnSpMkLst>
            <pc:docMk/>
            <pc:sldMk cId="559481691" sldId="356"/>
            <ac:cxnSpMk id="8" creationId="{9385AA76-CB25-781F-7707-0C21EA81E878}"/>
          </ac:cxnSpMkLst>
        </pc:cxnChg>
      </pc:sldChg>
      <pc:sldChg chg="new del">
        <pc:chgData name="Luiz Renault" userId="1a95f189789c7ab9" providerId="LiveId" clId="{DF1FE20D-B0E1-4F92-B3E1-20C4A19ECB52}" dt="2024-03-21T22:58:29.618" v="7007" actId="47"/>
        <pc:sldMkLst>
          <pc:docMk/>
          <pc:sldMk cId="89479536" sldId="357"/>
        </pc:sldMkLst>
      </pc:sldChg>
      <pc:sldChg chg="addSp delSp modSp add mod">
        <pc:chgData name="Luiz Renault" userId="1a95f189789c7ab9" providerId="LiveId" clId="{DF1FE20D-B0E1-4F92-B3E1-20C4A19ECB52}" dt="2024-03-21T23:27:28.837" v="7831" actId="20577"/>
        <pc:sldMkLst>
          <pc:docMk/>
          <pc:sldMk cId="1249664059" sldId="357"/>
        </pc:sldMkLst>
        <pc:spChg chg="mod">
          <ac:chgData name="Luiz Renault" userId="1a95f189789c7ab9" providerId="LiveId" clId="{DF1FE20D-B0E1-4F92-B3E1-20C4A19ECB52}" dt="2024-03-21T23:17:49.996" v="7365" actId="20577"/>
          <ac:spMkLst>
            <pc:docMk/>
            <pc:sldMk cId="1249664059" sldId="357"/>
            <ac:spMk id="2" creationId="{94AB8438-E56E-2412-517C-8456E4CA773C}"/>
          </ac:spMkLst>
        </pc:spChg>
        <pc:spChg chg="mod">
          <ac:chgData name="Luiz Renault" userId="1a95f189789c7ab9" providerId="LiveId" clId="{DF1FE20D-B0E1-4F92-B3E1-20C4A19ECB52}" dt="2024-03-21T23:19:36.173" v="7439" actId="1076"/>
          <ac:spMkLst>
            <pc:docMk/>
            <pc:sldMk cId="1249664059" sldId="357"/>
            <ac:spMk id="6" creationId="{C9751684-5648-E165-B0FC-678F9B475416}"/>
          </ac:spMkLst>
        </pc:spChg>
        <pc:spChg chg="mod">
          <ac:chgData name="Luiz Renault" userId="1a95f189789c7ab9" providerId="LiveId" clId="{DF1FE20D-B0E1-4F92-B3E1-20C4A19ECB52}" dt="2024-03-21T23:19:36.173" v="7439" actId="1076"/>
          <ac:spMkLst>
            <pc:docMk/>
            <pc:sldMk cId="1249664059" sldId="357"/>
            <ac:spMk id="10" creationId="{7E3937AF-19CE-A6A4-4BA3-6862C942A1D1}"/>
          </ac:spMkLst>
        </pc:spChg>
        <pc:spChg chg="mod">
          <ac:chgData name="Luiz Renault" userId="1a95f189789c7ab9" providerId="LiveId" clId="{DF1FE20D-B0E1-4F92-B3E1-20C4A19ECB52}" dt="2024-03-21T23:19:36.173" v="7439" actId="1076"/>
          <ac:spMkLst>
            <pc:docMk/>
            <pc:sldMk cId="1249664059" sldId="357"/>
            <ac:spMk id="11" creationId="{EE345D56-EDD4-F006-43D2-E63067231104}"/>
          </ac:spMkLst>
        </pc:spChg>
        <pc:spChg chg="mod">
          <ac:chgData name="Luiz Renault" userId="1a95f189789c7ab9" providerId="LiveId" clId="{DF1FE20D-B0E1-4F92-B3E1-20C4A19ECB52}" dt="2024-03-21T23:27:28.837" v="7831" actId="20577"/>
          <ac:spMkLst>
            <pc:docMk/>
            <pc:sldMk cId="1249664059" sldId="357"/>
            <ac:spMk id="12" creationId="{6AEADB89-D84D-14E2-409E-F321B2E63E90}"/>
          </ac:spMkLst>
        </pc:spChg>
        <pc:grpChg chg="add del mod">
          <ac:chgData name="Luiz Renault" userId="1a95f189789c7ab9" providerId="LiveId" clId="{DF1FE20D-B0E1-4F92-B3E1-20C4A19ECB52}" dt="2024-03-21T23:19:38.140" v="7441" actId="478"/>
          <ac:grpSpMkLst>
            <pc:docMk/>
            <pc:sldMk cId="1249664059" sldId="357"/>
            <ac:grpSpMk id="3" creationId="{12F0B8D2-1B9E-BA4F-A39E-909C5938A707}"/>
          </ac:grpSpMkLst>
        </pc:grpChg>
        <pc:grpChg chg="mod">
          <ac:chgData name="Luiz Renault" userId="1a95f189789c7ab9" providerId="LiveId" clId="{DF1FE20D-B0E1-4F92-B3E1-20C4A19ECB52}" dt="2024-03-21T23:19:36.173" v="7439" actId="1076"/>
          <ac:grpSpMkLst>
            <pc:docMk/>
            <pc:sldMk cId="1249664059" sldId="357"/>
            <ac:grpSpMk id="4" creationId="{F862C99D-16FE-4D39-4FB4-3D931893F610}"/>
          </ac:grpSpMkLst>
        </pc:grpChg>
        <pc:grpChg chg="del">
          <ac:chgData name="Luiz Renault" userId="1a95f189789c7ab9" providerId="LiveId" clId="{DF1FE20D-B0E1-4F92-B3E1-20C4A19ECB52}" dt="2024-03-21T23:18:21.969" v="7423" actId="478"/>
          <ac:grpSpMkLst>
            <pc:docMk/>
            <pc:sldMk cId="1249664059" sldId="357"/>
            <ac:grpSpMk id="13" creationId="{B5257516-4AB1-811E-EDBF-2D1EB591AB48}"/>
          </ac:grpSpMkLst>
        </pc:grpChg>
        <pc:picChg chg="mod">
          <ac:chgData name="Luiz Renault" userId="1a95f189789c7ab9" providerId="LiveId" clId="{DF1FE20D-B0E1-4F92-B3E1-20C4A19ECB52}" dt="2024-03-21T23:19:36.173" v="7439" actId="1076"/>
          <ac:picMkLst>
            <pc:docMk/>
            <pc:sldMk cId="1249664059" sldId="357"/>
            <ac:picMk id="7" creationId="{A0DF70E7-E500-4C0A-E9EF-FC955E7C5CC2}"/>
          </ac:picMkLst>
        </pc:picChg>
        <pc:picChg chg="add mod">
          <ac:chgData name="Luiz Renault" userId="1a95f189789c7ab9" providerId="LiveId" clId="{DF1FE20D-B0E1-4F92-B3E1-20C4A19ECB52}" dt="2024-03-21T23:20:01.640" v="7446" actId="1076"/>
          <ac:picMkLst>
            <pc:docMk/>
            <pc:sldMk cId="1249664059" sldId="357"/>
            <ac:picMk id="23" creationId="{F8D05C26-C539-3E5C-7402-F24746EE026B}"/>
          </ac:picMkLst>
        </pc:picChg>
        <pc:picChg chg="add mod">
          <ac:chgData name="Luiz Renault" userId="1a95f189789c7ab9" providerId="LiveId" clId="{DF1FE20D-B0E1-4F92-B3E1-20C4A19ECB52}" dt="2024-03-21T23:26:18.825" v="7802" actId="1076"/>
          <ac:picMkLst>
            <pc:docMk/>
            <pc:sldMk cId="1249664059" sldId="357"/>
            <ac:picMk id="25" creationId="{3910B762-7C51-2456-7566-768BF3B541FF}"/>
          </ac:picMkLst>
        </pc:picChg>
        <pc:picChg chg="add mod">
          <ac:chgData name="Luiz Renault" userId="1a95f189789c7ab9" providerId="LiveId" clId="{DF1FE20D-B0E1-4F92-B3E1-20C4A19ECB52}" dt="2024-03-21T23:26:18.825" v="7802" actId="1076"/>
          <ac:picMkLst>
            <pc:docMk/>
            <pc:sldMk cId="1249664059" sldId="357"/>
            <ac:picMk id="27" creationId="{03A51DCA-D129-4AFD-0ECE-E1C322EBDD54}"/>
          </ac:picMkLst>
        </pc:picChg>
        <pc:cxnChg chg="mod">
          <ac:chgData name="Luiz Renault" userId="1a95f189789c7ab9" providerId="LiveId" clId="{DF1FE20D-B0E1-4F92-B3E1-20C4A19ECB52}" dt="2024-03-21T23:19:36.173" v="7439" actId="1076"/>
          <ac:cxnSpMkLst>
            <pc:docMk/>
            <pc:sldMk cId="1249664059" sldId="357"/>
            <ac:cxnSpMk id="5" creationId="{2A19D19A-447E-F048-7840-B9107BEFFB44}"/>
          </ac:cxnSpMkLst>
        </pc:cxnChg>
        <pc:cxnChg chg="mod">
          <ac:chgData name="Luiz Renault" userId="1a95f189789c7ab9" providerId="LiveId" clId="{DF1FE20D-B0E1-4F92-B3E1-20C4A19ECB52}" dt="2024-03-21T23:19:36.173" v="7439" actId="1076"/>
          <ac:cxnSpMkLst>
            <pc:docMk/>
            <pc:sldMk cId="1249664059" sldId="357"/>
            <ac:cxnSpMk id="8" creationId="{B15C9273-6AB8-150E-90BF-57F966A8692B}"/>
          </ac:cxnSpMkLst>
        </pc:cxnChg>
        <pc:cxnChg chg="mod">
          <ac:chgData name="Luiz Renault" userId="1a95f189789c7ab9" providerId="LiveId" clId="{DF1FE20D-B0E1-4F92-B3E1-20C4A19ECB52}" dt="2024-03-21T23:19:36.173" v="7439" actId="1076"/>
          <ac:cxnSpMkLst>
            <pc:docMk/>
            <pc:sldMk cId="1249664059" sldId="357"/>
            <ac:cxnSpMk id="9" creationId="{586D517C-3E84-4300-C59B-115DEADC92FC}"/>
          </ac:cxnSpMkLst>
        </pc:cxnChg>
      </pc:sldChg>
      <pc:sldChg chg="addSp delSp modSp add del mod">
        <pc:chgData name="Luiz Renault" userId="1a95f189789c7ab9" providerId="LiveId" clId="{DF1FE20D-B0E1-4F92-B3E1-20C4A19ECB52}" dt="2024-03-21T23:46:54.882" v="8208" actId="47"/>
        <pc:sldMkLst>
          <pc:docMk/>
          <pc:sldMk cId="736280615" sldId="358"/>
        </pc:sldMkLst>
        <pc:spChg chg="add mod">
          <ac:chgData name="Luiz Renault" userId="1a95f189789c7ab9" providerId="LiveId" clId="{DF1FE20D-B0E1-4F92-B3E1-20C4A19ECB52}" dt="2024-03-21T23:27:40.592" v="7833" actId="478"/>
          <ac:spMkLst>
            <pc:docMk/>
            <pc:sldMk cId="736280615" sldId="358"/>
            <ac:spMk id="4" creationId="{4E60766D-596A-8D6A-9C1C-77F07818314D}"/>
          </ac:spMkLst>
        </pc:spChg>
        <pc:spChg chg="del">
          <ac:chgData name="Luiz Renault" userId="1a95f189789c7ab9" providerId="LiveId" clId="{DF1FE20D-B0E1-4F92-B3E1-20C4A19ECB52}" dt="2024-03-21T23:27:40.592" v="7833" actId="478"/>
          <ac:spMkLst>
            <pc:docMk/>
            <pc:sldMk cId="736280615" sldId="358"/>
            <ac:spMk id="12" creationId="{6AEADB89-D84D-14E2-409E-F321B2E63E90}"/>
          </ac:spMkLst>
        </pc:spChg>
      </pc:sldChg>
      <pc:sldChg chg="addSp delSp modSp add mod">
        <pc:chgData name="Luiz Renault" userId="1a95f189789c7ab9" providerId="LiveId" clId="{DF1FE20D-B0E1-4F92-B3E1-20C4A19ECB52}" dt="2024-03-22T02:36:59.748" v="11845" actId="20577"/>
        <pc:sldMkLst>
          <pc:docMk/>
          <pc:sldMk cId="778515774" sldId="358"/>
        </pc:sldMkLst>
        <pc:spChg chg="mod">
          <ac:chgData name="Luiz Renault" userId="1a95f189789c7ab9" providerId="LiveId" clId="{DF1FE20D-B0E1-4F92-B3E1-20C4A19ECB52}" dt="2024-03-21T23:49:03.729" v="8230" actId="20577"/>
          <ac:spMkLst>
            <pc:docMk/>
            <pc:sldMk cId="778515774" sldId="358"/>
            <ac:spMk id="2" creationId="{94AB8438-E56E-2412-517C-8456E4CA773C}"/>
          </ac:spMkLst>
        </pc:spChg>
        <pc:spChg chg="add mod">
          <ac:chgData name="Luiz Renault" userId="1a95f189789c7ab9" providerId="LiveId" clId="{DF1FE20D-B0E1-4F92-B3E1-20C4A19ECB52}" dt="2024-03-22T02:36:16.533" v="11733" actId="14100"/>
          <ac:spMkLst>
            <pc:docMk/>
            <pc:sldMk cId="778515774" sldId="358"/>
            <ac:spMk id="9" creationId="{F66D7EB0-9532-4D74-EC4E-EB17CD36B377}"/>
          </ac:spMkLst>
        </pc:spChg>
        <pc:spChg chg="mod">
          <ac:chgData name="Luiz Renault" userId="1a95f189789c7ab9" providerId="LiveId" clId="{DF1FE20D-B0E1-4F92-B3E1-20C4A19ECB52}" dt="2024-03-22T02:36:59.748" v="11845" actId="20577"/>
          <ac:spMkLst>
            <pc:docMk/>
            <pc:sldMk cId="778515774" sldId="358"/>
            <ac:spMk id="12" creationId="{6AEADB89-D84D-14E2-409E-F321B2E63E90}"/>
          </ac:spMkLst>
        </pc:spChg>
        <pc:picChg chg="add mod">
          <ac:chgData name="Luiz Renault" userId="1a95f189789c7ab9" providerId="LiveId" clId="{DF1FE20D-B0E1-4F92-B3E1-20C4A19ECB52}" dt="2024-03-21T23:52:09.868" v="8325" actId="1076"/>
          <ac:picMkLst>
            <pc:docMk/>
            <pc:sldMk cId="778515774" sldId="358"/>
            <ac:picMk id="4" creationId="{59FFF52F-BADB-CCD6-1AD9-05863F74CA0E}"/>
          </ac:picMkLst>
        </pc:picChg>
        <pc:picChg chg="add mod">
          <ac:chgData name="Luiz Renault" userId="1a95f189789c7ab9" providerId="LiveId" clId="{DF1FE20D-B0E1-4F92-B3E1-20C4A19ECB52}" dt="2024-03-21T23:52:39.830" v="8333" actId="1076"/>
          <ac:picMkLst>
            <pc:docMk/>
            <pc:sldMk cId="778515774" sldId="358"/>
            <ac:picMk id="6" creationId="{E1CF075B-B9E2-5C71-A844-44DB760213B8}"/>
          </ac:picMkLst>
        </pc:picChg>
        <pc:picChg chg="add mod">
          <ac:chgData name="Luiz Renault" userId="1a95f189789c7ab9" providerId="LiveId" clId="{DF1FE20D-B0E1-4F92-B3E1-20C4A19ECB52}" dt="2024-03-21T23:52:56.153" v="8336" actId="14100"/>
          <ac:picMkLst>
            <pc:docMk/>
            <pc:sldMk cId="778515774" sldId="358"/>
            <ac:picMk id="8" creationId="{80AC3D3F-FF18-E866-5CEF-55F90A99DA97}"/>
          </ac:picMkLst>
        </pc:picChg>
        <pc:picChg chg="del">
          <ac:chgData name="Luiz Renault" userId="1a95f189789c7ab9" providerId="LiveId" clId="{DF1FE20D-B0E1-4F92-B3E1-20C4A19ECB52}" dt="2024-03-21T23:51:16.199" v="8322" actId="478"/>
          <ac:picMkLst>
            <pc:docMk/>
            <pc:sldMk cId="778515774" sldId="358"/>
            <ac:picMk id="23" creationId="{F8D05C26-C539-3E5C-7402-F24746EE026B}"/>
          </ac:picMkLst>
        </pc:picChg>
        <pc:picChg chg="del">
          <ac:chgData name="Luiz Renault" userId="1a95f189789c7ab9" providerId="LiveId" clId="{DF1FE20D-B0E1-4F92-B3E1-20C4A19ECB52}" dt="2024-03-21T23:52:11.573" v="8326" actId="478"/>
          <ac:picMkLst>
            <pc:docMk/>
            <pc:sldMk cId="778515774" sldId="358"/>
            <ac:picMk id="25" creationId="{3910B762-7C51-2456-7566-768BF3B541FF}"/>
          </ac:picMkLst>
        </pc:picChg>
        <pc:picChg chg="del">
          <ac:chgData name="Luiz Renault" userId="1a95f189789c7ab9" providerId="LiveId" clId="{DF1FE20D-B0E1-4F92-B3E1-20C4A19ECB52}" dt="2024-03-21T23:52:12.342" v="8327" actId="478"/>
          <ac:picMkLst>
            <pc:docMk/>
            <pc:sldMk cId="778515774" sldId="358"/>
            <ac:picMk id="27" creationId="{03A51DCA-D129-4AFD-0ECE-E1C322EBDD54}"/>
          </ac:picMkLst>
        </pc:picChg>
      </pc:sldChg>
      <pc:sldChg chg="addSp delSp modSp add mod">
        <pc:chgData name="Luiz Renault" userId="1a95f189789c7ab9" providerId="LiveId" clId="{DF1FE20D-B0E1-4F92-B3E1-20C4A19ECB52}" dt="2024-03-22T00:05:50.739" v="8757" actId="20577"/>
        <pc:sldMkLst>
          <pc:docMk/>
          <pc:sldMk cId="363025414" sldId="359"/>
        </pc:sldMkLst>
        <pc:spChg chg="mod">
          <ac:chgData name="Luiz Renault" userId="1a95f189789c7ab9" providerId="LiveId" clId="{DF1FE20D-B0E1-4F92-B3E1-20C4A19ECB52}" dt="2024-03-22T00:05:50.739" v="8757" actId="20577"/>
          <ac:spMkLst>
            <pc:docMk/>
            <pc:sldMk cId="363025414" sldId="359"/>
            <ac:spMk id="2" creationId="{083FFF02-0FC8-9F0B-AAB0-565FC99EA70D}"/>
          </ac:spMkLst>
        </pc:spChg>
        <pc:spChg chg="add del mod">
          <ac:chgData name="Luiz Renault" userId="1a95f189789c7ab9" providerId="LiveId" clId="{DF1FE20D-B0E1-4F92-B3E1-20C4A19ECB52}" dt="2024-03-21T23:59:44.739" v="8604" actId="22"/>
          <ac:spMkLst>
            <pc:docMk/>
            <pc:sldMk cId="363025414" sldId="359"/>
            <ac:spMk id="4" creationId="{7F1D9960-2621-7413-D8ED-FE143D108DAB}"/>
          </ac:spMkLst>
        </pc:spChg>
        <pc:spChg chg="mod ord">
          <ac:chgData name="Luiz Renault" userId="1a95f189789c7ab9" providerId="LiveId" clId="{DF1FE20D-B0E1-4F92-B3E1-20C4A19ECB52}" dt="2024-03-21T23:59:54.541" v="8608" actId="1076"/>
          <ac:spMkLst>
            <pc:docMk/>
            <pc:sldMk cId="363025414" sldId="359"/>
            <ac:spMk id="12" creationId="{DD27C522-BA6D-F2A5-2FB1-E7CC4DCDD91F}"/>
          </ac:spMkLst>
        </pc:spChg>
        <pc:spChg chg="mod">
          <ac:chgData name="Luiz Renault" userId="1a95f189789c7ab9" providerId="LiveId" clId="{DF1FE20D-B0E1-4F92-B3E1-20C4A19ECB52}" dt="2024-03-22T00:00:06.732" v="8617" actId="20577"/>
          <ac:spMkLst>
            <pc:docMk/>
            <pc:sldMk cId="363025414" sldId="359"/>
            <ac:spMk id="13" creationId="{0DDF8999-B8A0-6DF3-1035-6F172A09615F}"/>
          </ac:spMkLst>
        </pc:spChg>
        <pc:spChg chg="mod">
          <ac:chgData name="Luiz Renault" userId="1a95f189789c7ab9" providerId="LiveId" clId="{DF1FE20D-B0E1-4F92-B3E1-20C4A19ECB52}" dt="2024-03-22T00:05:17.675" v="8738" actId="1076"/>
          <ac:spMkLst>
            <pc:docMk/>
            <pc:sldMk cId="363025414" sldId="359"/>
            <ac:spMk id="14" creationId="{D1C2566C-1502-521F-36AE-E4E125B40EEA}"/>
          </ac:spMkLst>
        </pc:spChg>
        <pc:picChg chg="add mod ord">
          <ac:chgData name="Luiz Renault" userId="1a95f189789c7ab9" providerId="LiveId" clId="{DF1FE20D-B0E1-4F92-B3E1-20C4A19ECB52}" dt="2024-03-21T23:59:57.432" v="8609" actId="167"/>
          <ac:picMkLst>
            <pc:docMk/>
            <pc:sldMk cId="363025414" sldId="359"/>
            <ac:picMk id="6" creationId="{28C6D1EC-18DB-2323-602E-DAF96665455E}"/>
          </ac:picMkLst>
        </pc:picChg>
        <pc:picChg chg="add mod">
          <ac:chgData name="Luiz Renault" userId="1a95f189789c7ab9" providerId="LiveId" clId="{DF1FE20D-B0E1-4F92-B3E1-20C4A19ECB52}" dt="2024-03-22T00:00:39.170" v="8620" actId="1076"/>
          <ac:picMkLst>
            <pc:docMk/>
            <pc:sldMk cId="363025414" sldId="359"/>
            <ac:picMk id="7" creationId="{7522D477-3E42-5BEB-6222-5B099C379422}"/>
          </ac:picMkLst>
        </pc:picChg>
        <pc:picChg chg="del">
          <ac:chgData name="Luiz Renault" userId="1a95f189789c7ab9" providerId="LiveId" clId="{DF1FE20D-B0E1-4F92-B3E1-20C4A19ECB52}" dt="2024-03-21T23:59:40.491" v="8603" actId="478"/>
          <ac:picMkLst>
            <pc:docMk/>
            <pc:sldMk cId="363025414" sldId="359"/>
            <ac:picMk id="11" creationId="{2E35166F-93A2-8632-CB28-0E8956C5506E}"/>
          </ac:picMkLst>
        </pc:picChg>
        <pc:picChg chg="del">
          <ac:chgData name="Luiz Renault" userId="1a95f189789c7ab9" providerId="LiveId" clId="{DF1FE20D-B0E1-4F92-B3E1-20C4A19ECB52}" dt="2024-03-22T00:00:10.763" v="8618" actId="478"/>
          <ac:picMkLst>
            <pc:docMk/>
            <pc:sldMk cId="363025414" sldId="359"/>
            <ac:picMk id="16" creationId="{13D7C302-6332-DA0E-8B55-5F145074D0C0}"/>
          </ac:picMkLst>
        </pc:picChg>
      </pc:sldChg>
      <pc:sldChg chg="addSp delSp modSp add mod">
        <pc:chgData name="Luiz Renault" userId="1a95f189789c7ab9" providerId="LiveId" clId="{DF1FE20D-B0E1-4F92-B3E1-20C4A19ECB52}" dt="2024-04-12T09:33:38.862" v="12085" actId="27636"/>
        <pc:sldMkLst>
          <pc:docMk/>
          <pc:sldMk cId="246706297" sldId="360"/>
        </pc:sldMkLst>
        <pc:spChg chg="mod">
          <ac:chgData name="Luiz Renault" userId="1a95f189789c7ab9" providerId="LiveId" clId="{DF1FE20D-B0E1-4F92-B3E1-20C4A19ECB52}" dt="2024-03-22T00:17:09.340" v="8951" actId="20577"/>
          <ac:spMkLst>
            <pc:docMk/>
            <pc:sldMk cId="246706297" sldId="360"/>
            <ac:spMk id="2" creationId="{94AB8438-E56E-2412-517C-8456E4CA773C}"/>
          </ac:spMkLst>
        </pc:spChg>
        <pc:spChg chg="add mod">
          <ac:chgData name="Luiz Renault" userId="1a95f189789c7ab9" providerId="LiveId" clId="{DF1FE20D-B0E1-4F92-B3E1-20C4A19ECB52}" dt="2024-03-22T00:22:36.359" v="9095" actId="1076"/>
          <ac:spMkLst>
            <pc:docMk/>
            <pc:sldMk cId="246706297" sldId="360"/>
            <ac:spMk id="10" creationId="{42FF07C1-42FC-84A1-5B38-0AAF7BE5D277}"/>
          </ac:spMkLst>
        </pc:spChg>
        <pc:spChg chg="mod">
          <ac:chgData name="Luiz Renault" userId="1a95f189789c7ab9" providerId="LiveId" clId="{DF1FE20D-B0E1-4F92-B3E1-20C4A19ECB52}" dt="2024-04-12T09:33:38.862" v="12085" actId="27636"/>
          <ac:spMkLst>
            <pc:docMk/>
            <pc:sldMk cId="246706297" sldId="360"/>
            <ac:spMk id="12" creationId="{6AEADB89-D84D-14E2-409E-F321B2E63E90}"/>
          </ac:spMkLst>
        </pc:spChg>
        <pc:picChg chg="add del mod">
          <ac:chgData name="Luiz Renault" userId="1a95f189789c7ab9" providerId="LiveId" clId="{DF1FE20D-B0E1-4F92-B3E1-20C4A19ECB52}" dt="2024-03-22T00:22:20.829" v="9090" actId="478"/>
          <ac:picMkLst>
            <pc:docMk/>
            <pc:sldMk cId="246706297" sldId="360"/>
            <ac:picMk id="4" creationId="{04C221D6-4032-5F78-E7F4-E5425BC3EA10}"/>
          </ac:picMkLst>
        </pc:picChg>
        <pc:picChg chg="add mod">
          <ac:chgData name="Luiz Renault" userId="1a95f189789c7ab9" providerId="LiveId" clId="{DF1FE20D-B0E1-4F92-B3E1-20C4A19ECB52}" dt="2024-03-22T00:21:12.004" v="9086" actId="14100"/>
          <ac:picMkLst>
            <pc:docMk/>
            <pc:sldMk cId="246706297" sldId="360"/>
            <ac:picMk id="6" creationId="{F81BCBDF-5241-7F8B-6939-444B6204B7C3}"/>
          </ac:picMkLst>
        </pc:picChg>
        <pc:picChg chg="add mod">
          <ac:chgData name="Luiz Renault" userId="1a95f189789c7ab9" providerId="LiveId" clId="{DF1FE20D-B0E1-4F92-B3E1-20C4A19ECB52}" dt="2024-03-22T00:21:22.819" v="9089" actId="14100"/>
          <ac:picMkLst>
            <pc:docMk/>
            <pc:sldMk cId="246706297" sldId="360"/>
            <ac:picMk id="7" creationId="{9C19CDF5-E668-645D-5102-F09EF7861B73}"/>
          </ac:picMkLst>
        </pc:picChg>
        <pc:picChg chg="add mod">
          <ac:chgData name="Luiz Renault" userId="1a95f189789c7ab9" providerId="LiveId" clId="{DF1FE20D-B0E1-4F92-B3E1-20C4A19ECB52}" dt="2024-03-22T00:22:26.214" v="9093" actId="1076"/>
          <ac:picMkLst>
            <pc:docMk/>
            <pc:sldMk cId="246706297" sldId="360"/>
            <ac:picMk id="9" creationId="{C3ABA740-EBCF-AF34-FCB5-1DB09BE14C20}"/>
          </ac:picMkLst>
        </pc:picChg>
        <pc:picChg chg="del">
          <ac:chgData name="Luiz Renault" userId="1a95f189789c7ab9" providerId="LiveId" clId="{DF1FE20D-B0E1-4F92-B3E1-20C4A19ECB52}" dt="2024-03-22T00:20:26.376" v="9079" actId="478"/>
          <ac:picMkLst>
            <pc:docMk/>
            <pc:sldMk cId="246706297" sldId="360"/>
            <ac:picMk id="23" creationId="{F8D05C26-C539-3E5C-7402-F24746EE026B}"/>
          </ac:picMkLst>
        </pc:picChg>
        <pc:picChg chg="mod">
          <ac:chgData name="Luiz Renault" userId="1a95f189789c7ab9" providerId="LiveId" clId="{DF1FE20D-B0E1-4F92-B3E1-20C4A19ECB52}" dt="2024-03-22T00:20:52.005" v="9082" actId="1076"/>
          <ac:picMkLst>
            <pc:docMk/>
            <pc:sldMk cId="246706297" sldId="360"/>
            <ac:picMk id="25" creationId="{3910B762-7C51-2456-7566-768BF3B541FF}"/>
          </ac:picMkLst>
        </pc:picChg>
        <pc:picChg chg="del mod">
          <ac:chgData name="Luiz Renault" userId="1a95f189789c7ab9" providerId="LiveId" clId="{DF1FE20D-B0E1-4F92-B3E1-20C4A19ECB52}" dt="2024-03-22T00:20:54.055" v="9083" actId="478"/>
          <ac:picMkLst>
            <pc:docMk/>
            <pc:sldMk cId="246706297" sldId="360"/>
            <ac:picMk id="27" creationId="{03A51DCA-D129-4AFD-0ECE-E1C322EBDD54}"/>
          </ac:picMkLst>
        </pc:picChg>
      </pc:sldChg>
      <pc:sldChg chg="addSp delSp modSp new mod">
        <pc:chgData name="Luiz Renault" userId="1a95f189789c7ab9" providerId="LiveId" clId="{DF1FE20D-B0E1-4F92-B3E1-20C4A19ECB52}" dt="2024-03-22T02:46:06.760" v="11856" actId="1076"/>
        <pc:sldMkLst>
          <pc:docMk/>
          <pc:sldMk cId="3764707264" sldId="361"/>
        </pc:sldMkLst>
        <pc:spChg chg="mod">
          <ac:chgData name="Luiz Renault" userId="1a95f189789c7ab9" providerId="LiveId" clId="{DF1FE20D-B0E1-4F92-B3E1-20C4A19ECB52}" dt="2024-03-22T00:33:10.738" v="9329" actId="20577"/>
          <ac:spMkLst>
            <pc:docMk/>
            <pc:sldMk cId="3764707264" sldId="361"/>
            <ac:spMk id="2" creationId="{AFDC5FCC-0D56-B0EC-9C28-E6B9A66E4880}"/>
          </ac:spMkLst>
        </pc:spChg>
        <pc:spChg chg="del">
          <ac:chgData name="Luiz Renault" userId="1a95f189789c7ab9" providerId="LiveId" clId="{DF1FE20D-B0E1-4F92-B3E1-20C4A19ECB52}" dt="2024-03-22T00:33:13.363" v="9330" actId="22"/>
          <ac:spMkLst>
            <pc:docMk/>
            <pc:sldMk cId="3764707264" sldId="361"/>
            <ac:spMk id="3" creationId="{A9B0F0A8-B7D3-FA76-A6BC-4B236A0CAA4A}"/>
          </ac:spMkLst>
        </pc:spChg>
        <pc:spChg chg="add mod">
          <ac:chgData name="Luiz Renault" userId="1a95f189789c7ab9" providerId="LiveId" clId="{DF1FE20D-B0E1-4F92-B3E1-20C4A19ECB52}" dt="2024-03-22T02:46:06.760" v="11856" actId="1076"/>
          <ac:spMkLst>
            <pc:docMk/>
            <pc:sldMk cId="3764707264" sldId="361"/>
            <ac:spMk id="4" creationId="{424C855C-64D3-1F72-1D74-3C4B68B3D790}"/>
          </ac:spMkLst>
        </pc:spChg>
        <pc:spChg chg="add mod">
          <ac:chgData name="Luiz Renault" userId="1a95f189789c7ab9" providerId="LiveId" clId="{DF1FE20D-B0E1-4F92-B3E1-20C4A19ECB52}" dt="2024-03-22T00:34:39.021" v="9336" actId="14100"/>
          <ac:spMkLst>
            <pc:docMk/>
            <pc:sldMk cId="3764707264" sldId="361"/>
            <ac:spMk id="7" creationId="{00D40BB2-4ED9-AC06-A10E-92B4025772C4}"/>
          </ac:spMkLst>
        </pc:spChg>
        <pc:picChg chg="add mod ord">
          <ac:chgData name="Luiz Renault" userId="1a95f189789c7ab9" providerId="LiveId" clId="{DF1FE20D-B0E1-4F92-B3E1-20C4A19ECB52}" dt="2024-03-22T00:33:21.192" v="9333" actId="1076"/>
          <ac:picMkLst>
            <pc:docMk/>
            <pc:sldMk cId="3764707264" sldId="361"/>
            <ac:picMk id="5" creationId="{FF8F327F-5596-5121-391A-7F669496755D}"/>
          </ac:picMkLst>
        </pc:picChg>
      </pc:sldChg>
      <pc:sldChg chg="addSp modSp add mod">
        <pc:chgData name="Luiz Renault" userId="1a95f189789c7ab9" providerId="LiveId" clId="{DF1FE20D-B0E1-4F92-B3E1-20C4A19ECB52}" dt="2024-03-22T01:18:45.694" v="10480" actId="27636"/>
        <pc:sldMkLst>
          <pc:docMk/>
          <pc:sldMk cId="1743933371" sldId="362"/>
        </pc:sldMkLst>
        <pc:spChg chg="mod">
          <ac:chgData name="Luiz Renault" userId="1a95f189789c7ab9" providerId="LiveId" clId="{DF1FE20D-B0E1-4F92-B3E1-20C4A19ECB52}" dt="2024-03-22T01:18:45.694" v="10480" actId="27636"/>
          <ac:spMkLst>
            <pc:docMk/>
            <pc:sldMk cId="1743933371" sldId="362"/>
            <ac:spMk id="3" creationId="{F22F88A5-87D1-340F-853F-8C2ED8F8C877}"/>
          </ac:spMkLst>
        </pc:spChg>
        <pc:picChg chg="add mod modCrop">
          <ac:chgData name="Luiz Renault" userId="1a95f189789c7ab9" providerId="LiveId" clId="{DF1FE20D-B0E1-4F92-B3E1-20C4A19ECB52}" dt="2024-03-22T01:14:03.166" v="10034" actId="1076"/>
          <ac:picMkLst>
            <pc:docMk/>
            <pc:sldMk cId="1743933371" sldId="362"/>
            <ac:picMk id="9" creationId="{97211069-3FFE-5B3B-707F-F1CB87BC0815}"/>
          </ac:picMkLst>
        </pc:picChg>
      </pc:sldChg>
      <pc:sldChg chg="addSp delSp modSp add mod">
        <pc:chgData name="Luiz Renault" userId="1a95f189789c7ab9" providerId="LiveId" clId="{DF1FE20D-B0E1-4F92-B3E1-20C4A19ECB52}" dt="2024-04-12T10:11:44.020" v="12283" actId="1076"/>
        <pc:sldMkLst>
          <pc:docMk/>
          <pc:sldMk cId="2577898667" sldId="363"/>
        </pc:sldMkLst>
        <pc:spChg chg="mod">
          <ac:chgData name="Luiz Renault" userId="1a95f189789c7ab9" providerId="LiveId" clId="{DF1FE20D-B0E1-4F92-B3E1-20C4A19ECB52}" dt="2024-04-05T09:23:49.863" v="11882" actId="1076"/>
          <ac:spMkLst>
            <pc:docMk/>
            <pc:sldMk cId="2577898667" sldId="363"/>
            <ac:spMk id="3" creationId="{F22F88A5-87D1-340F-853F-8C2ED8F8C877}"/>
          </ac:spMkLst>
        </pc:spChg>
        <pc:spChg chg="add mod">
          <ac:chgData name="Luiz Renault" userId="1a95f189789c7ab9" providerId="LiveId" clId="{DF1FE20D-B0E1-4F92-B3E1-20C4A19ECB52}" dt="2024-04-12T10:11:44.020" v="12283" actId="1076"/>
          <ac:spMkLst>
            <pc:docMk/>
            <pc:sldMk cId="2577898667" sldId="363"/>
            <ac:spMk id="7" creationId="{EEE929B7-92FB-4CFB-25DB-DBC89D44E379}"/>
          </ac:spMkLst>
        </pc:spChg>
        <pc:spChg chg="add del mod">
          <ac:chgData name="Luiz Renault" userId="1a95f189789c7ab9" providerId="LiveId" clId="{DF1FE20D-B0E1-4F92-B3E1-20C4A19ECB52}" dt="2024-04-12T09:54:22.885" v="12152" actId="478"/>
          <ac:spMkLst>
            <pc:docMk/>
            <pc:sldMk cId="2577898667" sldId="363"/>
            <ac:spMk id="9" creationId="{5D497FC9-2CFC-1CFA-4A73-1B70FF5EA6DB}"/>
          </ac:spMkLst>
        </pc:spChg>
        <pc:spChg chg="add mod">
          <ac:chgData name="Luiz Renault" userId="1a95f189789c7ab9" providerId="LiveId" clId="{DF1FE20D-B0E1-4F92-B3E1-20C4A19ECB52}" dt="2024-04-12T10:10:30.798" v="12280" actId="1076"/>
          <ac:spMkLst>
            <pc:docMk/>
            <pc:sldMk cId="2577898667" sldId="363"/>
            <ac:spMk id="12" creationId="{340BCCAE-22A4-6D47-471C-687DCA500C1F}"/>
          </ac:spMkLst>
        </pc:spChg>
        <pc:spChg chg="add del mod">
          <ac:chgData name="Luiz Renault" userId="1a95f189789c7ab9" providerId="LiveId" clId="{DF1FE20D-B0E1-4F92-B3E1-20C4A19ECB52}" dt="2024-04-12T10:11:31.932" v="12282" actId="478"/>
          <ac:spMkLst>
            <pc:docMk/>
            <pc:sldMk cId="2577898667" sldId="363"/>
            <ac:spMk id="17" creationId="{9639CAEB-843A-C953-7C17-00865E80E65B}"/>
          </ac:spMkLst>
        </pc:spChg>
        <pc:picChg chg="add mod">
          <ac:chgData name="Luiz Renault" userId="1a95f189789c7ab9" providerId="LiveId" clId="{DF1FE20D-B0E1-4F92-B3E1-20C4A19ECB52}" dt="2024-04-12T09:47:10.772" v="12089" actId="1076"/>
          <ac:picMkLst>
            <pc:docMk/>
            <pc:sldMk cId="2577898667" sldId="363"/>
            <ac:picMk id="5" creationId="{B305A0B8-18CC-BD22-9331-B0ABD60DE779}"/>
          </ac:picMkLst>
        </pc:picChg>
        <pc:picChg chg="add del mod">
          <ac:chgData name="Luiz Renault" userId="1a95f189789c7ab9" providerId="LiveId" clId="{DF1FE20D-B0E1-4F92-B3E1-20C4A19ECB52}" dt="2024-03-22T01:06:23.238" v="9981" actId="478"/>
          <ac:picMkLst>
            <pc:docMk/>
            <pc:sldMk cId="2577898667" sldId="363"/>
            <ac:picMk id="5" creationId="{F09B1ABC-2C9D-137C-AC4D-A7B9C43FFCEE}"/>
          </ac:picMkLst>
        </pc:picChg>
        <pc:picChg chg="add mod">
          <ac:chgData name="Luiz Renault" userId="1a95f189789c7ab9" providerId="LiveId" clId="{DF1FE20D-B0E1-4F92-B3E1-20C4A19ECB52}" dt="2024-04-12T10:11:44.020" v="12283" actId="1076"/>
          <ac:picMkLst>
            <pc:docMk/>
            <pc:sldMk cId="2577898667" sldId="363"/>
            <ac:picMk id="6" creationId="{B1F6EAE5-4B3A-B1C6-84C2-7B1C3ED538EF}"/>
          </ac:picMkLst>
        </pc:picChg>
        <pc:picChg chg="del">
          <ac:chgData name="Luiz Renault" userId="1a95f189789c7ab9" providerId="LiveId" clId="{DF1FE20D-B0E1-4F92-B3E1-20C4A19ECB52}" dt="2024-03-22T01:06:05.258" v="9977" actId="478"/>
          <ac:picMkLst>
            <pc:docMk/>
            <pc:sldMk cId="2577898667" sldId="363"/>
            <ac:picMk id="7" creationId="{F8FA17DC-271F-7EC3-0F92-ACB76C2206EB}"/>
          </ac:picMkLst>
        </pc:picChg>
        <pc:picChg chg="add mod">
          <ac:chgData name="Luiz Renault" userId="1a95f189789c7ab9" providerId="LiveId" clId="{DF1FE20D-B0E1-4F92-B3E1-20C4A19ECB52}" dt="2024-04-12T09:47:05.346" v="12087" actId="1076"/>
          <ac:picMkLst>
            <pc:docMk/>
            <pc:sldMk cId="2577898667" sldId="363"/>
            <ac:picMk id="8" creationId="{170CD59E-D894-5734-556C-2413C08425F7}"/>
          </ac:picMkLst>
        </pc:picChg>
        <pc:picChg chg="add mod">
          <ac:chgData name="Luiz Renault" userId="1a95f189789c7ab9" providerId="LiveId" clId="{DF1FE20D-B0E1-4F92-B3E1-20C4A19ECB52}" dt="2024-04-12T10:10:30.798" v="12280" actId="1076"/>
          <ac:picMkLst>
            <pc:docMk/>
            <pc:sldMk cId="2577898667" sldId="363"/>
            <ac:picMk id="11" creationId="{0806DBF0-35F1-CBDF-D4AD-E41463B490C0}"/>
          </ac:picMkLst>
        </pc:picChg>
        <pc:picChg chg="add del mod">
          <ac:chgData name="Luiz Renault" userId="1a95f189789c7ab9" providerId="LiveId" clId="{DF1FE20D-B0E1-4F92-B3E1-20C4A19ECB52}" dt="2024-04-12T10:11:29.717" v="12281" actId="478"/>
          <ac:picMkLst>
            <pc:docMk/>
            <pc:sldMk cId="2577898667" sldId="363"/>
            <ac:picMk id="14" creationId="{27841470-4EEA-C80C-7DA4-D95EC5E18E37}"/>
          </ac:picMkLst>
        </pc:picChg>
        <pc:picChg chg="add del">
          <ac:chgData name="Luiz Renault" userId="1a95f189789c7ab9" providerId="LiveId" clId="{DF1FE20D-B0E1-4F92-B3E1-20C4A19ECB52}" dt="2024-04-12T10:09:25.051" v="12232" actId="22"/>
          <ac:picMkLst>
            <pc:docMk/>
            <pc:sldMk cId="2577898667" sldId="363"/>
            <ac:picMk id="16" creationId="{70E9B349-9922-11E4-C0AF-CAFDC9283EB8}"/>
          </ac:picMkLst>
        </pc:picChg>
      </pc:sldChg>
      <pc:sldChg chg="addSp modSp add mod">
        <pc:chgData name="Luiz Renault" userId="1a95f189789c7ab9" providerId="LiveId" clId="{DF1FE20D-B0E1-4F92-B3E1-20C4A19ECB52}" dt="2024-03-22T01:17:37.646" v="10446" actId="20577"/>
        <pc:sldMkLst>
          <pc:docMk/>
          <pc:sldMk cId="2772114051" sldId="364"/>
        </pc:sldMkLst>
        <pc:spChg chg="mod">
          <ac:chgData name="Luiz Renault" userId="1a95f189789c7ab9" providerId="LiveId" clId="{DF1FE20D-B0E1-4F92-B3E1-20C4A19ECB52}" dt="2024-03-22T01:17:37.646" v="10446" actId="20577"/>
          <ac:spMkLst>
            <pc:docMk/>
            <pc:sldMk cId="2772114051" sldId="364"/>
            <ac:spMk id="3" creationId="{F22F88A5-87D1-340F-853F-8C2ED8F8C877}"/>
          </ac:spMkLst>
        </pc:spChg>
        <pc:picChg chg="add mod">
          <ac:chgData name="Luiz Renault" userId="1a95f189789c7ab9" providerId="LiveId" clId="{DF1FE20D-B0E1-4F92-B3E1-20C4A19ECB52}" dt="2024-03-22T01:17:05.560" v="10352" actId="1076"/>
          <ac:picMkLst>
            <pc:docMk/>
            <pc:sldMk cId="2772114051" sldId="364"/>
            <ac:picMk id="4" creationId="{5D7E82A3-43C8-E69C-EA04-C3D175BE4D0D}"/>
          </ac:picMkLst>
        </pc:picChg>
      </pc:sldChg>
      <pc:sldChg chg="modSp add mod ord">
        <pc:chgData name="Luiz Renault" userId="1a95f189789c7ab9" providerId="LiveId" clId="{DF1FE20D-B0E1-4F92-B3E1-20C4A19ECB52}" dt="2024-03-22T02:05:32.185" v="11625" actId="6549"/>
        <pc:sldMkLst>
          <pc:docMk/>
          <pc:sldMk cId="4275569214" sldId="365"/>
        </pc:sldMkLst>
        <pc:spChg chg="mod">
          <ac:chgData name="Luiz Renault" userId="1a95f189789c7ab9" providerId="LiveId" clId="{DF1FE20D-B0E1-4F92-B3E1-20C4A19ECB52}" dt="2024-03-22T02:04:45.611" v="11577" actId="20577"/>
          <ac:spMkLst>
            <pc:docMk/>
            <pc:sldMk cId="4275569214" sldId="365"/>
            <ac:spMk id="2" creationId="{B9E502FC-4440-F5DA-F299-69CD15E702AE}"/>
          </ac:spMkLst>
        </pc:spChg>
        <pc:spChg chg="mod">
          <ac:chgData name="Luiz Renault" userId="1a95f189789c7ab9" providerId="LiveId" clId="{DF1FE20D-B0E1-4F92-B3E1-20C4A19ECB52}" dt="2024-03-22T02:05:32.185" v="11625" actId="6549"/>
          <ac:spMkLst>
            <pc:docMk/>
            <pc:sldMk cId="4275569214" sldId="365"/>
            <ac:spMk id="3" creationId="{69359096-6B47-BEA3-55AD-95F90CDC8489}"/>
          </ac:spMkLst>
        </pc:spChg>
      </pc:sldChg>
      <pc:sldChg chg="modSp add mod">
        <pc:chgData name="Luiz Renault" userId="1a95f189789c7ab9" providerId="LiveId" clId="{DF1FE20D-B0E1-4F92-B3E1-20C4A19ECB52}" dt="2024-03-22T01:44:05.504" v="11355" actId="20577"/>
        <pc:sldMkLst>
          <pc:docMk/>
          <pc:sldMk cId="2347954313" sldId="366"/>
        </pc:sldMkLst>
        <pc:spChg chg="mod">
          <ac:chgData name="Luiz Renault" userId="1a95f189789c7ab9" providerId="LiveId" clId="{DF1FE20D-B0E1-4F92-B3E1-20C4A19ECB52}" dt="2024-03-22T01:40:25.556" v="11194" actId="20577"/>
          <ac:spMkLst>
            <pc:docMk/>
            <pc:sldMk cId="2347954313" sldId="366"/>
            <ac:spMk id="2" creationId="{072F732D-34CE-6153-324F-D7F6821577F0}"/>
          </ac:spMkLst>
        </pc:spChg>
        <pc:spChg chg="mod">
          <ac:chgData name="Luiz Renault" userId="1a95f189789c7ab9" providerId="LiveId" clId="{DF1FE20D-B0E1-4F92-B3E1-20C4A19ECB52}" dt="2024-03-22T01:44:05.504" v="11355" actId="20577"/>
          <ac:spMkLst>
            <pc:docMk/>
            <pc:sldMk cId="2347954313" sldId="366"/>
            <ac:spMk id="3" creationId="{62A55622-8E11-E5D7-8EAF-7AE2CCAA3321}"/>
          </ac:spMkLst>
        </pc:spChg>
      </pc:sldChg>
      <pc:sldChg chg="addSp delSp modSp new mod">
        <pc:chgData name="Luiz Renault" userId="1a95f189789c7ab9" providerId="LiveId" clId="{DF1FE20D-B0E1-4F92-B3E1-20C4A19ECB52}" dt="2024-03-22T01:47:59.714" v="11434" actId="20577"/>
        <pc:sldMkLst>
          <pc:docMk/>
          <pc:sldMk cId="3744522989" sldId="367"/>
        </pc:sldMkLst>
        <pc:spChg chg="mod">
          <ac:chgData name="Luiz Renault" userId="1a95f189789c7ab9" providerId="LiveId" clId="{DF1FE20D-B0E1-4F92-B3E1-20C4A19ECB52}" dt="2024-03-22T01:45:35.090" v="11369" actId="6549"/>
          <ac:spMkLst>
            <pc:docMk/>
            <pc:sldMk cId="3744522989" sldId="367"/>
            <ac:spMk id="2" creationId="{5FAE0AFC-7D11-F0E4-7C93-1253A391D394}"/>
          </ac:spMkLst>
        </pc:spChg>
        <pc:spChg chg="del">
          <ac:chgData name="Luiz Renault" userId="1a95f189789c7ab9" providerId="LiveId" clId="{DF1FE20D-B0E1-4F92-B3E1-20C4A19ECB52}" dt="2024-03-22T01:46:44.075" v="11370" actId="22"/>
          <ac:spMkLst>
            <pc:docMk/>
            <pc:sldMk cId="3744522989" sldId="367"/>
            <ac:spMk id="3" creationId="{B9A4F6F4-7A1F-B7A2-0EAC-FAEA510D6361}"/>
          </ac:spMkLst>
        </pc:spChg>
        <pc:spChg chg="add mod">
          <ac:chgData name="Luiz Renault" userId="1a95f189789c7ab9" providerId="LiveId" clId="{DF1FE20D-B0E1-4F92-B3E1-20C4A19ECB52}" dt="2024-03-22T01:47:59.714" v="11434" actId="20577"/>
          <ac:spMkLst>
            <pc:docMk/>
            <pc:sldMk cId="3744522989" sldId="367"/>
            <ac:spMk id="8" creationId="{E439DFE1-D3BA-9E88-4A79-F8CF2BF2C1DA}"/>
          </ac:spMkLst>
        </pc:spChg>
        <pc:picChg chg="add mod ord">
          <ac:chgData name="Luiz Renault" userId="1a95f189789c7ab9" providerId="LiveId" clId="{DF1FE20D-B0E1-4F92-B3E1-20C4A19ECB52}" dt="2024-03-22T01:47:30.048" v="11378" actId="1076"/>
          <ac:picMkLst>
            <pc:docMk/>
            <pc:sldMk cId="3744522989" sldId="367"/>
            <ac:picMk id="5" creationId="{ADE6F6F0-94DF-B512-E33B-3C09686DE5F4}"/>
          </ac:picMkLst>
        </pc:picChg>
        <pc:picChg chg="add mod">
          <ac:chgData name="Luiz Renault" userId="1a95f189789c7ab9" providerId="LiveId" clId="{DF1FE20D-B0E1-4F92-B3E1-20C4A19ECB52}" dt="2024-03-22T01:47:30.048" v="11378" actId="1076"/>
          <ac:picMkLst>
            <pc:docMk/>
            <pc:sldMk cId="3744522989" sldId="367"/>
            <ac:picMk id="7" creationId="{127ABABE-AC0C-A5F5-FE2F-C5C58658AD54}"/>
          </ac:picMkLst>
        </pc:picChg>
      </pc:sldChg>
      <pc:sldChg chg="addSp delSp modSp add mod">
        <pc:chgData name="Luiz Renault" userId="1a95f189789c7ab9" providerId="LiveId" clId="{DF1FE20D-B0E1-4F92-B3E1-20C4A19ECB52}" dt="2024-03-22T01:48:49.732" v="11440" actId="1076"/>
        <pc:sldMkLst>
          <pc:docMk/>
          <pc:sldMk cId="1260426763" sldId="368"/>
        </pc:sldMkLst>
        <pc:spChg chg="add mod">
          <ac:chgData name="Luiz Renault" userId="1a95f189789c7ab9" providerId="LiveId" clId="{DF1FE20D-B0E1-4F92-B3E1-20C4A19ECB52}" dt="2024-03-22T01:48:35.984" v="11436" actId="478"/>
          <ac:spMkLst>
            <pc:docMk/>
            <pc:sldMk cId="1260426763" sldId="368"/>
            <ac:spMk id="4" creationId="{719AD296-D30D-907C-846F-786468AE7FBE}"/>
          </ac:spMkLst>
        </pc:spChg>
        <pc:picChg chg="del">
          <ac:chgData name="Luiz Renault" userId="1a95f189789c7ab9" providerId="LiveId" clId="{DF1FE20D-B0E1-4F92-B3E1-20C4A19ECB52}" dt="2024-03-22T01:48:35.984" v="11436" actId="478"/>
          <ac:picMkLst>
            <pc:docMk/>
            <pc:sldMk cId="1260426763" sldId="368"/>
            <ac:picMk id="5" creationId="{ADE6F6F0-94DF-B512-E33B-3C09686DE5F4}"/>
          </ac:picMkLst>
        </pc:picChg>
        <pc:picChg chg="del">
          <ac:chgData name="Luiz Renault" userId="1a95f189789c7ab9" providerId="LiveId" clId="{DF1FE20D-B0E1-4F92-B3E1-20C4A19ECB52}" dt="2024-03-22T01:48:39.020" v="11437" actId="478"/>
          <ac:picMkLst>
            <pc:docMk/>
            <pc:sldMk cId="1260426763" sldId="368"/>
            <ac:picMk id="7" creationId="{127ABABE-AC0C-A5F5-FE2F-C5C58658AD54}"/>
          </ac:picMkLst>
        </pc:picChg>
        <pc:picChg chg="add mod">
          <ac:chgData name="Luiz Renault" userId="1a95f189789c7ab9" providerId="LiveId" clId="{DF1FE20D-B0E1-4F92-B3E1-20C4A19ECB52}" dt="2024-03-22T01:48:49.732" v="11440" actId="1076"/>
          <ac:picMkLst>
            <pc:docMk/>
            <pc:sldMk cId="1260426763" sldId="368"/>
            <ac:picMk id="9" creationId="{BA17EAE7-238D-A679-0C22-BB73A12C35A7}"/>
          </ac:picMkLst>
        </pc:picChg>
      </pc:sldChg>
      <pc:sldChg chg="addSp delSp modSp add mod">
        <pc:chgData name="Luiz Renault" userId="1a95f189789c7ab9" providerId="LiveId" clId="{DF1FE20D-B0E1-4F92-B3E1-20C4A19ECB52}" dt="2024-03-22T01:52:29.403" v="11508" actId="1076"/>
        <pc:sldMkLst>
          <pc:docMk/>
          <pc:sldMk cId="2880713226" sldId="369"/>
        </pc:sldMkLst>
        <pc:spChg chg="del mod ord">
          <ac:chgData name="Luiz Renault" userId="1a95f189789c7ab9" providerId="LiveId" clId="{DF1FE20D-B0E1-4F92-B3E1-20C4A19ECB52}" dt="2024-03-22T01:51:25.781" v="11471" actId="478"/>
          <ac:spMkLst>
            <pc:docMk/>
            <pc:sldMk cId="2880713226" sldId="369"/>
            <ac:spMk id="4" creationId="{719AD296-D30D-907C-846F-786468AE7FBE}"/>
          </ac:spMkLst>
        </pc:spChg>
        <pc:spChg chg="add del mod ord">
          <ac:chgData name="Luiz Renault" userId="1a95f189789c7ab9" providerId="LiveId" clId="{DF1FE20D-B0E1-4F92-B3E1-20C4A19ECB52}" dt="2024-03-22T01:51:39.172" v="11473" actId="478"/>
          <ac:spMkLst>
            <pc:docMk/>
            <pc:sldMk cId="2880713226" sldId="369"/>
            <ac:spMk id="5" creationId="{7A6E9143-75D7-AA96-AA50-C307FD130F53}"/>
          </ac:spMkLst>
        </pc:spChg>
        <pc:spChg chg="add mod">
          <ac:chgData name="Luiz Renault" userId="1a95f189789c7ab9" providerId="LiveId" clId="{DF1FE20D-B0E1-4F92-B3E1-20C4A19ECB52}" dt="2024-03-22T01:52:02.058" v="11503" actId="1076"/>
          <ac:spMkLst>
            <pc:docMk/>
            <pc:sldMk cId="2880713226" sldId="369"/>
            <ac:spMk id="7" creationId="{26369F78-3E5A-E74E-AFBD-7627F277DA8C}"/>
          </ac:spMkLst>
        </pc:spChg>
        <pc:spChg chg="mod">
          <ac:chgData name="Luiz Renault" userId="1a95f189789c7ab9" providerId="LiveId" clId="{DF1FE20D-B0E1-4F92-B3E1-20C4A19ECB52}" dt="2024-03-22T01:51:46.028" v="11499" actId="20577"/>
          <ac:spMkLst>
            <pc:docMk/>
            <pc:sldMk cId="2880713226" sldId="369"/>
            <ac:spMk id="8" creationId="{E439DFE1-D3BA-9E88-4A79-F8CF2BF2C1DA}"/>
          </ac:spMkLst>
        </pc:spChg>
        <pc:picChg chg="del">
          <ac:chgData name="Luiz Renault" userId="1a95f189789c7ab9" providerId="LiveId" clId="{DF1FE20D-B0E1-4F92-B3E1-20C4A19ECB52}" dt="2024-03-22T01:51:48.228" v="11500" actId="478"/>
          <ac:picMkLst>
            <pc:docMk/>
            <pc:sldMk cId="2880713226" sldId="369"/>
            <ac:picMk id="9" creationId="{BA17EAE7-238D-A679-0C22-BB73A12C35A7}"/>
          </ac:picMkLst>
        </pc:picChg>
        <pc:picChg chg="add mod">
          <ac:chgData name="Luiz Renault" userId="1a95f189789c7ab9" providerId="LiveId" clId="{DF1FE20D-B0E1-4F92-B3E1-20C4A19ECB52}" dt="2024-03-22T01:52:29.403" v="11508" actId="1076"/>
          <ac:picMkLst>
            <pc:docMk/>
            <pc:sldMk cId="2880713226" sldId="369"/>
            <ac:picMk id="11" creationId="{79C8ED4E-2520-1736-C3AD-B0F64576546B}"/>
          </ac:picMkLst>
        </pc:picChg>
      </pc:sldChg>
      <pc:sldChg chg="delSp modSp add mod">
        <pc:chgData name="Luiz Renault" userId="1a95f189789c7ab9" providerId="LiveId" clId="{DF1FE20D-B0E1-4F92-B3E1-20C4A19ECB52}" dt="2024-03-22T02:42:43.892" v="11852" actId="20577"/>
        <pc:sldMkLst>
          <pc:docMk/>
          <pc:sldMk cId="3650954020" sldId="427"/>
        </pc:sldMkLst>
        <pc:spChg chg="mod">
          <ac:chgData name="Luiz Renault" userId="1a95f189789c7ab9" providerId="LiveId" clId="{DF1FE20D-B0E1-4F92-B3E1-20C4A19ECB52}" dt="2024-03-22T02:42:43.892" v="11852" actId="20577"/>
          <ac:spMkLst>
            <pc:docMk/>
            <pc:sldMk cId="3650954020" sldId="427"/>
            <ac:spMk id="3" creationId="{D0DBCD39-AC79-01BE-E090-C12757550A62}"/>
          </ac:spMkLst>
        </pc:spChg>
        <pc:picChg chg="del">
          <ac:chgData name="Luiz Renault" userId="1a95f189789c7ab9" providerId="LiveId" clId="{DF1FE20D-B0E1-4F92-B3E1-20C4A19ECB52}" dt="2024-03-22T01:57:08.382" v="11530" actId="478"/>
          <ac:picMkLst>
            <pc:docMk/>
            <pc:sldMk cId="3650954020" sldId="427"/>
            <ac:picMk id="5" creationId="{837995E2-2C36-B389-8AAC-FB361D389D89}"/>
          </ac:picMkLst>
        </pc:picChg>
      </pc:sldChg>
      <pc:sldChg chg="addSp modSp new mod">
        <pc:chgData name="Luiz Renault" userId="1a95f189789c7ab9" providerId="LiveId" clId="{DF1FE20D-B0E1-4F92-B3E1-20C4A19ECB52}" dt="2024-03-22T02:04:36.227" v="11574"/>
        <pc:sldMkLst>
          <pc:docMk/>
          <pc:sldMk cId="1979865835" sldId="428"/>
        </pc:sldMkLst>
        <pc:spChg chg="mod">
          <ac:chgData name="Luiz Renault" userId="1a95f189789c7ab9" providerId="LiveId" clId="{DF1FE20D-B0E1-4F92-B3E1-20C4A19ECB52}" dt="2024-03-22T02:04:36.227" v="11574"/>
          <ac:spMkLst>
            <pc:docMk/>
            <pc:sldMk cId="1979865835" sldId="428"/>
            <ac:spMk id="2" creationId="{75B5F82E-6272-23C0-E289-1BEF2B564F40}"/>
          </ac:spMkLst>
        </pc:spChg>
        <pc:spChg chg="add mod">
          <ac:chgData name="Luiz Renault" userId="1a95f189789c7ab9" providerId="LiveId" clId="{DF1FE20D-B0E1-4F92-B3E1-20C4A19ECB52}" dt="2024-03-22T02:02:07.854" v="11545" actId="1076"/>
          <ac:spMkLst>
            <pc:docMk/>
            <pc:sldMk cId="1979865835" sldId="428"/>
            <ac:spMk id="7" creationId="{8F45A1B0-9CD8-B67A-A226-B93DC174EB9E}"/>
          </ac:spMkLst>
        </pc:spChg>
        <pc:picChg chg="add mod">
          <ac:chgData name="Luiz Renault" userId="1a95f189789c7ab9" providerId="LiveId" clId="{DF1FE20D-B0E1-4F92-B3E1-20C4A19ECB52}" dt="2024-03-22T02:01:49.715" v="11541" actId="1076"/>
          <ac:picMkLst>
            <pc:docMk/>
            <pc:sldMk cId="1979865835" sldId="428"/>
            <ac:picMk id="5" creationId="{36F978CE-10BB-0E75-CBF8-7E0EA5FBD961}"/>
          </ac:picMkLst>
        </pc:picChg>
      </pc:sldChg>
      <pc:sldChg chg="addSp delSp modSp add mod">
        <pc:chgData name="Luiz Renault" userId="1a95f189789c7ab9" providerId="LiveId" clId="{DF1FE20D-B0E1-4F92-B3E1-20C4A19ECB52}" dt="2024-04-05T09:20:00.239" v="11878" actId="1076"/>
        <pc:sldMkLst>
          <pc:docMk/>
          <pc:sldMk cId="2559976894" sldId="429"/>
        </pc:sldMkLst>
        <pc:spChg chg="add mod">
          <ac:chgData name="Luiz Renault" userId="1a95f189789c7ab9" providerId="LiveId" clId="{DF1FE20D-B0E1-4F92-B3E1-20C4A19ECB52}" dt="2024-04-05T09:19:25.943" v="11874" actId="14100"/>
          <ac:spMkLst>
            <pc:docMk/>
            <pc:sldMk cId="2559976894" sldId="429"/>
            <ac:spMk id="4" creationId="{5D15906F-EBD1-A067-7C8A-B5E50EBB34D0}"/>
          </ac:spMkLst>
        </pc:spChg>
        <pc:spChg chg="del">
          <ac:chgData name="Luiz Renault" userId="1a95f189789c7ab9" providerId="LiveId" clId="{DF1FE20D-B0E1-4F92-B3E1-20C4A19ECB52}" dt="2024-04-05T09:19:18.356" v="11871" actId="478"/>
          <ac:spMkLst>
            <pc:docMk/>
            <pc:sldMk cId="2559976894" sldId="429"/>
            <ac:spMk id="7" creationId="{26369F78-3E5A-E74E-AFBD-7627F277DA8C}"/>
          </ac:spMkLst>
        </pc:spChg>
        <pc:picChg chg="add mod">
          <ac:chgData name="Luiz Renault" userId="1a95f189789c7ab9" providerId="LiveId" clId="{DF1FE20D-B0E1-4F92-B3E1-20C4A19ECB52}" dt="2024-04-05T09:20:00.239" v="11878" actId="1076"/>
          <ac:picMkLst>
            <pc:docMk/>
            <pc:sldMk cId="2559976894" sldId="429"/>
            <ac:picMk id="6" creationId="{76FAC1BD-E113-50C4-09D1-A0800CF40315}"/>
          </ac:picMkLst>
        </pc:picChg>
        <pc:picChg chg="del">
          <ac:chgData name="Luiz Renault" userId="1a95f189789c7ab9" providerId="LiveId" clId="{DF1FE20D-B0E1-4F92-B3E1-20C4A19ECB52}" dt="2024-04-05T09:19:29.875" v="11875" actId="478"/>
          <ac:picMkLst>
            <pc:docMk/>
            <pc:sldMk cId="2559976894" sldId="429"/>
            <ac:picMk id="11" creationId="{79C8ED4E-2520-1736-C3AD-B0F64576546B}"/>
          </ac:picMkLst>
        </pc:picChg>
      </pc:sldChg>
      <pc:sldChg chg="addSp modSp new mod">
        <pc:chgData name="Luiz Renault" userId="1a95f189789c7ab9" providerId="LiveId" clId="{DF1FE20D-B0E1-4F92-B3E1-20C4A19ECB52}" dt="2024-04-05T09:50:17.239" v="11933" actId="14100"/>
        <pc:sldMkLst>
          <pc:docMk/>
          <pc:sldMk cId="496037086" sldId="430"/>
        </pc:sldMkLst>
        <pc:spChg chg="mod">
          <ac:chgData name="Luiz Renault" userId="1a95f189789c7ab9" providerId="LiveId" clId="{DF1FE20D-B0E1-4F92-B3E1-20C4A19ECB52}" dt="2024-04-05T09:47:56.894" v="11913" actId="20577"/>
          <ac:spMkLst>
            <pc:docMk/>
            <pc:sldMk cId="496037086" sldId="430"/>
            <ac:spMk id="2" creationId="{7A93574D-6113-27D7-968E-8E3B64C22CC6}"/>
          </ac:spMkLst>
        </pc:spChg>
        <pc:spChg chg="mod">
          <ac:chgData name="Luiz Renault" userId="1a95f189789c7ab9" providerId="LiveId" clId="{DF1FE20D-B0E1-4F92-B3E1-20C4A19ECB52}" dt="2024-04-05T09:48:32.849" v="11917" actId="14100"/>
          <ac:spMkLst>
            <pc:docMk/>
            <pc:sldMk cId="496037086" sldId="430"/>
            <ac:spMk id="3" creationId="{1DDBCF56-2F90-B438-A5E2-0C11AC430B9F}"/>
          </ac:spMkLst>
        </pc:spChg>
        <pc:picChg chg="add mod">
          <ac:chgData name="Luiz Renault" userId="1a95f189789c7ab9" providerId="LiveId" clId="{DF1FE20D-B0E1-4F92-B3E1-20C4A19ECB52}" dt="2024-04-05T09:48:32.849" v="11917" actId="14100"/>
          <ac:picMkLst>
            <pc:docMk/>
            <pc:sldMk cId="496037086" sldId="430"/>
            <ac:picMk id="1026" creationId="{58717F33-14BD-C6FA-9C6E-34DAD5C9AB87}"/>
          </ac:picMkLst>
        </pc:picChg>
        <pc:picChg chg="add">
          <ac:chgData name="Luiz Renault" userId="1a95f189789c7ab9" providerId="LiveId" clId="{DF1FE20D-B0E1-4F92-B3E1-20C4A19ECB52}" dt="2024-04-05T09:48:34.434" v="11918"/>
          <ac:picMkLst>
            <pc:docMk/>
            <pc:sldMk cId="496037086" sldId="430"/>
            <ac:picMk id="1028" creationId="{6FB8151A-145F-E708-4BD4-72390E674A6E}"/>
          </ac:picMkLst>
        </pc:picChg>
        <pc:picChg chg="add mod">
          <ac:chgData name="Luiz Renault" userId="1a95f189789c7ab9" providerId="LiveId" clId="{DF1FE20D-B0E1-4F92-B3E1-20C4A19ECB52}" dt="2024-04-05T09:48:54.669" v="11921" actId="1076"/>
          <ac:picMkLst>
            <pc:docMk/>
            <pc:sldMk cId="496037086" sldId="430"/>
            <ac:picMk id="1030" creationId="{A7C37517-7741-5945-62CD-FB27D2F89098}"/>
          </ac:picMkLst>
        </pc:picChg>
        <pc:picChg chg="add mod">
          <ac:chgData name="Luiz Renault" userId="1a95f189789c7ab9" providerId="LiveId" clId="{DF1FE20D-B0E1-4F92-B3E1-20C4A19ECB52}" dt="2024-04-05T09:49:26.859" v="11926" actId="14100"/>
          <ac:picMkLst>
            <pc:docMk/>
            <pc:sldMk cId="496037086" sldId="430"/>
            <ac:picMk id="1032" creationId="{F550EE03-619F-D2EF-CCA8-967D56C6F9DE}"/>
          </ac:picMkLst>
        </pc:picChg>
        <pc:picChg chg="add mod">
          <ac:chgData name="Luiz Renault" userId="1a95f189789c7ab9" providerId="LiveId" clId="{DF1FE20D-B0E1-4F92-B3E1-20C4A19ECB52}" dt="2024-04-05T09:49:59.374" v="11929" actId="1076"/>
          <ac:picMkLst>
            <pc:docMk/>
            <pc:sldMk cId="496037086" sldId="430"/>
            <ac:picMk id="1034" creationId="{F6C34697-D1CD-7630-1926-29A2516F9664}"/>
          </ac:picMkLst>
        </pc:picChg>
        <pc:picChg chg="add mod">
          <ac:chgData name="Luiz Renault" userId="1a95f189789c7ab9" providerId="LiveId" clId="{DF1FE20D-B0E1-4F92-B3E1-20C4A19ECB52}" dt="2024-04-05T09:50:17.239" v="11933" actId="14100"/>
          <ac:picMkLst>
            <pc:docMk/>
            <pc:sldMk cId="496037086" sldId="430"/>
            <ac:picMk id="1036" creationId="{353B0D47-C962-2A99-1336-1FADB973D4D5}"/>
          </ac:picMkLst>
        </pc:picChg>
      </pc:sldChg>
      <pc:sldChg chg="addSp delSp modSp add mod">
        <pc:chgData name="Luiz Renault" userId="1a95f189789c7ab9" providerId="LiveId" clId="{DF1FE20D-B0E1-4F92-B3E1-20C4A19ECB52}" dt="2024-04-05T09:53:19.715" v="11943" actId="1076"/>
        <pc:sldMkLst>
          <pc:docMk/>
          <pc:sldMk cId="1294578838" sldId="431"/>
        </pc:sldMkLst>
        <pc:spChg chg="del">
          <ac:chgData name="Luiz Renault" userId="1a95f189789c7ab9" providerId="LiveId" clId="{DF1FE20D-B0E1-4F92-B3E1-20C4A19ECB52}" dt="2024-04-05T09:52:40.813" v="11935" actId="478"/>
          <ac:spMkLst>
            <pc:docMk/>
            <pc:sldMk cId="1294578838" sldId="431"/>
            <ac:spMk id="3" creationId="{F1D2D884-6DF0-83E7-C5E2-37908947E1B5}"/>
          </ac:spMkLst>
        </pc:spChg>
        <pc:spChg chg="del">
          <ac:chgData name="Luiz Renault" userId="1a95f189789c7ab9" providerId="LiveId" clId="{DF1FE20D-B0E1-4F92-B3E1-20C4A19ECB52}" dt="2024-04-05T09:53:11.724" v="11941" actId="478"/>
          <ac:spMkLst>
            <pc:docMk/>
            <pc:sldMk cId="1294578838" sldId="431"/>
            <ac:spMk id="7" creationId="{8F45A1B0-9CD8-B67A-A226-B93DC174EB9E}"/>
          </ac:spMkLst>
        </pc:spChg>
        <pc:spChg chg="add mod">
          <ac:chgData name="Luiz Renault" userId="1a95f189789c7ab9" providerId="LiveId" clId="{DF1FE20D-B0E1-4F92-B3E1-20C4A19ECB52}" dt="2024-04-05T09:53:19.715" v="11943" actId="1076"/>
          <ac:spMkLst>
            <pc:docMk/>
            <pc:sldMk cId="1294578838" sldId="431"/>
            <ac:spMk id="9" creationId="{97567BAE-2249-3262-13B5-3FC007B74BEC}"/>
          </ac:spMkLst>
        </pc:spChg>
        <pc:picChg chg="del mod">
          <ac:chgData name="Luiz Renault" userId="1a95f189789c7ab9" providerId="LiveId" clId="{DF1FE20D-B0E1-4F92-B3E1-20C4A19ECB52}" dt="2024-04-05T09:52:41.431" v="11937" actId="478"/>
          <ac:picMkLst>
            <pc:docMk/>
            <pc:sldMk cId="1294578838" sldId="431"/>
            <ac:picMk id="5" creationId="{36F978CE-10BB-0E75-CBF8-7E0EA5FBD961}"/>
          </ac:picMkLst>
        </pc:picChg>
        <pc:picChg chg="add mod">
          <ac:chgData name="Luiz Renault" userId="1a95f189789c7ab9" providerId="LiveId" clId="{DF1FE20D-B0E1-4F92-B3E1-20C4A19ECB52}" dt="2024-04-05T09:52:48.215" v="11940" actId="1076"/>
          <ac:picMkLst>
            <pc:docMk/>
            <pc:sldMk cId="1294578838" sldId="431"/>
            <ac:picMk id="6" creationId="{A0E995F0-C9BD-62D8-D0FB-274134F8A16B}"/>
          </ac:picMkLst>
        </pc:picChg>
      </pc:sldChg>
      <pc:sldChg chg="addSp delSp modSp add mod">
        <pc:chgData name="Luiz Renault" userId="1a95f189789c7ab9" providerId="LiveId" clId="{DF1FE20D-B0E1-4F92-B3E1-20C4A19ECB52}" dt="2024-04-05T09:57:06.187" v="11966" actId="1076"/>
        <pc:sldMkLst>
          <pc:docMk/>
          <pc:sldMk cId="3758857066" sldId="432"/>
        </pc:sldMkLst>
        <pc:spChg chg="mod">
          <ac:chgData name="Luiz Renault" userId="1a95f189789c7ab9" providerId="LiveId" clId="{DF1FE20D-B0E1-4F92-B3E1-20C4A19ECB52}" dt="2024-04-05T09:56:45.227" v="11955" actId="20577"/>
          <ac:spMkLst>
            <pc:docMk/>
            <pc:sldMk cId="3758857066" sldId="432"/>
            <ac:spMk id="2" creationId="{7A93574D-6113-27D7-968E-8E3B64C22CC6}"/>
          </ac:spMkLst>
        </pc:spChg>
        <pc:spChg chg="del mod">
          <ac:chgData name="Luiz Renault" userId="1a95f189789c7ab9" providerId="LiveId" clId="{DF1FE20D-B0E1-4F92-B3E1-20C4A19ECB52}" dt="2024-04-05T09:56:57.415" v="11962" actId="478"/>
          <ac:spMkLst>
            <pc:docMk/>
            <pc:sldMk cId="3758857066" sldId="432"/>
            <ac:spMk id="3" creationId="{1DDBCF56-2F90-B438-A5E2-0C11AC430B9F}"/>
          </ac:spMkLst>
        </pc:spChg>
        <pc:picChg chg="del">
          <ac:chgData name="Luiz Renault" userId="1a95f189789c7ab9" providerId="LiveId" clId="{DF1FE20D-B0E1-4F92-B3E1-20C4A19ECB52}" dt="2024-04-05T09:56:49.176" v="11958" actId="478"/>
          <ac:picMkLst>
            <pc:docMk/>
            <pc:sldMk cId="3758857066" sldId="432"/>
            <ac:picMk id="1028" creationId="{6FB8151A-145F-E708-4BD4-72390E674A6E}"/>
          </ac:picMkLst>
        </pc:picChg>
        <pc:picChg chg="del">
          <ac:chgData name="Luiz Renault" userId="1a95f189789c7ab9" providerId="LiveId" clId="{DF1FE20D-B0E1-4F92-B3E1-20C4A19ECB52}" dt="2024-04-05T09:56:47.482" v="11956" actId="478"/>
          <ac:picMkLst>
            <pc:docMk/>
            <pc:sldMk cId="3758857066" sldId="432"/>
            <ac:picMk id="1030" creationId="{A7C37517-7741-5945-62CD-FB27D2F89098}"/>
          </ac:picMkLst>
        </pc:picChg>
        <pc:picChg chg="del">
          <ac:chgData name="Luiz Renault" userId="1a95f189789c7ab9" providerId="LiveId" clId="{DF1FE20D-B0E1-4F92-B3E1-20C4A19ECB52}" dt="2024-04-05T09:56:48.072" v="11957" actId="478"/>
          <ac:picMkLst>
            <pc:docMk/>
            <pc:sldMk cId="3758857066" sldId="432"/>
            <ac:picMk id="1032" creationId="{F550EE03-619F-D2EF-CCA8-967D56C6F9DE}"/>
          </ac:picMkLst>
        </pc:picChg>
        <pc:picChg chg="del">
          <ac:chgData name="Luiz Renault" userId="1a95f189789c7ab9" providerId="LiveId" clId="{DF1FE20D-B0E1-4F92-B3E1-20C4A19ECB52}" dt="2024-04-05T09:56:49.824" v="11959" actId="478"/>
          <ac:picMkLst>
            <pc:docMk/>
            <pc:sldMk cId="3758857066" sldId="432"/>
            <ac:picMk id="1034" creationId="{F6C34697-D1CD-7630-1926-29A2516F9664}"/>
          </ac:picMkLst>
        </pc:picChg>
        <pc:picChg chg="del">
          <ac:chgData name="Luiz Renault" userId="1a95f189789c7ab9" providerId="LiveId" clId="{DF1FE20D-B0E1-4F92-B3E1-20C4A19ECB52}" dt="2024-04-05T09:56:50.688" v="11960" actId="478"/>
          <ac:picMkLst>
            <pc:docMk/>
            <pc:sldMk cId="3758857066" sldId="432"/>
            <ac:picMk id="1036" creationId="{353B0D47-C962-2A99-1336-1FADB973D4D5}"/>
          </ac:picMkLst>
        </pc:picChg>
        <pc:picChg chg="add mod">
          <ac:chgData name="Luiz Renault" userId="1a95f189789c7ab9" providerId="LiveId" clId="{DF1FE20D-B0E1-4F92-B3E1-20C4A19ECB52}" dt="2024-04-05T09:57:06.187" v="11966" actId="1076"/>
          <ac:picMkLst>
            <pc:docMk/>
            <pc:sldMk cId="3758857066" sldId="432"/>
            <ac:picMk id="2050" creationId="{CB22875A-F467-CF53-1A77-8712317DCB5B}"/>
          </ac:picMkLst>
        </pc:picChg>
      </pc:sldChg>
      <pc:sldChg chg="addSp delSp modSp add mod">
        <pc:chgData name="Luiz Renault" userId="1a95f189789c7ab9" providerId="LiveId" clId="{DF1FE20D-B0E1-4F92-B3E1-20C4A19ECB52}" dt="2024-04-05T10:09:55.848" v="11987" actId="1076"/>
        <pc:sldMkLst>
          <pc:docMk/>
          <pc:sldMk cId="3401330025" sldId="433"/>
        </pc:sldMkLst>
        <pc:spChg chg="mod">
          <ac:chgData name="Luiz Renault" userId="1a95f189789c7ab9" providerId="LiveId" clId="{DF1FE20D-B0E1-4F92-B3E1-20C4A19ECB52}" dt="2024-04-05T10:09:24.291" v="11979" actId="20577"/>
          <ac:spMkLst>
            <pc:docMk/>
            <pc:sldMk cId="3401330025" sldId="433"/>
            <ac:spMk id="2" creationId="{7A93574D-6113-27D7-968E-8E3B64C22CC6}"/>
          </ac:spMkLst>
        </pc:spChg>
        <pc:picChg chg="add mod">
          <ac:chgData name="Luiz Renault" userId="1a95f189789c7ab9" providerId="LiveId" clId="{DF1FE20D-B0E1-4F92-B3E1-20C4A19ECB52}" dt="2024-04-05T10:09:31.588" v="11983" actId="1076"/>
          <ac:picMkLst>
            <pc:docMk/>
            <pc:sldMk cId="3401330025" sldId="433"/>
            <ac:picMk id="4" creationId="{65C97E6B-A655-2D72-7CF4-F71C157549BB}"/>
          </ac:picMkLst>
        </pc:picChg>
        <pc:picChg chg="add mod">
          <ac:chgData name="Luiz Renault" userId="1a95f189789c7ab9" providerId="LiveId" clId="{DF1FE20D-B0E1-4F92-B3E1-20C4A19ECB52}" dt="2024-04-05T10:09:55.848" v="11987" actId="1076"/>
          <ac:picMkLst>
            <pc:docMk/>
            <pc:sldMk cId="3401330025" sldId="433"/>
            <ac:picMk id="6" creationId="{809623DB-2391-529D-295D-5C8E3B90C645}"/>
          </ac:picMkLst>
        </pc:picChg>
        <pc:picChg chg="del">
          <ac:chgData name="Luiz Renault" userId="1a95f189789c7ab9" providerId="LiveId" clId="{DF1FE20D-B0E1-4F92-B3E1-20C4A19ECB52}" dt="2024-04-05T10:09:26.515" v="11980" actId="478"/>
          <ac:picMkLst>
            <pc:docMk/>
            <pc:sldMk cId="3401330025" sldId="433"/>
            <ac:picMk id="2050" creationId="{CB22875A-F467-CF53-1A77-8712317DCB5B}"/>
          </ac:picMkLst>
        </pc:picChg>
      </pc:sldChg>
    </pc:docChg>
  </pc:docChgLst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Luiz Renault" userId="1a95f189789c7ab9" providerId="LiveId" clId="{BB5E8015-4465-49C6-9273-25C74CD9D6F3}"/>
    <pc:docChg chg="undo custSel addSld delSld modSld">
      <pc:chgData name="Luiz Renault" userId="1a95f189789c7ab9" providerId="LiveId" clId="{BB5E8015-4465-49C6-9273-25C74CD9D6F3}" dt="2024-06-27T19:26:04.018" v="11765" actId="1076"/>
      <pc:docMkLst>
        <pc:docMk/>
      </pc:docMkLst>
      <pc:sldChg chg="modSp">
        <pc:chgData name="Luiz Renault" userId="1a95f189789c7ab9" providerId="LiveId" clId="{BB5E8015-4465-49C6-9273-25C74CD9D6F3}" dt="2024-06-27T15:24:20.924" v="0" actId="1076"/>
        <pc:sldMkLst>
          <pc:docMk/>
          <pc:sldMk cId="686652667" sldId="256"/>
        </pc:sldMkLst>
        <pc:picChg chg="mod">
          <ac:chgData name="Luiz Renault" userId="1a95f189789c7ab9" providerId="LiveId" clId="{BB5E8015-4465-49C6-9273-25C74CD9D6F3}" dt="2024-06-27T15:24:20.924" v="0" actId="1076"/>
          <ac:picMkLst>
            <pc:docMk/>
            <pc:sldMk cId="686652667" sldId="256"/>
            <ac:picMk id="5122" creationId="{810CE0A2-4102-44A6-A370-175E7896CDCB}"/>
          </ac:picMkLst>
        </pc:picChg>
      </pc:sldChg>
      <pc:sldChg chg="add del">
        <pc:chgData name="Luiz Renault" userId="1a95f189789c7ab9" providerId="LiveId" clId="{BB5E8015-4465-49C6-9273-25C74CD9D6F3}" dt="2024-06-27T16:53:22.769" v="3412" actId="47"/>
        <pc:sldMkLst>
          <pc:docMk/>
          <pc:sldMk cId="3773005660" sldId="293"/>
        </pc:sldMkLst>
      </pc:sldChg>
      <pc:sldChg chg="addSp delSp modSp mod">
        <pc:chgData name="Luiz Renault" userId="1a95f189789c7ab9" providerId="LiveId" clId="{BB5E8015-4465-49C6-9273-25C74CD9D6F3}" dt="2024-06-27T16:05:05.932" v="3182" actId="1076"/>
        <pc:sldMkLst>
          <pc:docMk/>
          <pc:sldMk cId="364118245" sldId="307"/>
        </pc:sldMkLst>
        <pc:spChg chg="mod">
          <ac:chgData name="Luiz Renault" userId="1a95f189789c7ab9" providerId="LiveId" clId="{BB5E8015-4465-49C6-9273-25C74CD9D6F3}" dt="2024-06-27T16:00:04.086" v="2674" actId="20577"/>
          <ac:spMkLst>
            <pc:docMk/>
            <pc:sldMk cId="364118245" sldId="307"/>
            <ac:spMk id="2" creationId="{7F5FF925-67DE-CC62-E869-C6E3C1D771E6}"/>
          </ac:spMkLst>
        </pc:spChg>
        <pc:spChg chg="add del mod">
          <ac:chgData name="Luiz Renault" userId="1a95f189789c7ab9" providerId="LiveId" clId="{BB5E8015-4465-49C6-9273-25C74CD9D6F3}" dt="2024-06-27T16:05:02.159" v="3181" actId="1076"/>
          <ac:spMkLst>
            <pc:docMk/>
            <pc:sldMk cId="364118245" sldId="307"/>
            <ac:spMk id="3" creationId="{7DA84068-671A-9D40-4F76-2C57E4F720C2}"/>
          </ac:spMkLst>
        </pc:spChg>
        <pc:spChg chg="add mod">
          <ac:chgData name="Luiz Renault" userId="1a95f189789c7ab9" providerId="LiveId" clId="{BB5E8015-4465-49C6-9273-25C74CD9D6F3}" dt="2024-06-27T16:05:05.932" v="3182" actId="1076"/>
          <ac:spMkLst>
            <pc:docMk/>
            <pc:sldMk cId="364118245" sldId="307"/>
            <ac:spMk id="5" creationId="{9E697334-3FBF-3802-B2AD-856297FB9F19}"/>
          </ac:spMkLst>
        </pc:spChg>
        <pc:spChg chg="add del">
          <ac:chgData name="Luiz Renault" userId="1a95f189789c7ab9" providerId="LiveId" clId="{BB5E8015-4465-49C6-9273-25C74CD9D6F3}" dt="2024-06-27T15:45:23.740" v="1446" actId="11529"/>
          <ac:spMkLst>
            <pc:docMk/>
            <pc:sldMk cId="364118245" sldId="307"/>
            <ac:spMk id="6" creationId="{2CAA6B39-4938-89A9-B9CB-2A687F47194D}"/>
          </ac:spMkLst>
        </pc:spChg>
        <pc:graphicFrameChg chg="add del mod">
          <ac:chgData name="Luiz Renault" userId="1a95f189789c7ab9" providerId="LiveId" clId="{BB5E8015-4465-49C6-9273-25C74CD9D6F3}" dt="2024-06-27T15:51:55.772" v="2038" actId="26606"/>
          <ac:graphicFrameMkLst>
            <pc:docMk/>
            <pc:sldMk cId="364118245" sldId="307"/>
            <ac:graphicFrameMk id="10" creationId="{412F3712-0CE7-E9FC-33C2-3CE7226D921E}"/>
          </ac:graphicFrameMkLst>
        </pc:graphicFrameChg>
        <pc:picChg chg="del">
          <ac:chgData name="Luiz Renault" userId="1a95f189789c7ab9" providerId="LiveId" clId="{BB5E8015-4465-49C6-9273-25C74CD9D6F3}" dt="2024-06-27T15:28:42.155" v="32" actId="478"/>
          <ac:picMkLst>
            <pc:docMk/>
            <pc:sldMk cId="364118245" sldId="307"/>
            <ac:picMk id="1026" creationId="{CD51357F-2A44-8AC6-C594-672DA6F6ECBF}"/>
          </ac:picMkLst>
        </pc:picChg>
      </pc:sldChg>
      <pc:sldChg chg="modSp mod">
        <pc:chgData name="Luiz Renault" userId="1a95f189789c7ab9" providerId="LiveId" clId="{BB5E8015-4465-49C6-9273-25C74CD9D6F3}" dt="2024-06-27T17:56:44.802" v="5843" actId="20577"/>
        <pc:sldMkLst>
          <pc:docMk/>
          <pc:sldMk cId="1787264919" sldId="314"/>
        </pc:sldMkLst>
        <pc:spChg chg="mod">
          <ac:chgData name="Luiz Renault" userId="1a95f189789c7ab9" providerId="LiveId" clId="{BB5E8015-4465-49C6-9273-25C74CD9D6F3}" dt="2024-06-27T17:56:44.802" v="5843" actId="20577"/>
          <ac:spMkLst>
            <pc:docMk/>
            <pc:sldMk cId="1787264919" sldId="314"/>
            <ac:spMk id="3" creationId="{EF043237-7757-7557-B63E-D4EB5152D44B}"/>
          </ac:spMkLst>
        </pc:spChg>
      </pc:sldChg>
      <pc:sldChg chg="del">
        <pc:chgData name="Luiz Renault" userId="1a95f189789c7ab9" providerId="LiveId" clId="{BB5E8015-4465-49C6-9273-25C74CD9D6F3}" dt="2024-06-27T16:53:20.636" v="3410" actId="47"/>
        <pc:sldMkLst>
          <pc:docMk/>
          <pc:sldMk cId="224681624" sldId="348"/>
        </pc:sldMkLst>
      </pc:sldChg>
      <pc:sldChg chg="del">
        <pc:chgData name="Luiz Renault" userId="1a95f189789c7ab9" providerId="LiveId" clId="{BB5E8015-4465-49C6-9273-25C74CD9D6F3}" dt="2024-06-27T16:53:33.067" v="3413" actId="47"/>
        <pc:sldMkLst>
          <pc:docMk/>
          <pc:sldMk cId="3650954020" sldId="427"/>
        </pc:sldMkLst>
      </pc:sldChg>
      <pc:sldChg chg="del">
        <pc:chgData name="Luiz Renault" userId="1a95f189789c7ab9" providerId="LiveId" clId="{BB5E8015-4465-49C6-9273-25C74CD9D6F3}" dt="2024-06-27T16:53:15.089" v="3392" actId="47"/>
        <pc:sldMkLst>
          <pc:docMk/>
          <pc:sldMk cId="108468262" sldId="434"/>
        </pc:sldMkLst>
      </pc:sldChg>
      <pc:sldChg chg="del">
        <pc:chgData name="Luiz Renault" userId="1a95f189789c7ab9" providerId="LiveId" clId="{BB5E8015-4465-49C6-9273-25C74CD9D6F3}" dt="2024-06-27T16:53:16.725" v="3396" actId="47"/>
        <pc:sldMkLst>
          <pc:docMk/>
          <pc:sldMk cId="4027253686" sldId="438"/>
        </pc:sldMkLst>
      </pc:sldChg>
      <pc:sldChg chg="del">
        <pc:chgData name="Luiz Renault" userId="1a95f189789c7ab9" providerId="LiveId" clId="{BB5E8015-4465-49C6-9273-25C74CD9D6F3}" dt="2024-06-27T16:53:09.178" v="3383" actId="47"/>
        <pc:sldMkLst>
          <pc:docMk/>
          <pc:sldMk cId="925680399" sldId="440"/>
        </pc:sldMkLst>
      </pc:sldChg>
      <pc:sldChg chg="del">
        <pc:chgData name="Luiz Renault" userId="1a95f189789c7ab9" providerId="LiveId" clId="{BB5E8015-4465-49C6-9273-25C74CD9D6F3}" dt="2024-06-27T16:53:11.978" v="3385" actId="47"/>
        <pc:sldMkLst>
          <pc:docMk/>
          <pc:sldMk cId="4175427802" sldId="441"/>
        </pc:sldMkLst>
      </pc:sldChg>
      <pc:sldChg chg="del">
        <pc:chgData name="Luiz Renault" userId="1a95f189789c7ab9" providerId="LiveId" clId="{BB5E8015-4465-49C6-9273-25C74CD9D6F3}" dt="2024-06-27T16:53:11.333" v="3384" actId="47"/>
        <pc:sldMkLst>
          <pc:docMk/>
          <pc:sldMk cId="3335558807" sldId="442"/>
        </pc:sldMkLst>
      </pc:sldChg>
      <pc:sldChg chg="del">
        <pc:chgData name="Luiz Renault" userId="1a95f189789c7ab9" providerId="LiveId" clId="{BB5E8015-4465-49C6-9273-25C74CD9D6F3}" dt="2024-06-27T16:53:12.469" v="3386" actId="47"/>
        <pc:sldMkLst>
          <pc:docMk/>
          <pc:sldMk cId="1256070341" sldId="443"/>
        </pc:sldMkLst>
      </pc:sldChg>
      <pc:sldChg chg="del">
        <pc:chgData name="Luiz Renault" userId="1a95f189789c7ab9" providerId="LiveId" clId="{BB5E8015-4465-49C6-9273-25C74CD9D6F3}" dt="2024-06-27T16:53:12.866" v="3387" actId="47"/>
        <pc:sldMkLst>
          <pc:docMk/>
          <pc:sldMk cId="463735069" sldId="444"/>
        </pc:sldMkLst>
      </pc:sldChg>
      <pc:sldChg chg="del">
        <pc:chgData name="Luiz Renault" userId="1a95f189789c7ab9" providerId="LiveId" clId="{BB5E8015-4465-49C6-9273-25C74CD9D6F3}" dt="2024-06-27T16:53:13.276" v="3388" actId="47"/>
        <pc:sldMkLst>
          <pc:docMk/>
          <pc:sldMk cId="747516958" sldId="445"/>
        </pc:sldMkLst>
      </pc:sldChg>
      <pc:sldChg chg="del">
        <pc:chgData name="Luiz Renault" userId="1a95f189789c7ab9" providerId="LiveId" clId="{BB5E8015-4465-49C6-9273-25C74CD9D6F3}" dt="2024-06-27T16:53:14.220" v="3390" actId="47"/>
        <pc:sldMkLst>
          <pc:docMk/>
          <pc:sldMk cId="3130143340" sldId="446"/>
        </pc:sldMkLst>
      </pc:sldChg>
      <pc:sldChg chg="del">
        <pc:chgData name="Luiz Renault" userId="1a95f189789c7ab9" providerId="LiveId" clId="{BB5E8015-4465-49C6-9273-25C74CD9D6F3}" dt="2024-06-27T16:53:14.629" v="3391" actId="47"/>
        <pc:sldMkLst>
          <pc:docMk/>
          <pc:sldMk cId="4236686463" sldId="447"/>
        </pc:sldMkLst>
      </pc:sldChg>
      <pc:sldChg chg="del">
        <pc:chgData name="Luiz Renault" userId="1a95f189789c7ab9" providerId="LiveId" clId="{BB5E8015-4465-49C6-9273-25C74CD9D6F3}" dt="2024-06-27T16:53:15.554" v="3393" actId="47"/>
        <pc:sldMkLst>
          <pc:docMk/>
          <pc:sldMk cId="3041791447" sldId="449"/>
        </pc:sldMkLst>
      </pc:sldChg>
      <pc:sldChg chg="del">
        <pc:chgData name="Luiz Renault" userId="1a95f189789c7ab9" providerId="LiveId" clId="{BB5E8015-4465-49C6-9273-25C74CD9D6F3}" dt="2024-06-27T16:53:15.991" v="3394" actId="47"/>
        <pc:sldMkLst>
          <pc:docMk/>
          <pc:sldMk cId="3393432318" sldId="450"/>
        </pc:sldMkLst>
      </pc:sldChg>
      <pc:sldChg chg="del">
        <pc:chgData name="Luiz Renault" userId="1a95f189789c7ab9" providerId="LiveId" clId="{BB5E8015-4465-49C6-9273-25C74CD9D6F3}" dt="2024-06-27T16:53:16.358" v="3395" actId="47"/>
        <pc:sldMkLst>
          <pc:docMk/>
          <pc:sldMk cId="2829549195" sldId="451"/>
        </pc:sldMkLst>
      </pc:sldChg>
      <pc:sldChg chg="del">
        <pc:chgData name="Luiz Renault" userId="1a95f189789c7ab9" providerId="LiveId" clId="{BB5E8015-4465-49C6-9273-25C74CD9D6F3}" dt="2024-06-27T16:53:17.065" v="3397" actId="47"/>
        <pc:sldMkLst>
          <pc:docMk/>
          <pc:sldMk cId="2941575244" sldId="452"/>
        </pc:sldMkLst>
      </pc:sldChg>
      <pc:sldChg chg="del">
        <pc:chgData name="Luiz Renault" userId="1a95f189789c7ab9" providerId="LiveId" clId="{BB5E8015-4465-49C6-9273-25C74CD9D6F3}" dt="2024-06-27T16:53:17.357" v="3398" actId="47"/>
        <pc:sldMkLst>
          <pc:docMk/>
          <pc:sldMk cId="80820634" sldId="453"/>
        </pc:sldMkLst>
      </pc:sldChg>
      <pc:sldChg chg="del">
        <pc:chgData name="Luiz Renault" userId="1a95f189789c7ab9" providerId="LiveId" clId="{BB5E8015-4465-49C6-9273-25C74CD9D6F3}" dt="2024-06-27T16:53:17.600" v="3399" actId="47"/>
        <pc:sldMkLst>
          <pc:docMk/>
          <pc:sldMk cId="3045073741" sldId="454"/>
        </pc:sldMkLst>
      </pc:sldChg>
      <pc:sldChg chg="del">
        <pc:chgData name="Luiz Renault" userId="1a95f189789c7ab9" providerId="LiveId" clId="{BB5E8015-4465-49C6-9273-25C74CD9D6F3}" dt="2024-06-27T16:53:17.833" v="3400" actId="47"/>
        <pc:sldMkLst>
          <pc:docMk/>
          <pc:sldMk cId="1746352666" sldId="455"/>
        </pc:sldMkLst>
      </pc:sldChg>
      <pc:sldChg chg="del">
        <pc:chgData name="Luiz Renault" userId="1a95f189789c7ab9" providerId="LiveId" clId="{BB5E8015-4465-49C6-9273-25C74CD9D6F3}" dt="2024-06-27T16:53:18.019" v="3401" actId="47"/>
        <pc:sldMkLst>
          <pc:docMk/>
          <pc:sldMk cId="34155718" sldId="456"/>
        </pc:sldMkLst>
      </pc:sldChg>
      <pc:sldChg chg="del">
        <pc:chgData name="Luiz Renault" userId="1a95f189789c7ab9" providerId="LiveId" clId="{BB5E8015-4465-49C6-9273-25C74CD9D6F3}" dt="2024-06-27T16:53:18.197" v="3402" actId="47"/>
        <pc:sldMkLst>
          <pc:docMk/>
          <pc:sldMk cId="1121676502" sldId="457"/>
        </pc:sldMkLst>
      </pc:sldChg>
      <pc:sldChg chg="del">
        <pc:chgData name="Luiz Renault" userId="1a95f189789c7ab9" providerId="LiveId" clId="{BB5E8015-4465-49C6-9273-25C74CD9D6F3}" dt="2024-06-27T16:53:18.361" v="3403" actId="47"/>
        <pc:sldMkLst>
          <pc:docMk/>
          <pc:sldMk cId="573711853" sldId="458"/>
        </pc:sldMkLst>
      </pc:sldChg>
      <pc:sldChg chg="del">
        <pc:chgData name="Luiz Renault" userId="1a95f189789c7ab9" providerId="LiveId" clId="{BB5E8015-4465-49C6-9273-25C74CD9D6F3}" dt="2024-06-27T16:53:18.518" v="3404" actId="47"/>
        <pc:sldMkLst>
          <pc:docMk/>
          <pc:sldMk cId="566901196" sldId="459"/>
        </pc:sldMkLst>
      </pc:sldChg>
      <pc:sldChg chg="del">
        <pc:chgData name="Luiz Renault" userId="1a95f189789c7ab9" providerId="LiveId" clId="{BB5E8015-4465-49C6-9273-25C74CD9D6F3}" dt="2024-06-27T16:53:18.701" v="3405" actId="47"/>
        <pc:sldMkLst>
          <pc:docMk/>
          <pc:sldMk cId="3626884140" sldId="460"/>
        </pc:sldMkLst>
      </pc:sldChg>
      <pc:sldChg chg="del">
        <pc:chgData name="Luiz Renault" userId="1a95f189789c7ab9" providerId="LiveId" clId="{BB5E8015-4465-49C6-9273-25C74CD9D6F3}" dt="2024-06-27T16:53:18.873" v="3406" actId="47"/>
        <pc:sldMkLst>
          <pc:docMk/>
          <pc:sldMk cId="860308362" sldId="461"/>
        </pc:sldMkLst>
      </pc:sldChg>
      <pc:sldChg chg="del">
        <pc:chgData name="Luiz Renault" userId="1a95f189789c7ab9" providerId="LiveId" clId="{BB5E8015-4465-49C6-9273-25C74CD9D6F3}" dt="2024-06-27T16:53:19.034" v="3407" actId="47"/>
        <pc:sldMkLst>
          <pc:docMk/>
          <pc:sldMk cId="122025545" sldId="462"/>
        </pc:sldMkLst>
      </pc:sldChg>
      <pc:sldChg chg="del">
        <pc:chgData name="Luiz Renault" userId="1a95f189789c7ab9" providerId="LiveId" clId="{BB5E8015-4465-49C6-9273-25C74CD9D6F3}" dt="2024-06-27T16:53:19.358" v="3408" actId="47"/>
        <pc:sldMkLst>
          <pc:docMk/>
          <pc:sldMk cId="2943384276" sldId="463"/>
        </pc:sldMkLst>
      </pc:sldChg>
      <pc:sldChg chg="del">
        <pc:chgData name="Luiz Renault" userId="1a95f189789c7ab9" providerId="LiveId" clId="{BB5E8015-4465-49C6-9273-25C74CD9D6F3}" dt="2024-06-27T16:53:19.791" v="3409" actId="47"/>
        <pc:sldMkLst>
          <pc:docMk/>
          <pc:sldMk cId="935526052" sldId="464"/>
        </pc:sldMkLst>
      </pc:sldChg>
      <pc:sldChg chg="del">
        <pc:chgData name="Luiz Renault" userId="1a95f189789c7ab9" providerId="LiveId" clId="{BB5E8015-4465-49C6-9273-25C74CD9D6F3}" dt="2024-06-27T16:53:13.691" v="3389" actId="47"/>
        <pc:sldMkLst>
          <pc:docMk/>
          <pc:sldMk cId="560558269" sldId="465"/>
        </pc:sldMkLst>
      </pc:sldChg>
      <pc:sldChg chg="addSp delSp modSp new mod setBg">
        <pc:chgData name="Luiz Renault" userId="1a95f189789c7ab9" providerId="LiveId" clId="{BB5E8015-4465-49C6-9273-25C74CD9D6F3}" dt="2024-06-27T16:06:17.400" v="3230" actId="403"/>
        <pc:sldMkLst>
          <pc:docMk/>
          <pc:sldMk cId="1220915419" sldId="466"/>
        </pc:sldMkLst>
        <pc:spChg chg="mod">
          <ac:chgData name="Luiz Renault" userId="1a95f189789c7ab9" providerId="LiveId" clId="{BB5E8015-4465-49C6-9273-25C74CD9D6F3}" dt="2024-06-27T16:05:53.130" v="3218" actId="404"/>
          <ac:spMkLst>
            <pc:docMk/>
            <pc:sldMk cId="1220915419" sldId="466"/>
            <ac:spMk id="2" creationId="{9C9ADF1E-CF05-2440-92AB-5C7E8A5C8423}"/>
          </ac:spMkLst>
        </pc:spChg>
        <pc:spChg chg="mod">
          <ac:chgData name="Luiz Renault" userId="1a95f189789c7ab9" providerId="LiveId" clId="{BB5E8015-4465-49C6-9273-25C74CD9D6F3}" dt="2024-06-27T16:06:17.400" v="3230" actId="403"/>
          <ac:spMkLst>
            <pc:docMk/>
            <pc:sldMk cId="1220915419" sldId="466"/>
            <ac:spMk id="3" creationId="{847C38F0-56BD-119B-535E-02AA7235F88B}"/>
          </ac:spMkLst>
        </pc:spChg>
        <pc:spChg chg="add mod ord">
          <ac:chgData name="Luiz Renault" userId="1a95f189789c7ab9" providerId="LiveId" clId="{BB5E8015-4465-49C6-9273-25C74CD9D6F3}" dt="2024-06-27T15:59:30.105" v="2672" actId="1076"/>
          <ac:spMkLst>
            <pc:docMk/>
            <pc:sldMk cId="1220915419" sldId="466"/>
            <ac:spMk id="6" creationId="{89AE3A12-F2A4-9EE2-3797-32F3205BEBF4}"/>
          </ac:spMkLst>
        </pc:spChg>
        <pc:spChg chg="add del">
          <ac:chgData name="Luiz Renault" userId="1a95f189789c7ab9" providerId="LiveId" clId="{BB5E8015-4465-49C6-9273-25C74CD9D6F3}" dt="2024-06-27T15:53:12.630" v="2046" actId="26606"/>
          <ac:spMkLst>
            <pc:docMk/>
            <pc:sldMk cId="1220915419" sldId="466"/>
            <ac:spMk id="10" creationId="{7FF47CB7-972F-479F-A36D-9E72D26EC8DA}"/>
          </ac:spMkLst>
        </pc:spChg>
        <pc:spChg chg="add del">
          <ac:chgData name="Luiz Renault" userId="1a95f189789c7ab9" providerId="LiveId" clId="{BB5E8015-4465-49C6-9273-25C74CD9D6F3}" dt="2024-06-27T15:53:12.630" v="2046" actId="26606"/>
          <ac:spMkLst>
            <pc:docMk/>
            <pc:sldMk cId="1220915419" sldId="466"/>
            <ac:spMk id="12" creationId="{0D153B68-5844-490D-8E67-F616D6D721CA}"/>
          </ac:spMkLst>
        </pc:spChg>
        <pc:spChg chg="add del">
          <ac:chgData name="Luiz Renault" userId="1a95f189789c7ab9" providerId="LiveId" clId="{BB5E8015-4465-49C6-9273-25C74CD9D6F3}" dt="2024-06-27T15:53:12.630" v="2046" actId="26606"/>
          <ac:spMkLst>
            <pc:docMk/>
            <pc:sldMk cId="1220915419" sldId="466"/>
            <ac:spMk id="14" creationId="{9A0D773F-7A7D-4DBB-9DEA-86BB8B8F4BC8}"/>
          </ac:spMkLst>
        </pc:spChg>
        <pc:picChg chg="add mod ord">
          <ac:chgData name="Luiz Renault" userId="1a95f189789c7ab9" providerId="LiveId" clId="{BB5E8015-4465-49C6-9273-25C74CD9D6F3}" dt="2024-06-27T15:59:30.105" v="2672" actId="1076"/>
          <ac:picMkLst>
            <pc:docMk/>
            <pc:sldMk cId="1220915419" sldId="466"/>
            <ac:picMk id="5" creationId="{4DFEBEFB-6B47-FE57-5758-BBE9F4B214AD}"/>
          </ac:picMkLst>
        </pc:picChg>
      </pc:sldChg>
      <pc:sldChg chg="addSp delSp add del setBg delDesignElem">
        <pc:chgData name="Luiz Renault" userId="1a95f189789c7ab9" providerId="LiveId" clId="{BB5E8015-4465-49C6-9273-25C74CD9D6F3}" dt="2024-06-27T15:53:09.146" v="2044"/>
        <pc:sldMkLst>
          <pc:docMk/>
          <pc:sldMk cId="1835916508" sldId="467"/>
        </pc:sldMkLst>
        <pc:spChg chg="add del">
          <ac:chgData name="Luiz Renault" userId="1a95f189789c7ab9" providerId="LiveId" clId="{BB5E8015-4465-49C6-9273-25C74CD9D6F3}" dt="2024-06-27T15:53:09.146" v="2044"/>
          <ac:spMkLst>
            <pc:docMk/>
            <pc:sldMk cId="1835916508" sldId="467"/>
            <ac:spMk id="10" creationId="{7FF47CB7-972F-479F-A36D-9E72D26EC8DA}"/>
          </ac:spMkLst>
        </pc:spChg>
        <pc:spChg chg="add del">
          <ac:chgData name="Luiz Renault" userId="1a95f189789c7ab9" providerId="LiveId" clId="{BB5E8015-4465-49C6-9273-25C74CD9D6F3}" dt="2024-06-27T15:53:09.146" v="2044"/>
          <ac:spMkLst>
            <pc:docMk/>
            <pc:sldMk cId="1835916508" sldId="467"/>
            <ac:spMk id="12" creationId="{0D153B68-5844-490D-8E67-F616D6D721CA}"/>
          </ac:spMkLst>
        </pc:spChg>
        <pc:spChg chg="add del">
          <ac:chgData name="Luiz Renault" userId="1a95f189789c7ab9" providerId="LiveId" clId="{BB5E8015-4465-49C6-9273-25C74CD9D6F3}" dt="2024-06-27T15:53:09.146" v="2044"/>
          <ac:spMkLst>
            <pc:docMk/>
            <pc:sldMk cId="1835916508" sldId="467"/>
            <ac:spMk id="14" creationId="{9A0D773F-7A7D-4DBB-9DEA-86BB8B8F4BC8}"/>
          </ac:spMkLst>
        </pc:spChg>
      </pc:sldChg>
      <pc:sldChg chg="modSp new mod">
        <pc:chgData name="Luiz Renault" userId="1a95f189789c7ab9" providerId="LiveId" clId="{BB5E8015-4465-49C6-9273-25C74CD9D6F3}" dt="2024-06-27T16:45:14.346" v="3238" actId="20577"/>
        <pc:sldMkLst>
          <pc:docMk/>
          <pc:sldMk cId="4225481815" sldId="467"/>
        </pc:sldMkLst>
        <pc:spChg chg="mod">
          <ac:chgData name="Luiz Renault" userId="1a95f189789c7ab9" providerId="LiveId" clId="{BB5E8015-4465-49C6-9273-25C74CD9D6F3}" dt="2024-06-27T16:06:07.103" v="3229" actId="404"/>
          <ac:spMkLst>
            <pc:docMk/>
            <pc:sldMk cId="4225481815" sldId="467"/>
            <ac:spMk id="2" creationId="{EA39BA41-34B0-AF63-D375-7AAF348B6320}"/>
          </ac:spMkLst>
        </pc:spChg>
        <pc:spChg chg="mod">
          <ac:chgData name="Luiz Renault" userId="1a95f189789c7ab9" providerId="LiveId" clId="{BB5E8015-4465-49C6-9273-25C74CD9D6F3}" dt="2024-06-27T16:45:14.346" v="3238" actId="20577"/>
          <ac:spMkLst>
            <pc:docMk/>
            <pc:sldMk cId="4225481815" sldId="467"/>
            <ac:spMk id="3" creationId="{C990BF9E-264A-AC35-155C-FFBFA5988FF9}"/>
          </ac:spMkLst>
        </pc:spChg>
      </pc:sldChg>
      <pc:sldChg chg="addSp delSp modSp add mod">
        <pc:chgData name="Luiz Renault" userId="1a95f189789c7ab9" providerId="LiveId" clId="{BB5E8015-4465-49C6-9273-25C74CD9D6F3}" dt="2024-06-27T18:28:32.603" v="7054" actId="20577"/>
        <pc:sldMkLst>
          <pc:docMk/>
          <pc:sldMk cId="894103149" sldId="468"/>
        </pc:sldMkLst>
        <pc:spChg chg="mod">
          <ac:chgData name="Luiz Renault" userId="1a95f189789c7ab9" providerId="LiveId" clId="{BB5E8015-4465-49C6-9273-25C74CD9D6F3}" dt="2024-06-27T18:28:32.603" v="7054" actId="20577"/>
          <ac:spMkLst>
            <pc:docMk/>
            <pc:sldMk cId="894103149" sldId="468"/>
            <ac:spMk id="2" creationId="{EA39BA41-34B0-AF63-D375-7AAF348B6320}"/>
          </ac:spMkLst>
        </pc:spChg>
        <pc:spChg chg="mod">
          <ac:chgData name="Luiz Renault" userId="1a95f189789c7ab9" providerId="LiveId" clId="{BB5E8015-4465-49C6-9273-25C74CD9D6F3}" dt="2024-06-27T17:32:53.068" v="4499" actId="114"/>
          <ac:spMkLst>
            <pc:docMk/>
            <pc:sldMk cId="894103149" sldId="468"/>
            <ac:spMk id="3" creationId="{C990BF9E-264A-AC35-155C-FFBFA5988FF9}"/>
          </ac:spMkLst>
        </pc:spChg>
        <pc:spChg chg="add del mod ord">
          <ac:chgData name="Luiz Renault" userId="1a95f189789c7ab9" providerId="LiveId" clId="{BB5E8015-4465-49C6-9273-25C74CD9D6F3}" dt="2024-06-27T17:32:24.887" v="4492" actId="478"/>
          <ac:spMkLst>
            <pc:docMk/>
            <pc:sldMk cId="894103149" sldId="468"/>
            <ac:spMk id="4" creationId="{25BA1754-8770-2280-CE50-ACFDB0AAEFE8}"/>
          </ac:spMkLst>
        </pc:spChg>
        <pc:spChg chg="add mod">
          <ac:chgData name="Luiz Renault" userId="1a95f189789c7ab9" providerId="LiveId" clId="{BB5E8015-4465-49C6-9273-25C74CD9D6F3}" dt="2024-06-27T17:32:57.683" v="4500" actId="14100"/>
          <ac:spMkLst>
            <pc:docMk/>
            <pc:sldMk cId="894103149" sldId="468"/>
            <ac:spMk id="6" creationId="{04783AC3-7F34-2CC2-098F-A724546E39B9}"/>
          </ac:spMkLst>
        </pc:spChg>
      </pc:sldChg>
      <pc:sldChg chg="addSp delSp modSp new mod">
        <pc:chgData name="Luiz Renault" userId="1a95f189789c7ab9" providerId="LiveId" clId="{BB5E8015-4465-49C6-9273-25C74CD9D6F3}" dt="2024-06-27T17:49:18.006" v="5331" actId="478"/>
        <pc:sldMkLst>
          <pc:docMk/>
          <pc:sldMk cId="2581783322" sldId="469"/>
        </pc:sldMkLst>
        <pc:spChg chg="mod">
          <ac:chgData name="Luiz Renault" userId="1a95f189789c7ab9" providerId="LiveId" clId="{BB5E8015-4465-49C6-9273-25C74CD9D6F3}" dt="2024-06-27T17:34:34.312" v="4520" actId="404"/>
          <ac:spMkLst>
            <pc:docMk/>
            <pc:sldMk cId="2581783322" sldId="469"/>
            <ac:spMk id="2" creationId="{A5D8C6DA-51DD-43E3-CC57-6544482847D3}"/>
          </ac:spMkLst>
        </pc:spChg>
        <pc:spChg chg="mod">
          <ac:chgData name="Luiz Renault" userId="1a95f189789c7ab9" providerId="LiveId" clId="{BB5E8015-4465-49C6-9273-25C74CD9D6F3}" dt="2024-06-27T17:47:22.628" v="5309"/>
          <ac:spMkLst>
            <pc:docMk/>
            <pc:sldMk cId="2581783322" sldId="469"/>
            <ac:spMk id="3" creationId="{1E7EFBC6-EFBF-6710-FCD0-1C927239BDFE}"/>
          </ac:spMkLst>
        </pc:spChg>
        <pc:spChg chg="add mod">
          <ac:chgData name="Luiz Renault" userId="1a95f189789c7ab9" providerId="LiveId" clId="{BB5E8015-4465-49C6-9273-25C74CD9D6F3}" dt="2024-06-27T17:48:14.936" v="5321" actId="1076"/>
          <ac:spMkLst>
            <pc:docMk/>
            <pc:sldMk cId="2581783322" sldId="469"/>
            <ac:spMk id="7" creationId="{5EF24244-A053-FBD5-9108-70E4E196A946}"/>
          </ac:spMkLst>
        </pc:spChg>
        <pc:picChg chg="add del mod modCrop">
          <ac:chgData name="Luiz Renault" userId="1a95f189789c7ab9" providerId="LiveId" clId="{BB5E8015-4465-49C6-9273-25C74CD9D6F3}" dt="2024-06-27T17:49:18.006" v="5331" actId="478"/>
          <ac:picMkLst>
            <pc:docMk/>
            <pc:sldMk cId="2581783322" sldId="469"/>
            <ac:picMk id="5" creationId="{7C32EB66-B623-9698-B63F-4F8EFA1F0ADA}"/>
          </ac:picMkLst>
        </pc:picChg>
      </pc:sldChg>
      <pc:sldChg chg="addSp delSp modSp new mod">
        <pc:chgData name="Luiz Renault" userId="1a95f189789c7ab9" providerId="LiveId" clId="{BB5E8015-4465-49C6-9273-25C74CD9D6F3}" dt="2024-06-27T17:33:47.369" v="4509" actId="1076"/>
        <pc:sldMkLst>
          <pc:docMk/>
          <pc:sldMk cId="3344007893" sldId="470"/>
        </pc:sldMkLst>
        <pc:spChg chg="mod">
          <ac:chgData name="Luiz Renault" userId="1a95f189789c7ab9" providerId="LiveId" clId="{BB5E8015-4465-49C6-9273-25C74CD9D6F3}" dt="2024-06-27T17:29:04.853" v="4319" actId="20577"/>
          <ac:spMkLst>
            <pc:docMk/>
            <pc:sldMk cId="3344007893" sldId="470"/>
            <ac:spMk id="2" creationId="{CE231B8D-07CE-3C68-7AAF-CC93F95CA84C}"/>
          </ac:spMkLst>
        </pc:spChg>
        <pc:spChg chg="del">
          <ac:chgData name="Luiz Renault" userId="1a95f189789c7ab9" providerId="LiveId" clId="{BB5E8015-4465-49C6-9273-25C74CD9D6F3}" dt="2024-06-27T17:21:37.208" v="3961" actId="22"/>
          <ac:spMkLst>
            <pc:docMk/>
            <pc:sldMk cId="3344007893" sldId="470"/>
            <ac:spMk id="3" creationId="{9007D865-51BD-4C17-B3BF-23D8E249292D}"/>
          </ac:spMkLst>
        </pc:spChg>
        <pc:spChg chg="add del mod">
          <ac:chgData name="Luiz Renault" userId="1a95f189789c7ab9" providerId="LiveId" clId="{BB5E8015-4465-49C6-9273-25C74CD9D6F3}" dt="2024-06-27T17:21:51.526" v="3963" actId="22"/>
          <ac:spMkLst>
            <pc:docMk/>
            <pc:sldMk cId="3344007893" sldId="470"/>
            <ac:spMk id="7" creationId="{92A18AC2-AF81-8F18-A727-CAC496362292}"/>
          </ac:spMkLst>
        </pc:spChg>
        <pc:spChg chg="add mod">
          <ac:chgData name="Luiz Renault" userId="1a95f189789c7ab9" providerId="LiveId" clId="{BB5E8015-4465-49C6-9273-25C74CD9D6F3}" dt="2024-06-27T17:33:32.502" v="4504" actId="1076"/>
          <ac:spMkLst>
            <pc:docMk/>
            <pc:sldMk cId="3344007893" sldId="470"/>
            <ac:spMk id="12" creationId="{71E44306-9328-0C5D-ADE9-B7426F704C48}"/>
          </ac:spMkLst>
        </pc:spChg>
        <pc:spChg chg="add mod">
          <ac:chgData name="Luiz Renault" userId="1a95f189789c7ab9" providerId="LiveId" clId="{BB5E8015-4465-49C6-9273-25C74CD9D6F3}" dt="2024-06-27T17:30:42.109" v="4471" actId="1076"/>
          <ac:spMkLst>
            <pc:docMk/>
            <pc:sldMk cId="3344007893" sldId="470"/>
            <ac:spMk id="14" creationId="{755DDB13-7A8F-6B76-D543-3975AC38D28E}"/>
          </ac:spMkLst>
        </pc:spChg>
        <pc:picChg chg="add del mod ord">
          <ac:chgData name="Luiz Renault" userId="1a95f189789c7ab9" providerId="LiveId" clId="{BB5E8015-4465-49C6-9273-25C74CD9D6F3}" dt="2024-06-27T17:21:38.611" v="3962" actId="21"/>
          <ac:picMkLst>
            <pc:docMk/>
            <pc:sldMk cId="3344007893" sldId="470"/>
            <ac:picMk id="5" creationId="{5BF4670B-D2C7-BF1E-F42F-5A73E11722D8}"/>
          </ac:picMkLst>
        </pc:picChg>
        <pc:picChg chg="add mod ord">
          <ac:chgData name="Luiz Renault" userId="1a95f189789c7ab9" providerId="LiveId" clId="{BB5E8015-4465-49C6-9273-25C74CD9D6F3}" dt="2024-06-27T17:33:47.369" v="4509" actId="1076"/>
          <ac:picMkLst>
            <pc:docMk/>
            <pc:sldMk cId="3344007893" sldId="470"/>
            <ac:picMk id="9" creationId="{43BF51DB-845B-423B-9FB1-4ED75B535BF5}"/>
          </ac:picMkLst>
        </pc:picChg>
        <pc:picChg chg="add del">
          <ac:chgData name="Luiz Renault" userId="1a95f189789c7ab9" providerId="LiveId" clId="{BB5E8015-4465-49C6-9273-25C74CD9D6F3}" dt="2024-06-27T17:22:01.110" v="3966" actId="478"/>
          <ac:picMkLst>
            <pc:docMk/>
            <pc:sldMk cId="3344007893" sldId="470"/>
            <ac:picMk id="11" creationId="{9B219B62-CC90-1776-B7ED-64033111D51A}"/>
          </ac:picMkLst>
        </pc:picChg>
      </pc:sldChg>
      <pc:sldChg chg="modSp add mod">
        <pc:chgData name="Luiz Renault" userId="1a95f189789c7ab9" providerId="LiveId" clId="{BB5E8015-4465-49C6-9273-25C74CD9D6F3}" dt="2024-06-27T17:54:29.339" v="5650" actId="5793"/>
        <pc:sldMkLst>
          <pc:docMk/>
          <pc:sldMk cId="4023468913" sldId="471"/>
        </pc:sldMkLst>
        <pc:spChg chg="mod">
          <ac:chgData name="Luiz Renault" userId="1a95f189789c7ab9" providerId="LiveId" clId="{BB5E8015-4465-49C6-9273-25C74CD9D6F3}" dt="2024-06-27T17:49:27.464" v="5332"/>
          <ac:spMkLst>
            <pc:docMk/>
            <pc:sldMk cId="4023468913" sldId="471"/>
            <ac:spMk id="2" creationId="{A5D8C6DA-51DD-43E3-CC57-6544482847D3}"/>
          </ac:spMkLst>
        </pc:spChg>
        <pc:spChg chg="mod">
          <ac:chgData name="Luiz Renault" userId="1a95f189789c7ab9" providerId="LiveId" clId="{BB5E8015-4465-49C6-9273-25C74CD9D6F3}" dt="2024-06-27T17:54:29.339" v="5650" actId="5793"/>
          <ac:spMkLst>
            <pc:docMk/>
            <pc:sldMk cId="4023468913" sldId="471"/>
            <ac:spMk id="3" creationId="{1E7EFBC6-EFBF-6710-FCD0-1C927239BDFE}"/>
          </ac:spMkLst>
        </pc:spChg>
      </pc:sldChg>
      <pc:sldChg chg="addSp delSp modSp add mod">
        <pc:chgData name="Luiz Renault" userId="1a95f189789c7ab9" providerId="LiveId" clId="{BB5E8015-4465-49C6-9273-25C74CD9D6F3}" dt="2024-06-27T18:58:44.587" v="9820" actId="20577"/>
        <pc:sldMkLst>
          <pc:docMk/>
          <pc:sldMk cId="3301726943" sldId="472"/>
        </pc:sldMkLst>
        <pc:spChg chg="mod">
          <ac:chgData name="Luiz Renault" userId="1a95f189789c7ab9" providerId="LiveId" clId="{BB5E8015-4465-49C6-9273-25C74CD9D6F3}" dt="2024-06-27T18:10:32.238" v="6862" actId="20577"/>
          <ac:spMkLst>
            <pc:docMk/>
            <pc:sldMk cId="3301726943" sldId="472"/>
            <ac:spMk id="2" creationId="{A5D8C6DA-51DD-43E3-CC57-6544482847D3}"/>
          </ac:spMkLst>
        </pc:spChg>
        <pc:spChg chg="mod">
          <ac:chgData name="Luiz Renault" userId="1a95f189789c7ab9" providerId="LiveId" clId="{BB5E8015-4465-49C6-9273-25C74CD9D6F3}" dt="2024-06-27T18:58:44.587" v="9820" actId="20577"/>
          <ac:spMkLst>
            <pc:docMk/>
            <pc:sldMk cId="3301726943" sldId="472"/>
            <ac:spMk id="3" creationId="{1E7EFBC6-EFBF-6710-FCD0-1C927239BDFE}"/>
          </ac:spMkLst>
        </pc:spChg>
        <pc:spChg chg="add mod">
          <ac:chgData name="Luiz Renault" userId="1a95f189789c7ab9" providerId="LiveId" clId="{BB5E8015-4465-49C6-9273-25C74CD9D6F3}" dt="2024-06-27T18:13:06.437" v="6881" actId="1076"/>
          <ac:spMkLst>
            <pc:docMk/>
            <pc:sldMk cId="3301726943" sldId="472"/>
            <ac:spMk id="5" creationId="{8DF3B94A-CBF5-57F6-CAB8-A371F55FD6C9}"/>
          </ac:spMkLst>
        </pc:spChg>
        <pc:spChg chg="add del mod">
          <ac:chgData name="Luiz Renault" userId="1a95f189789c7ab9" providerId="LiveId" clId="{BB5E8015-4465-49C6-9273-25C74CD9D6F3}" dt="2024-06-27T18:07:25.839" v="6460"/>
          <ac:spMkLst>
            <pc:docMk/>
            <pc:sldMk cId="3301726943" sldId="472"/>
            <ac:spMk id="9" creationId="{3A7AD3C4-2C61-CC90-D5EF-AF357FC58545}"/>
          </ac:spMkLst>
        </pc:spChg>
        <pc:spChg chg="add del mod">
          <ac:chgData name="Luiz Renault" userId="1a95f189789c7ab9" providerId="LiveId" clId="{BB5E8015-4465-49C6-9273-25C74CD9D6F3}" dt="2024-06-27T18:07:29.386" v="6463"/>
          <ac:spMkLst>
            <pc:docMk/>
            <pc:sldMk cId="3301726943" sldId="472"/>
            <ac:spMk id="10" creationId="{82B354EA-5AB1-A942-526B-AF06120299D8}"/>
          </ac:spMkLst>
        </pc:spChg>
        <pc:spChg chg="add mod">
          <ac:chgData name="Luiz Renault" userId="1a95f189789c7ab9" providerId="LiveId" clId="{BB5E8015-4465-49C6-9273-25C74CD9D6F3}" dt="2024-06-27T18:13:46.558" v="6890" actId="208"/>
          <ac:spMkLst>
            <pc:docMk/>
            <pc:sldMk cId="3301726943" sldId="472"/>
            <ac:spMk id="11" creationId="{3834BE2D-BB45-7A3C-C730-408A2DCE6426}"/>
          </ac:spMkLst>
        </pc:spChg>
        <pc:picChg chg="add mod">
          <ac:chgData name="Luiz Renault" userId="1a95f189789c7ab9" providerId="LiveId" clId="{BB5E8015-4465-49C6-9273-25C74CD9D6F3}" dt="2024-06-27T18:13:19.205" v="6885" actId="1076"/>
          <ac:picMkLst>
            <pc:docMk/>
            <pc:sldMk cId="3301726943" sldId="472"/>
            <ac:picMk id="13" creationId="{8885193F-0BCB-04D1-D494-60F9C8470E6A}"/>
          </ac:picMkLst>
        </pc:picChg>
        <pc:cxnChg chg="add mod">
          <ac:chgData name="Luiz Renault" userId="1a95f189789c7ab9" providerId="LiveId" clId="{BB5E8015-4465-49C6-9273-25C74CD9D6F3}" dt="2024-06-27T18:13:51.793" v="6891" actId="14100"/>
          <ac:cxnSpMkLst>
            <pc:docMk/>
            <pc:sldMk cId="3301726943" sldId="472"/>
            <ac:cxnSpMk id="7" creationId="{29B3D8D4-01BC-3036-658E-DD586DF3BD80}"/>
          </ac:cxnSpMkLst>
        </pc:cxnChg>
      </pc:sldChg>
      <pc:sldChg chg="modSp new mod">
        <pc:chgData name="Luiz Renault" userId="1a95f189789c7ab9" providerId="LiveId" clId="{BB5E8015-4465-49C6-9273-25C74CD9D6F3}" dt="2024-06-27T18:55:34.833" v="9585" actId="20577"/>
        <pc:sldMkLst>
          <pc:docMk/>
          <pc:sldMk cId="1640521238" sldId="473"/>
        </pc:sldMkLst>
        <pc:spChg chg="mod">
          <ac:chgData name="Luiz Renault" userId="1a95f189789c7ab9" providerId="LiveId" clId="{BB5E8015-4465-49C6-9273-25C74CD9D6F3}" dt="2024-06-27T18:30:24.798" v="7172" actId="20577"/>
          <ac:spMkLst>
            <pc:docMk/>
            <pc:sldMk cId="1640521238" sldId="473"/>
            <ac:spMk id="2" creationId="{13DF0E64-D991-5982-7E34-1F00D3DB09ED}"/>
          </ac:spMkLst>
        </pc:spChg>
        <pc:spChg chg="mod">
          <ac:chgData name="Luiz Renault" userId="1a95f189789c7ab9" providerId="LiveId" clId="{BB5E8015-4465-49C6-9273-25C74CD9D6F3}" dt="2024-06-27T18:55:34.833" v="9585" actId="20577"/>
          <ac:spMkLst>
            <pc:docMk/>
            <pc:sldMk cId="1640521238" sldId="473"/>
            <ac:spMk id="3" creationId="{DA569C90-D59F-FBB1-703A-0EB7B13A6CEA}"/>
          </ac:spMkLst>
        </pc:spChg>
      </pc:sldChg>
      <pc:sldChg chg="addSp delSp modSp add del mod">
        <pc:chgData name="Luiz Renault" userId="1a95f189789c7ab9" providerId="LiveId" clId="{BB5E8015-4465-49C6-9273-25C74CD9D6F3}" dt="2024-06-27T17:49:17.486" v="5330" actId="2890"/>
        <pc:sldMkLst>
          <pc:docMk/>
          <pc:sldMk cId="1963292835" sldId="473"/>
        </pc:sldMkLst>
        <pc:spChg chg="add del">
          <ac:chgData name="Luiz Renault" userId="1a95f189789c7ab9" providerId="LiveId" clId="{BB5E8015-4465-49C6-9273-25C74CD9D6F3}" dt="2024-06-27T17:49:12.053" v="5326" actId="478"/>
          <ac:spMkLst>
            <pc:docMk/>
            <pc:sldMk cId="1963292835" sldId="473"/>
            <ac:spMk id="3" creationId="{1E7EFBC6-EFBF-6710-FCD0-1C927239BDFE}"/>
          </ac:spMkLst>
        </pc:spChg>
        <pc:spChg chg="add del mod">
          <ac:chgData name="Luiz Renault" userId="1a95f189789c7ab9" providerId="LiveId" clId="{BB5E8015-4465-49C6-9273-25C74CD9D6F3}" dt="2024-06-27T17:49:12.053" v="5326" actId="478"/>
          <ac:spMkLst>
            <pc:docMk/>
            <pc:sldMk cId="1963292835" sldId="473"/>
            <ac:spMk id="5" creationId="{FD651228-B55E-1722-55AB-607E48B23775}"/>
          </ac:spMkLst>
        </pc:spChg>
        <pc:spChg chg="add del">
          <ac:chgData name="Luiz Renault" userId="1a95f189789c7ab9" providerId="LiveId" clId="{BB5E8015-4465-49C6-9273-25C74CD9D6F3}" dt="2024-06-27T17:49:12.950" v="5327" actId="478"/>
          <ac:spMkLst>
            <pc:docMk/>
            <pc:sldMk cId="1963292835" sldId="473"/>
            <ac:spMk id="7" creationId="{5EF24244-A053-FBD5-9108-70E4E196A946}"/>
          </ac:spMkLst>
        </pc:spChg>
      </pc:sldChg>
      <pc:sldChg chg="addSp delSp modSp add del mod">
        <pc:chgData name="Luiz Renault" userId="1a95f189789c7ab9" providerId="LiveId" clId="{BB5E8015-4465-49C6-9273-25C74CD9D6F3}" dt="2024-06-27T18:42:04.534" v="8715" actId="2696"/>
        <pc:sldMkLst>
          <pc:docMk/>
          <pc:sldMk cId="2204128469" sldId="474"/>
        </pc:sldMkLst>
        <pc:spChg chg="mod">
          <ac:chgData name="Luiz Renault" userId="1a95f189789c7ab9" providerId="LiveId" clId="{BB5E8015-4465-49C6-9273-25C74CD9D6F3}" dt="2024-06-27T18:33:27.574" v="7532" actId="20577"/>
          <ac:spMkLst>
            <pc:docMk/>
            <pc:sldMk cId="2204128469" sldId="474"/>
            <ac:spMk id="2" creationId="{13DF0E64-D991-5982-7E34-1F00D3DB09ED}"/>
          </ac:spMkLst>
        </pc:spChg>
        <pc:spChg chg="del">
          <ac:chgData name="Luiz Renault" userId="1a95f189789c7ab9" providerId="LiveId" clId="{BB5E8015-4465-49C6-9273-25C74CD9D6F3}" dt="2024-06-27T18:35:31.459" v="7533" actId="478"/>
          <ac:spMkLst>
            <pc:docMk/>
            <pc:sldMk cId="2204128469" sldId="474"/>
            <ac:spMk id="3" creationId="{DA569C90-D59F-FBB1-703A-0EB7B13A6CEA}"/>
          </ac:spMkLst>
        </pc:spChg>
        <pc:spChg chg="add del mod">
          <ac:chgData name="Luiz Renault" userId="1a95f189789c7ab9" providerId="LiveId" clId="{BB5E8015-4465-49C6-9273-25C74CD9D6F3}" dt="2024-06-27T18:35:42.293" v="7540"/>
          <ac:spMkLst>
            <pc:docMk/>
            <pc:sldMk cId="2204128469" sldId="474"/>
            <ac:spMk id="6" creationId="{F4FC008D-0A2A-E0DE-1D8F-7F28B99C424B}"/>
          </ac:spMkLst>
        </pc:spChg>
        <pc:spChg chg="add mod">
          <ac:chgData name="Luiz Renault" userId="1a95f189789c7ab9" providerId="LiveId" clId="{BB5E8015-4465-49C6-9273-25C74CD9D6F3}" dt="2024-06-27T18:41:57.355" v="8713" actId="20577"/>
          <ac:spMkLst>
            <pc:docMk/>
            <pc:sldMk cId="2204128469" sldId="474"/>
            <ac:spMk id="7" creationId="{668FE20E-8F23-520D-A874-C8525D723E6E}"/>
          </ac:spMkLst>
        </pc:spChg>
        <pc:spChg chg="add mod">
          <ac:chgData name="Luiz Renault" userId="1a95f189789c7ab9" providerId="LiveId" clId="{BB5E8015-4465-49C6-9273-25C74CD9D6F3}" dt="2024-06-27T18:39:47.281" v="8278" actId="1076"/>
          <ac:spMkLst>
            <pc:docMk/>
            <pc:sldMk cId="2204128469" sldId="474"/>
            <ac:spMk id="9" creationId="{3B658E30-6996-F5F9-32DA-37CDC7C71FB4}"/>
          </ac:spMkLst>
        </pc:spChg>
        <pc:picChg chg="add mod">
          <ac:chgData name="Luiz Renault" userId="1a95f189789c7ab9" providerId="LiveId" clId="{BB5E8015-4465-49C6-9273-25C74CD9D6F3}" dt="2024-06-27T18:39:22.797" v="8270" actId="1076"/>
          <ac:picMkLst>
            <pc:docMk/>
            <pc:sldMk cId="2204128469" sldId="474"/>
            <ac:picMk id="5" creationId="{3DB6BDE8-F148-3B39-D45A-646E90A0539A}"/>
          </ac:picMkLst>
        </pc:picChg>
      </pc:sldChg>
      <pc:sldChg chg="addSp delSp modSp new mod">
        <pc:chgData name="Luiz Renault" userId="1a95f189789c7ab9" providerId="LiveId" clId="{BB5E8015-4465-49C6-9273-25C74CD9D6F3}" dt="2024-06-27T18:52:53.727" v="9280" actId="20577"/>
        <pc:sldMkLst>
          <pc:docMk/>
          <pc:sldMk cId="535402733" sldId="475"/>
        </pc:sldMkLst>
        <pc:spChg chg="mod">
          <ac:chgData name="Luiz Renault" userId="1a95f189789c7ab9" providerId="LiveId" clId="{BB5E8015-4465-49C6-9273-25C74CD9D6F3}" dt="2024-06-27T18:43:30.114" v="8769" actId="404"/>
          <ac:spMkLst>
            <pc:docMk/>
            <pc:sldMk cId="535402733" sldId="475"/>
            <ac:spMk id="2" creationId="{2A7061B0-AADF-D0DF-59BA-4EB3C8771B29}"/>
          </ac:spMkLst>
        </pc:spChg>
        <pc:spChg chg="del mod">
          <ac:chgData name="Luiz Renault" userId="1a95f189789c7ab9" providerId="LiveId" clId="{BB5E8015-4465-49C6-9273-25C74CD9D6F3}" dt="2024-06-27T18:45:30.936" v="8775" actId="478"/>
          <ac:spMkLst>
            <pc:docMk/>
            <pc:sldMk cId="535402733" sldId="475"/>
            <ac:spMk id="3" creationId="{1F87706B-FDCB-22EB-B7CB-EDA85BBF1C1D}"/>
          </ac:spMkLst>
        </pc:spChg>
        <pc:spChg chg="add mod">
          <ac:chgData name="Luiz Renault" userId="1a95f189789c7ab9" providerId="LiveId" clId="{BB5E8015-4465-49C6-9273-25C74CD9D6F3}" dt="2024-06-27T18:47:02.006" v="8872" actId="20577"/>
          <ac:spMkLst>
            <pc:docMk/>
            <pc:sldMk cId="535402733" sldId="475"/>
            <ac:spMk id="8" creationId="{FFE29846-095D-68B2-D116-65F10DBEBCE6}"/>
          </ac:spMkLst>
        </pc:spChg>
        <pc:spChg chg="add del">
          <ac:chgData name="Luiz Renault" userId="1a95f189789c7ab9" providerId="LiveId" clId="{BB5E8015-4465-49C6-9273-25C74CD9D6F3}" dt="2024-06-27T18:47:44.400" v="8877" actId="22"/>
          <ac:spMkLst>
            <pc:docMk/>
            <pc:sldMk cId="535402733" sldId="475"/>
            <ac:spMk id="10" creationId="{3BD7FF92-FC67-64AF-B76D-5B16537A58E3}"/>
          </ac:spMkLst>
        </pc:spChg>
        <pc:spChg chg="add mod">
          <ac:chgData name="Luiz Renault" userId="1a95f189789c7ab9" providerId="LiveId" clId="{BB5E8015-4465-49C6-9273-25C74CD9D6F3}" dt="2024-06-27T18:49:08.987" v="8969" actId="1076"/>
          <ac:spMkLst>
            <pc:docMk/>
            <pc:sldMk cId="535402733" sldId="475"/>
            <ac:spMk id="11" creationId="{11461C49-7051-CFDD-7F94-6E3D50DAD560}"/>
          </ac:spMkLst>
        </pc:spChg>
        <pc:spChg chg="add del mod">
          <ac:chgData name="Luiz Renault" userId="1a95f189789c7ab9" providerId="LiveId" clId="{BB5E8015-4465-49C6-9273-25C74CD9D6F3}" dt="2024-06-27T18:50:01.532" v="8975" actId="478"/>
          <ac:spMkLst>
            <pc:docMk/>
            <pc:sldMk cId="535402733" sldId="475"/>
            <ac:spMk id="12" creationId="{DFA0A850-18B1-8510-62C2-6FF4E7CAA9CC}"/>
          </ac:spMkLst>
        </pc:spChg>
        <pc:spChg chg="add mod">
          <ac:chgData name="Luiz Renault" userId="1a95f189789c7ab9" providerId="LiveId" clId="{BB5E8015-4465-49C6-9273-25C74CD9D6F3}" dt="2024-06-27T18:52:53.727" v="9280" actId="20577"/>
          <ac:spMkLst>
            <pc:docMk/>
            <pc:sldMk cId="535402733" sldId="475"/>
            <ac:spMk id="13" creationId="{F4C14926-3A70-9E53-3F85-89D88C61C522}"/>
          </ac:spMkLst>
        </pc:spChg>
        <pc:picChg chg="add mod">
          <ac:chgData name="Luiz Renault" userId="1a95f189789c7ab9" providerId="LiveId" clId="{BB5E8015-4465-49C6-9273-25C74CD9D6F3}" dt="2024-06-27T18:49:01.347" v="8967" actId="1076"/>
          <ac:picMkLst>
            <pc:docMk/>
            <pc:sldMk cId="535402733" sldId="475"/>
            <ac:picMk id="5" creationId="{F6D1E328-B32B-B63F-1BC8-DD48200BE5C7}"/>
          </ac:picMkLst>
        </pc:picChg>
        <pc:picChg chg="add mod">
          <ac:chgData name="Luiz Renault" userId="1a95f189789c7ab9" providerId="LiveId" clId="{BB5E8015-4465-49C6-9273-25C74CD9D6F3}" dt="2024-06-27T18:49:03.175" v="8968" actId="1076"/>
          <ac:picMkLst>
            <pc:docMk/>
            <pc:sldMk cId="535402733" sldId="475"/>
            <ac:picMk id="7" creationId="{7FAE8970-CEE5-55A3-19EC-51042523C98D}"/>
          </ac:picMkLst>
        </pc:picChg>
      </pc:sldChg>
      <pc:sldChg chg="addSp modSp add mod">
        <pc:chgData name="Luiz Renault" userId="1a95f189789c7ab9" providerId="LiveId" clId="{BB5E8015-4465-49C6-9273-25C74CD9D6F3}" dt="2024-06-27T19:09:22.578" v="10557" actId="1076"/>
        <pc:sldMkLst>
          <pc:docMk/>
          <pc:sldMk cId="535016045" sldId="476"/>
        </pc:sldMkLst>
        <pc:spChg chg="mod">
          <ac:chgData name="Luiz Renault" userId="1a95f189789c7ab9" providerId="LiveId" clId="{BB5E8015-4465-49C6-9273-25C74CD9D6F3}" dt="2024-06-27T18:53:19.237" v="9296" actId="20577"/>
          <ac:spMkLst>
            <pc:docMk/>
            <pc:sldMk cId="535016045" sldId="476"/>
            <ac:spMk id="2" creationId="{2A7061B0-AADF-D0DF-59BA-4EB3C8771B29}"/>
          </ac:spMkLst>
        </pc:spChg>
        <pc:spChg chg="mod">
          <ac:chgData name="Luiz Renault" userId="1a95f189789c7ab9" providerId="LiveId" clId="{BB5E8015-4465-49C6-9273-25C74CD9D6F3}" dt="2024-06-27T19:03:17.022" v="10128" actId="14100"/>
          <ac:spMkLst>
            <pc:docMk/>
            <pc:sldMk cId="535016045" sldId="476"/>
            <ac:spMk id="3" creationId="{1F87706B-FDCB-22EB-B7CB-EDA85BBF1C1D}"/>
          </ac:spMkLst>
        </pc:spChg>
        <pc:spChg chg="add mod">
          <ac:chgData name="Luiz Renault" userId="1a95f189789c7ab9" providerId="LiveId" clId="{BB5E8015-4465-49C6-9273-25C74CD9D6F3}" dt="2024-06-27T19:09:22.578" v="10557" actId="1076"/>
          <ac:spMkLst>
            <pc:docMk/>
            <pc:sldMk cId="535016045" sldId="476"/>
            <ac:spMk id="4" creationId="{FA147003-CB46-7108-F6F7-551097EB170F}"/>
          </ac:spMkLst>
        </pc:spChg>
      </pc:sldChg>
      <pc:sldChg chg="addSp delSp modSp add mod">
        <pc:chgData name="Luiz Renault" userId="1a95f189789c7ab9" providerId="LiveId" clId="{BB5E8015-4465-49C6-9273-25C74CD9D6F3}" dt="2024-06-27T19:17:46.172" v="11329" actId="1076"/>
        <pc:sldMkLst>
          <pc:docMk/>
          <pc:sldMk cId="523434590" sldId="477"/>
        </pc:sldMkLst>
        <pc:spChg chg="mod">
          <ac:chgData name="Luiz Renault" userId="1a95f189789c7ab9" providerId="LiveId" clId="{BB5E8015-4465-49C6-9273-25C74CD9D6F3}" dt="2024-06-27T19:05:19.920" v="10292" actId="20577"/>
          <ac:spMkLst>
            <pc:docMk/>
            <pc:sldMk cId="523434590" sldId="477"/>
            <ac:spMk id="2" creationId="{2A7061B0-AADF-D0DF-59BA-4EB3C8771B29}"/>
          </ac:spMkLst>
        </pc:spChg>
        <pc:spChg chg="mod">
          <ac:chgData name="Luiz Renault" userId="1a95f189789c7ab9" providerId="LiveId" clId="{BB5E8015-4465-49C6-9273-25C74CD9D6F3}" dt="2024-06-27T19:15:56.897" v="11072" actId="404"/>
          <ac:spMkLst>
            <pc:docMk/>
            <pc:sldMk cId="523434590" sldId="477"/>
            <ac:spMk id="3" creationId="{1F87706B-FDCB-22EB-B7CB-EDA85BBF1C1D}"/>
          </ac:spMkLst>
        </pc:spChg>
        <pc:spChg chg="add mod">
          <ac:chgData name="Luiz Renault" userId="1a95f189789c7ab9" providerId="LiveId" clId="{BB5E8015-4465-49C6-9273-25C74CD9D6F3}" dt="2024-06-27T19:16:02.885" v="11073" actId="1076"/>
          <ac:spMkLst>
            <pc:docMk/>
            <pc:sldMk cId="523434590" sldId="477"/>
            <ac:spMk id="5" creationId="{B5988D3B-08A9-EF71-ABBD-525B8FD7AA54}"/>
          </ac:spMkLst>
        </pc:spChg>
        <pc:spChg chg="add del mod">
          <ac:chgData name="Luiz Renault" userId="1a95f189789c7ab9" providerId="LiveId" clId="{BB5E8015-4465-49C6-9273-25C74CD9D6F3}" dt="2024-06-27T19:16:13.481" v="11076"/>
          <ac:spMkLst>
            <pc:docMk/>
            <pc:sldMk cId="523434590" sldId="477"/>
            <ac:spMk id="6" creationId="{4E4DB27B-9C34-6CA1-1F53-9BCA43E7CB06}"/>
          </ac:spMkLst>
        </pc:spChg>
        <pc:spChg chg="add mod">
          <ac:chgData name="Luiz Renault" userId="1a95f189789c7ab9" providerId="LiveId" clId="{BB5E8015-4465-49C6-9273-25C74CD9D6F3}" dt="2024-06-27T19:17:46.172" v="11329" actId="1076"/>
          <ac:spMkLst>
            <pc:docMk/>
            <pc:sldMk cId="523434590" sldId="477"/>
            <ac:spMk id="7" creationId="{1057F76B-C1CF-43C6-16E0-B5BA491DB0A9}"/>
          </ac:spMkLst>
        </pc:spChg>
      </pc:sldChg>
      <pc:sldChg chg="add del">
        <pc:chgData name="Luiz Renault" userId="1a95f189789c7ab9" providerId="LiveId" clId="{BB5E8015-4465-49C6-9273-25C74CD9D6F3}" dt="2024-06-27T18:43:37.770" v="8770" actId="47"/>
        <pc:sldMkLst>
          <pc:docMk/>
          <pc:sldMk cId="1286955344" sldId="478"/>
        </pc:sldMkLst>
      </pc:sldChg>
      <pc:sldChg chg="modSp add mod">
        <pc:chgData name="Luiz Renault" userId="1a95f189789c7ab9" providerId="LiveId" clId="{BB5E8015-4465-49C6-9273-25C74CD9D6F3}" dt="2024-06-27T19:18:11.298" v="11342" actId="20577"/>
        <pc:sldMkLst>
          <pc:docMk/>
          <pc:sldMk cId="1940057498" sldId="478"/>
        </pc:sldMkLst>
        <pc:spChg chg="mod">
          <ac:chgData name="Luiz Renault" userId="1a95f189789c7ab9" providerId="LiveId" clId="{BB5E8015-4465-49C6-9273-25C74CD9D6F3}" dt="2024-06-27T19:18:11.298" v="11342" actId="20577"/>
          <ac:spMkLst>
            <pc:docMk/>
            <pc:sldMk cId="1940057498" sldId="478"/>
            <ac:spMk id="2" creationId="{2A7061B0-AADF-D0DF-59BA-4EB3C8771B29}"/>
          </ac:spMkLst>
        </pc:spChg>
      </pc:sldChg>
      <pc:sldChg chg="addSp delSp modSp add mod">
        <pc:chgData name="Luiz Renault" userId="1a95f189789c7ab9" providerId="LiveId" clId="{BB5E8015-4465-49C6-9273-25C74CD9D6F3}" dt="2024-06-27T19:26:04.018" v="11765" actId="1076"/>
        <pc:sldMkLst>
          <pc:docMk/>
          <pc:sldMk cId="2161124710" sldId="479"/>
        </pc:sldMkLst>
        <pc:spChg chg="mod">
          <ac:chgData name="Luiz Renault" userId="1a95f189789c7ab9" providerId="LiveId" clId="{BB5E8015-4465-49C6-9273-25C74CD9D6F3}" dt="2024-06-27T19:20:42.373" v="11372" actId="1076"/>
          <ac:spMkLst>
            <pc:docMk/>
            <pc:sldMk cId="2161124710" sldId="479"/>
            <ac:spMk id="2" creationId="{2A7061B0-AADF-D0DF-59BA-4EB3C8771B29}"/>
          </ac:spMkLst>
        </pc:spChg>
        <pc:spChg chg="del">
          <ac:chgData name="Luiz Renault" userId="1a95f189789c7ab9" providerId="LiveId" clId="{BB5E8015-4465-49C6-9273-25C74CD9D6F3}" dt="2024-06-27T19:18:53.993" v="11345" actId="478"/>
          <ac:spMkLst>
            <pc:docMk/>
            <pc:sldMk cId="2161124710" sldId="479"/>
            <ac:spMk id="3" creationId="{1F87706B-FDCB-22EB-B7CB-EDA85BBF1C1D}"/>
          </ac:spMkLst>
        </pc:spChg>
        <pc:spChg chg="del">
          <ac:chgData name="Luiz Renault" userId="1a95f189789c7ab9" providerId="LiveId" clId="{BB5E8015-4465-49C6-9273-25C74CD9D6F3}" dt="2024-06-27T19:18:57.279" v="11347" actId="478"/>
          <ac:spMkLst>
            <pc:docMk/>
            <pc:sldMk cId="2161124710" sldId="479"/>
            <ac:spMk id="5" creationId="{B5988D3B-08A9-EF71-ABBD-525B8FD7AA54}"/>
          </ac:spMkLst>
        </pc:spChg>
        <pc:spChg chg="add del mod">
          <ac:chgData name="Luiz Renault" userId="1a95f189789c7ab9" providerId="LiveId" clId="{BB5E8015-4465-49C6-9273-25C74CD9D6F3}" dt="2024-06-27T19:18:55.631" v="11346" actId="478"/>
          <ac:spMkLst>
            <pc:docMk/>
            <pc:sldMk cId="2161124710" sldId="479"/>
            <ac:spMk id="6" creationId="{8EFE0012-6827-AE6E-0B69-FA6CF22F3419}"/>
          </ac:spMkLst>
        </pc:spChg>
        <pc:spChg chg="del">
          <ac:chgData name="Luiz Renault" userId="1a95f189789c7ab9" providerId="LiveId" clId="{BB5E8015-4465-49C6-9273-25C74CD9D6F3}" dt="2024-06-27T19:18:51.495" v="11344" actId="478"/>
          <ac:spMkLst>
            <pc:docMk/>
            <pc:sldMk cId="2161124710" sldId="479"/>
            <ac:spMk id="7" creationId="{1057F76B-C1CF-43C6-16E0-B5BA491DB0A9}"/>
          </ac:spMkLst>
        </pc:spChg>
        <pc:spChg chg="add del mod">
          <ac:chgData name="Luiz Renault" userId="1a95f189789c7ab9" providerId="LiveId" clId="{BB5E8015-4465-49C6-9273-25C74CD9D6F3}" dt="2024-06-27T19:20:41.275" v="11371" actId="47"/>
          <ac:spMkLst>
            <pc:docMk/>
            <pc:sldMk cId="2161124710" sldId="479"/>
            <ac:spMk id="8" creationId="{829FAFA9-6187-5558-DFA1-9B4FBC50330A}"/>
          </ac:spMkLst>
        </pc:spChg>
        <pc:spChg chg="add mod">
          <ac:chgData name="Luiz Renault" userId="1a95f189789c7ab9" providerId="LiveId" clId="{BB5E8015-4465-49C6-9273-25C74CD9D6F3}" dt="2024-06-27T19:25:57.147" v="11762" actId="5793"/>
          <ac:spMkLst>
            <pc:docMk/>
            <pc:sldMk cId="2161124710" sldId="479"/>
            <ac:spMk id="9" creationId="{659E1042-D720-D8D6-97F5-C915D1DB4FB3}"/>
          </ac:spMkLst>
        </pc:spChg>
        <pc:picChg chg="add mod">
          <ac:chgData name="Luiz Renault" userId="1a95f189789c7ab9" providerId="LiveId" clId="{BB5E8015-4465-49C6-9273-25C74CD9D6F3}" dt="2024-06-27T19:26:04.018" v="11765" actId="1076"/>
          <ac:picMkLst>
            <pc:docMk/>
            <pc:sldMk cId="2161124710" sldId="479"/>
            <ac:picMk id="10" creationId="{292A042B-963C-7A33-CBB0-715BBCB96FE2}"/>
          </ac:picMkLst>
        </pc:picChg>
      </pc:sldChg>
      <pc:sldChg chg="modSp add mod">
        <pc:chgData name="Luiz Renault" userId="1a95f189789c7ab9" providerId="LiveId" clId="{BB5E8015-4465-49C6-9273-25C74CD9D6F3}" dt="2024-06-27T19:19:10.452" v="11366" actId="20577"/>
        <pc:sldMkLst>
          <pc:docMk/>
          <pc:sldMk cId="1175217099" sldId="480"/>
        </pc:sldMkLst>
        <pc:spChg chg="mod">
          <ac:chgData name="Luiz Renault" userId="1a95f189789c7ab9" providerId="LiveId" clId="{BB5E8015-4465-49C6-9273-25C74CD9D6F3}" dt="2024-06-27T19:19:10.452" v="11366" actId="20577"/>
          <ac:spMkLst>
            <pc:docMk/>
            <pc:sldMk cId="1175217099" sldId="480"/>
            <ac:spMk id="2" creationId="{2A7061B0-AADF-D0DF-59BA-4EB3C8771B29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  <pc:docChgLst>
    <pc:chgData name="Luiz Renault" userId="1a95f189789c7ab9" providerId="LiveId" clId="{BFCA6906-A94C-4CAF-84D1-75879391A2B8}"/>
    <pc:docChg chg="undo custSel modSld">
      <pc:chgData name="Luiz Renault" userId="1a95f189789c7ab9" providerId="LiveId" clId="{BFCA6906-A94C-4CAF-84D1-75879391A2B8}" dt="2024-05-16T11:49:01.768" v="9" actId="27636"/>
      <pc:docMkLst>
        <pc:docMk/>
      </pc:docMkLst>
      <pc:sldChg chg="modSp mod">
        <pc:chgData name="Luiz Renault" userId="1a95f189789c7ab9" providerId="LiveId" clId="{BFCA6906-A94C-4CAF-84D1-75879391A2B8}" dt="2024-05-16T11:49:01.768" v="9" actId="27636"/>
        <pc:sldMkLst>
          <pc:docMk/>
          <pc:sldMk cId="686652667" sldId="256"/>
        </pc:sldMkLst>
        <pc:spChg chg="mod">
          <ac:chgData name="Luiz Renault" userId="1a95f189789c7ab9" providerId="LiveId" clId="{BFCA6906-A94C-4CAF-84D1-75879391A2B8}" dt="2024-05-16T11:49:01.768" v="9" actId="27636"/>
          <ac:spMkLst>
            <pc:docMk/>
            <pc:sldMk cId="686652667" sldId="256"/>
            <ac:spMk id="2" creationId="{32666AC8-2E17-4DB4-B0F5-60C640CCFD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27/06/2024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1424-8220/19/1/12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Sensoriamento Espectral e Simulação de Ocupação de Espectro Utilizando Redes Neurais Artificiais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Luiz Renault Leite Rodrigues</a:t>
            </a:r>
          </a:p>
          <a:p>
            <a:r>
              <a:rPr lang="pt-BR" dirty="0"/>
              <a:t>luiz.rodrigues@dtel.inatel.br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721897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F0E64-D991-5982-7E34-1F00D3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Objetivos Propostos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69C90-D59F-FBB1-703A-0EB7B13A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problema tratado neste projeto é o </a:t>
            </a:r>
            <a:r>
              <a:rPr lang="pt-BR" i="1" dirty="0"/>
              <a:t>sensoriamento espectral de </a:t>
            </a:r>
          </a:p>
          <a:p>
            <a:pPr marL="0" indent="0">
              <a:buNone/>
            </a:pPr>
            <a:r>
              <a:rPr lang="pt-BR" i="1" dirty="0"/>
              <a:t>banda larga </a:t>
            </a:r>
            <a:r>
              <a:rPr lang="pt-BR" dirty="0"/>
              <a:t>com o objetivo de:</a:t>
            </a:r>
          </a:p>
          <a:p>
            <a:pPr marL="0" indent="0">
              <a:buNone/>
            </a:pPr>
            <a:endParaRPr lang="pt-BR" i="1" dirty="0"/>
          </a:p>
          <a:p>
            <a:pPr marL="571500" indent="-571500">
              <a:buAutoNum type="romanLcParenBoth"/>
            </a:pPr>
            <a:r>
              <a:rPr lang="pt-BR" sz="2400" dirty="0"/>
              <a:t>Detectar o uso do espectro de radiofrequência</a:t>
            </a:r>
          </a:p>
          <a:p>
            <a:pPr marL="571500" indent="-571500">
              <a:buAutoNum type="romanLcParenBoth"/>
            </a:pPr>
            <a:r>
              <a:rPr lang="pt-BR" sz="2400" dirty="0"/>
              <a:t>Realizar predições sobre o uso futuro baseado no estado presente e passado</a:t>
            </a:r>
          </a:p>
          <a:p>
            <a:pPr marL="571500" indent="-571500">
              <a:buAutoNum type="romanLcParenBoth"/>
            </a:pPr>
            <a:r>
              <a:rPr lang="pt-BR" sz="2400" dirty="0"/>
              <a:t>Gerar amostras de ocupação espectral utilizando um modelo treinado a partir de amostras reais de uso do espectro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52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F0E64-D991-5982-7E34-1F00D3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Objetivos Atingidos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69C90-D59F-FBB1-703A-0EB7B13A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problema tratado neste projeto é o </a:t>
            </a:r>
            <a:r>
              <a:rPr lang="pt-BR" i="1" dirty="0"/>
              <a:t>sensoriamento espectral de </a:t>
            </a:r>
          </a:p>
          <a:p>
            <a:pPr marL="0" indent="0">
              <a:buNone/>
            </a:pPr>
            <a:r>
              <a:rPr lang="pt-BR" i="1" dirty="0"/>
              <a:t>banda larga </a:t>
            </a:r>
            <a:r>
              <a:rPr lang="pt-BR" dirty="0"/>
              <a:t>com o objetivo de:</a:t>
            </a:r>
          </a:p>
          <a:p>
            <a:pPr marL="0" indent="0">
              <a:buNone/>
            </a:pPr>
            <a:endParaRPr lang="pt-BR" i="1" dirty="0"/>
          </a:p>
          <a:p>
            <a:pPr marL="571500" indent="-571500">
              <a:buAutoNum type="romanLcParenBoth"/>
            </a:pPr>
            <a:r>
              <a:rPr lang="pt-BR" sz="2400" dirty="0">
                <a:solidFill>
                  <a:schemeClr val="accent6"/>
                </a:solidFill>
              </a:rPr>
              <a:t>Detectar o uso do espectro de radiofrequência</a:t>
            </a:r>
          </a:p>
          <a:p>
            <a:pPr marL="571500" indent="-571500">
              <a:buAutoNum type="romanLcParenBoth"/>
            </a:pPr>
            <a:r>
              <a:rPr lang="pt-BR" sz="2400" strike="sngStrike" dirty="0"/>
              <a:t>Realizar predições sobre o uso futuro baseado no estado presente e passado</a:t>
            </a:r>
          </a:p>
          <a:p>
            <a:pPr marL="571500" indent="-571500">
              <a:buAutoNum type="romanLcParenBoth"/>
            </a:pPr>
            <a:r>
              <a:rPr lang="pt-BR" sz="2400" dirty="0">
                <a:solidFill>
                  <a:schemeClr val="accent6"/>
                </a:solidFill>
              </a:rPr>
              <a:t>Gerar amostras de ocupação espectral utilizando um modelo treinado a partir de amostras reais de uso do espectro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3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F0E64-D991-5982-7E34-1F00D3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B6BDE8-F148-3B39-D45A-646E90A0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7683"/>
            <a:ext cx="5290850" cy="43414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8FE20E-8F23-520D-A874-C8525D723E6E}"/>
              </a:ext>
            </a:extLst>
          </p:cNvPr>
          <p:cNvSpPr txBox="1"/>
          <p:nvPr/>
        </p:nvSpPr>
        <p:spPr>
          <a:xfrm>
            <a:off x="974785" y="1621766"/>
            <a:ext cx="4295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Rádio Cognitivo que queira fazer o uso secundário de uma frequência deve ser capaz de transmitir apenas quando não há outros usuários ocupando a frequência desejada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necessário que o RC infira sobre o estado de ocupação da frequência deseja e sobre o tempo que estará disponível para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isso, é necessário guardar informações prévias sobre o uso dos canais,  o que normalmente não ocorre em aplicações práticas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658E30-6996-F5F9-32DA-37CDC7C71FB4}"/>
              </a:ext>
            </a:extLst>
          </p:cNvPr>
          <p:cNvSpPr txBox="1"/>
          <p:nvPr/>
        </p:nvSpPr>
        <p:spPr>
          <a:xfrm>
            <a:off x="5694144" y="5760280"/>
            <a:ext cx="60945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Um espectrograma obtido por RDS possibilita a visualização da ocupação dos canais na faixa de frequências ao longo do tempo</a:t>
            </a:r>
          </a:p>
        </p:txBody>
      </p:sp>
    </p:spTree>
    <p:extLst>
      <p:ext uri="{BB962C8B-B14F-4D97-AF65-F5344CB8AC3E}">
        <p14:creationId xmlns:p14="http://schemas.microsoft.com/office/powerpoint/2010/main" val="220412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Sensoriamento e Detecção do Uso Primário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D1E328-B32B-B63F-1BC8-DD48200B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09" y="2182297"/>
            <a:ext cx="5200650" cy="1266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AE8970-CEE5-55A3-19EC-51042523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55" y="3811335"/>
            <a:ext cx="5943600" cy="8572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E29846-095D-68B2-D116-65F10DBEBCE6}"/>
              </a:ext>
            </a:extLst>
          </p:cNvPr>
          <p:cNvSpPr txBox="1"/>
          <p:nvPr/>
        </p:nvSpPr>
        <p:spPr>
          <a:xfrm>
            <a:off x="932507" y="1690688"/>
            <a:ext cx="666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detecção de energia define o </a:t>
            </a:r>
            <a:r>
              <a:rPr lang="pt-BR" b="1" dirty="0"/>
              <a:t>estado de ocupação</a:t>
            </a:r>
            <a:r>
              <a:rPr lang="pt-BR" dirty="0"/>
              <a:t> do canal: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461C49-7051-CFDD-7F94-6E3D50DAD560}"/>
              </a:ext>
            </a:extLst>
          </p:cNvPr>
          <p:cNvSpPr txBox="1"/>
          <p:nvPr/>
        </p:nvSpPr>
        <p:spPr>
          <a:xfrm>
            <a:off x="838200" y="5030798"/>
            <a:ext cx="666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banda larga, r(t) é substituído por r(t, f), onde f é a frequência.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C14926-3A70-9E53-3F85-89D88C61C522}"/>
              </a:ext>
            </a:extLst>
          </p:cNvPr>
          <p:cNvSpPr txBox="1"/>
          <p:nvPr/>
        </p:nvSpPr>
        <p:spPr>
          <a:xfrm>
            <a:off x="7366958" y="1751162"/>
            <a:ext cx="408892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 etapa de sensoriamento consiste em operações de recepção, filtragem, seleção de faixa/canal, amostragem e conversão A/D para apresentação do sinal ao detector de potência.</a:t>
            </a:r>
          </a:p>
        </p:txBody>
      </p:sp>
    </p:spTree>
    <p:extLst>
      <p:ext uri="{BB962C8B-B14F-4D97-AF65-F5344CB8AC3E}">
        <p14:creationId xmlns:p14="http://schemas.microsoft.com/office/powerpoint/2010/main" val="53540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 Inicialmente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/>
          </a:bodyPr>
          <a:lstStyle/>
          <a:p>
            <a:r>
              <a:rPr lang="pt-BR" sz="2400" dirty="0"/>
              <a:t>Utilização de RNG no aprendizado da distribuição latente da ocupação espectral em uma determinada faixa do espectro</a:t>
            </a:r>
          </a:p>
          <a:p>
            <a:endParaRPr lang="pt-BR" sz="2400" dirty="0"/>
          </a:p>
          <a:p>
            <a:r>
              <a:rPr lang="pt-BR" sz="2400" dirty="0"/>
              <a:t>Uso de U-NET* para a solução 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(i) Detectar o uso do espectro de radiofrequência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Uso de Modelos de Difusão para a solução de (</a:t>
            </a:r>
            <a:r>
              <a:rPr lang="pt-BR" sz="2400" dirty="0" err="1"/>
              <a:t>ii</a:t>
            </a:r>
            <a:r>
              <a:rPr lang="pt-BR" sz="2400" dirty="0"/>
              <a:t>) e (</a:t>
            </a:r>
            <a:r>
              <a:rPr lang="pt-BR" sz="2400" dirty="0" err="1"/>
              <a:t>iii</a:t>
            </a:r>
            <a:r>
              <a:rPr lang="pt-BR" sz="2400" dirty="0"/>
              <a:t>):</a:t>
            </a:r>
          </a:p>
          <a:p>
            <a:pPr marL="0" indent="0">
              <a:buNone/>
            </a:pPr>
            <a:r>
              <a:rPr lang="pt-BR" sz="1800" dirty="0"/>
              <a:t>(</a:t>
            </a:r>
            <a:r>
              <a:rPr lang="pt-BR" sz="1800" dirty="0" err="1"/>
              <a:t>ii</a:t>
            </a:r>
            <a:r>
              <a:rPr lang="pt-BR" sz="1800" dirty="0"/>
              <a:t>) Realizar predições sobre o uso futuro baseado no estado presente e passado</a:t>
            </a:r>
          </a:p>
          <a:p>
            <a:pPr marL="0" indent="0">
              <a:buNone/>
            </a:pPr>
            <a:r>
              <a:rPr lang="pt-BR" sz="1800" dirty="0"/>
              <a:t>(</a:t>
            </a:r>
            <a:r>
              <a:rPr lang="pt-BR" sz="1800" dirty="0" err="1"/>
              <a:t>iii</a:t>
            </a:r>
            <a:r>
              <a:rPr lang="pt-BR" sz="1800" dirty="0"/>
              <a:t>) Gerar amostras de ocupação espectral utilizando um modelo treinado a partir de amostras reais de uso do espectro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147003-CB46-7108-F6F7-551097EB170F}"/>
              </a:ext>
            </a:extLst>
          </p:cNvPr>
          <p:cNvSpPr txBox="1"/>
          <p:nvPr/>
        </p:nvSpPr>
        <p:spPr>
          <a:xfrm>
            <a:off x="9114694" y="3098742"/>
            <a:ext cx="249115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*U-NET é um modelo empregados na segmentação e classificação semântica de imagem, com adaptação para redes generativas</a:t>
            </a:r>
          </a:p>
        </p:txBody>
      </p:sp>
    </p:spTree>
    <p:extLst>
      <p:ext uri="{BB962C8B-B14F-4D97-AF65-F5344CB8AC3E}">
        <p14:creationId xmlns:p14="http://schemas.microsoft.com/office/powerpoint/2010/main" val="5350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dos Modelos – Proposta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215"/>
            <a:ext cx="10515600" cy="2491398"/>
          </a:xfrm>
        </p:spPr>
        <p:txBody>
          <a:bodyPr>
            <a:normAutofit fontScale="32500" lnSpcReduction="20000"/>
          </a:bodyPr>
          <a:lstStyle/>
          <a:p>
            <a:r>
              <a:rPr lang="pt-BR" sz="7400" dirty="0"/>
              <a:t>Dados de treinamento: imagens bidimensionais coloridas de espectrograma, se atendo à aplicação original dos modelos</a:t>
            </a:r>
          </a:p>
          <a:p>
            <a:pPr marL="0" indent="0">
              <a:buNone/>
            </a:pPr>
            <a:endParaRPr lang="pt-BR" sz="7400" dirty="0"/>
          </a:p>
          <a:p>
            <a:r>
              <a:rPr lang="pt-BR" sz="7400" dirty="0"/>
              <a:t>Saídas esperadas:</a:t>
            </a:r>
          </a:p>
          <a:p>
            <a:pPr marL="457200" lvl="1" indent="0">
              <a:buNone/>
            </a:pPr>
            <a:r>
              <a:rPr lang="pt-BR" sz="6200" dirty="0"/>
              <a:t>Modelo de Difusão: imagens espectrais sintetizadas</a:t>
            </a:r>
          </a:p>
          <a:p>
            <a:pPr marL="457200" lvl="1" indent="0">
              <a:buNone/>
            </a:pPr>
            <a:r>
              <a:rPr lang="pt-BR" sz="6200" dirty="0"/>
              <a:t>U-NET: imagens segmentadas com classes definidas para a ocupação espectral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988D3B-08A9-EF71-ABBD-525B8FD7AA54}"/>
              </a:ext>
            </a:extLst>
          </p:cNvPr>
          <p:cNvSpPr txBox="1"/>
          <p:nvPr/>
        </p:nvSpPr>
        <p:spPr>
          <a:xfrm>
            <a:off x="1021179" y="3760447"/>
            <a:ext cx="992358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/>
              <a:t>Em uso conjunto, uma estimativa de espectrograma alimenta a geração de segmentação em classes para utilização na tomada de decisão de uso secundário do espectro.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57F76B-C1CF-43C6-16E0-B5BA491DB0A9}"/>
              </a:ext>
            </a:extLst>
          </p:cNvPr>
          <p:cNvSpPr txBox="1"/>
          <p:nvPr/>
        </p:nvSpPr>
        <p:spPr>
          <a:xfrm>
            <a:off x="6096000" y="4990583"/>
            <a:ext cx="4965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Uso alternativo dos Modelos:</a:t>
            </a:r>
          </a:p>
          <a:p>
            <a:r>
              <a:rPr lang="pt-BR" dirty="0"/>
              <a:t>Dados de treinamento são vetores unidimensionais representando amostras complexas no domínio do tempo. Necessárias adaptações relacionadas aos dados de entrada.</a:t>
            </a:r>
          </a:p>
        </p:txBody>
      </p:sp>
    </p:spTree>
    <p:extLst>
      <p:ext uri="{BB962C8B-B14F-4D97-AF65-F5344CB8AC3E}">
        <p14:creationId xmlns:p14="http://schemas.microsoft.com/office/powerpoint/2010/main" val="52343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2BC194A-EFB7-3CDF-711E-4979868B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53876" y="4092554"/>
            <a:ext cx="2057400" cy="25209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Encontrada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 lnSpcReduction="10000"/>
          </a:bodyPr>
          <a:lstStyle/>
          <a:p>
            <a:r>
              <a:rPr lang="pt-BR" sz="2400" strike="sngStrike" dirty="0"/>
              <a:t>Utilização de RNG no aprendizado da distribuição latente da ocupação espectral em uma determinada faixa do espectro</a:t>
            </a:r>
          </a:p>
          <a:p>
            <a:endParaRPr lang="pt-BR" sz="2400" dirty="0"/>
          </a:p>
          <a:p>
            <a:r>
              <a:rPr lang="pt-BR" sz="2400" dirty="0"/>
              <a:t>Uso de U-NET* para a solução de:</a:t>
            </a:r>
          </a:p>
          <a:p>
            <a:pPr marL="400050" indent="-400050">
              <a:lnSpc>
                <a:spcPct val="100000"/>
              </a:lnSpc>
              <a:buAutoNum type="romanLcParenBoth"/>
            </a:pPr>
            <a:r>
              <a:rPr lang="pt-BR" sz="1800" dirty="0"/>
              <a:t>Detectar o uso do espectro de radiofrequência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      Segmentação Semântica Espectral</a:t>
            </a:r>
          </a:p>
          <a:p>
            <a:r>
              <a:rPr lang="pt-BR" sz="2400" strike="sngStrike" dirty="0"/>
              <a:t>Uso de Modelos de Difusão para a solução de (</a:t>
            </a:r>
            <a:r>
              <a:rPr lang="pt-BR" sz="2400" strike="sngStrike" dirty="0" err="1"/>
              <a:t>ii</a:t>
            </a:r>
            <a:r>
              <a:rPr lang="pt-BR" sz="2400" strike="sngStrike" dirty="0"/>
              <a:t>) e (</a:t>
            </a:r>
            <a:r>
              <a:rPr lang="pt-BR" sz="2400" strike="sngStrike" dirty="0" err="1"/>
              <a:t>iii</a:t>
            </a:r>
            <a:r>
              <a:rPr lang="pt-BR" sz="2400" strike="sngStrike" dirty="0"/>
              <a:t>):</a:t>
            </a:r>
          </a:p>
          <a:p>
            <a:pPr marL="0" indent="0">
              <a:buNone/>
            </a:pPr>
            <a:r>
              <a:rPr lang="pt-BR" sz="1800" strike="sngStrike" dirty="0"/>
              <a:t>(</a:t>
            </a:r>
            <a:r>
              <a:rPr lang="pt-BR" sz="1800" strike="sngStrike" dirty="0" err="1"/>
              <a:t>ii</a:t>
            </a:r>
            <a:r>
              <a:rPr lang="pt-BR" sz="1800" strike="sngStrike" dirty="0"/>
              <a:t>) Realizar predições sobre o uso futuro baseado no estado presente e passado</a:t>
            </a:r>
          </a:p>
          <a:p>
            <a:pPr marL="0" indent="0">
              <a:buNone/>
            </a:pPr>
            <a:r>
              <a:rPr lang="pt-BR" sz="1800" dirty="0"/>
              <a:t>(</a:t>
            </a:r>
            <a:r>
              <a:rPr lang="pt-BR" sz="1800" dirty="0" err="1"/>
              <a:t>iii</a:t>
            </a:r>
            <a:r>
              <a:rPr lang="pt-BR" sz="1800" dirty="0"/>
              <a:t>) Gerar amostras de ocupação espectral utilizando um modelo treinado a partir de amostras reais de uso do espectro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    Costurando o espectro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147003-CB46-7108-F6F7-551097EB170F}"/>
              </a:ext>
            </a:extLst>
          </p:cNvPr>
          <p:cNvSpPr txBox="1"/>
          <p:nvPr/>
        </p:nvSpPr>
        <p:spPr>
          <a:xfrm>
            <a:off x="9114694" y="3098742"/>
            <a:ext cx="249115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*U-NET é um modelo empregados na segmentação e classificação semântica de imagem, com adaptação para redes generativas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F3BB83D7-16AA-15F1-8414-6A0CDCAA2C0E}"/>
              </a:ext>
            </a:extLst>
          </p:cNvPr>
          <p:cNvSpPr/>
          <p:nvPr/>
        </p:nvSpPr>
        <p:spPr>
          <a:xfrm>
            <a:off x="5791200" y="2963805"/>
            <a:ext cx="3124200" cy="8712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Adaptação da </a:t>
            </a:r>
            <a:r>
              <a:rPr lang="pt-BR" dirty="0" err="1"/>
              <a:t>U-Net</a:t>
            </a:r>
            <a:r>
              <a:rPr lang="pt-BR" dirty="0"/>
              <a:t> em [4]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1B356F81-8BC5-998F-6E59-DE259DF121FF}"/>
              </a:ext>
            </a:extLst>
          </p:cNvPr>
          <p:cNvSpPr/>
          <p:nvPr/>
        </p:nvSpPr>
        <p:spPr>
          <a:xfrm>
            <a:off x="5791200" y="5305685"/>
            <a:ext cx="3124200" cy="8712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Nova técnica em [4]</a:t>
            </a:r>
          </a:p>
        </p:txBody>
      </p:sp>
    </p:spTree>
    <p:extLst>
      <p:ext uri="{BB962C8B-B14F-4D97-AF65-F5344CB8AC3E}">
        <p14:creationId xmlns:p14="http://schemas.microsoft.com/office/powerpoint/2010/main" val="12466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U-Net</a:t>
            </a:r>
            <a:r>
              <a:rPr lang="pt-BR" dirty="0"/>
              <a:t> 1D com bloco não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Filtros 1x3</a:t>
            </a:r>
          </a:p>
          <a:p>
            <a:pPr marL="0" indent="0">
              <a:buNone/>
            </a:pPr>
            <a:r>
              <a:rPr lang="pt-BR" dirty="0"/>
              <a:t>Codificador: 5x2 camadas com BN, </a:t>
            </a:r>
            <a:r>
              <a:rPr lang="pt-BR" dirty="0" err="1"/>
              <a:t>ReLU</a:t>
            </a:r>
            <a:r>
              <a:rPr lang="pt-BR" dirty="0"/>
              <a:t> e DS</a:t>
            </a:r>
          </a:p>
          <a:p>
            <a:pPr marL="0" indent="0">
              <a:buNone/>
            </a:pPr>
            <a:r>
              <a:rPr lang="pt-BR" dirty="0"/>
              <a:t>Gargalo e </a:t>
            </a:r>
            <a:r>
              <a:rPr lang="pt-BR" dirty="0" err="1"/>
              <a:t>Skip</a:t>
            </a:r>
            <a:r>
              <a:rPr lang="pt-BR" dirty="0"/>
              <a:t> Connections</a:t>
            </a:r>
          </a:p>
          <a:p>
            <a:pPr marL="0" indent="0">
              <a:buNone/>
            </a:pPr>
            <a:r>
              <a:rPr lang="pt-BR" dirty="0"/>
              <a:t>Decodificador: 5x1 camadas com BN, </a:t>
            </a:r>
            <a:r>
              <a:rPr lang="pt-BR" dirty="0" err="1"/>
              <a:t>ReLU</a:t>
            </a:r>
            <a:r>
              <a:rPr lang="pt-BR" dirty="0"/>
              <a:t> e US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807825-FDC7-BDEF-4500-DF90628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15" y="3823488"/>
            <a:ext cx="7708395" cy="2353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0E1EFA-730F-A127-0553-51CFE9C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111" y="424583"/>
            <a:ext cx="2744525" cy="2047533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B39D37A-CE5E-1410-DF1B-2B62B49BBE53}"/>
              </a:ext>
            </a:extLst>
          </p:cNvPr>
          <p:cNvSpPr/>
          <p:nvPr/>
        </p:nvSpPr>
        <p:spPr>
          <a:xfrm>
            <a:off x="998220" y="3902545"/>
            <a:ext cx="1394459" cy="240935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0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U-Net</a:t>
            </a:r>
            <a:r>
              <a:rPr lang="pt-BR" dirty="0"/>
              <a:t> 1D com bloco não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Bloco não local: capturar relações de características afastadas espacialmente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807825-FDC7-BDEF-4500-DF90628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15" y="3823488"/>
            <a:ext cx="7708395" cy="2353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0E1EFA-730F-A127-0553-51CFE9C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111" y="424583"/>
            <a:ext cx="2744525" cy="2047533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B39D37A-CE5E-1410-DF1B-2B62B49BBE53}"/>
              </a:ext>
            </a:extLst>
          </p:cNvPr>
          <p:cNvSpPr/>
          <p:nvPr/>
        </p:nvSpPr>
        <p:spPr>
          <a:xfrm>
            <a:off x="2312670" y="3872065"/>
            <a:ext cx="5162550" cy="240935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3B791-AF1C-95B2-C6BD-3EF3A3B1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591" y="2817390"/>
            <a:ext cx="3847780" cy="63927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4AEBF00-6F07-0B1D-79B8-C0924FA5EF73}"/>
              </a:ext>
            </a:extLst>
          </p:cNvPr>
          <p:cNvCxnSpPr/>
          <p:nvPr/>
        </p:nvCxnSpPr>
        <p:spPr>
          <a:xfrm flipH="1" flipV="1">
            <a:off x="6701790" y="5554980"/>
            <a:ext cx="1691640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E9C86C-F927-BE19-CC3E-23A69D16ED24}"/>
              </a:ext>
            </a:extLst>
          </p:cNvPr>
          <p:cNvSpPr txBox="1"/>
          <p:nvPr/>
        </p:nvSpPr>
        <p:spPr>
          <a:xfrm>
            <a:off x="8484702" y="5669280"/>
            <a:ext cx="253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Mapa de segmentação para cada classe (sobreposição espectral)</a:t>
            </a:r>
          </a:p>
        </p:txBody>
      </p:sp>
    </p:spTree>
    <p:extLst>
      <p:ext uri="{BB962C8B-B14F-4D97-AF65-F5344CB8AC3E}">
        <p14:creationId xmlns:p14="http://schemas.microsoft.com/office/powerpoint/2010/main" val="32764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2BC194A-EFB7-3CDF-711E-4979868B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53876" y="4092554"/>
            <a:ext cx="2057400" cy="25209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Encontrada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 lnSpcReduction="10000"/>
          </a:bodyPr>
          <a:lstStyle/>
          <a:p>
            <a:r>
              <a:rPr lang="pt-BR" sz="2400" strike="sngStrike" dirty="0"/>
              <a:t>Utilização de RNG no aprendizado da distribuição latente da ocupação espectral em uma determinada faixa do espectro</a:t>
            </a:r>
          </a:p>
          <a:p>
            <a:endParaRPr lang="pt-BR" sz="2400" dirty="0"/>
          </a:p>
          <a:p>
            <a:r>
              <a:rPr lang="pt-BR" sz="2400" dirty="0"/>
              <a:t>Uso de U-NET* para a solução de:</a:t>
            </a:r>
          </a:p>
          <a:p>
            <a:pPr marL="400050" indent="-400050">
              <a:lnSpc>
                <a:spcPct val="100000"/>
              </a:lnSpc>
              <a:buAutoNum type="romanLcParenBoth"/>
            </a:pPr>
            <a:r>
              <a:rPr lang="pt-BR" sz="1800" dirty="0"/>
              <a:t>Detectar o uso do espectro de radiofrequência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      Segmentação Semântica Espectral</a:t>
            </a:r>
          </a:p>
          <a:p>
            <a:r>
              <a:rPr lang="pt-BR" sz="2400" strike="sngStrike" dirty="0"/>
              <a:t>Uso de Modelos de Difusão para a solução de (</a:t>
            </a:r>
            <a:r>
              <a:rPr lang="pt-BR" sz="2400" strike="sngStrike" dirty="0" err="1"/>
              <a:t>ii</a:t>
            </a:r>
            <a:r>
              <a:rPr lang="pt-BR" sz="2400" strike="sngStrike" dirty="0"/>
              <a:t>) e (</a:t>
            </a:r>
            <a:r>
              <a:rPr lang="pt-BR" sz="2400" strike="sngStrike" dirty="0" err="1"/>
              <a:t>iii</a:t>
            </a:r>
            <a:r>
              <a:rPr lang="pt-BR" sz="2400" strike="sngStrike" dirty="0"/>
              <a:t>):</a:t>
            </a:r>
          </a:p>
          <a:p>
            <a:pPr marL="0" indent="0">
              <a:buNone/>
            </a:pPr>
            <a:r>
              <a:rPr lang="pt-BR" sz="1800" strike="sngStrike" dirty="0"/>
              <a:t>(</a:t>
            </a:r>
            <a:r>
              <a:rPr lang="pt-BR" sz="1800" strike="sngStrike" dirty="0" err="1"/>
              <a:t>ii</a:t>
            </a:r>
            <a:r>
              <a:rPr lang="pt-BR" sz="1800" strike="sngStrike" dirty="0"/>
              <a:t>) Realizar predições sobre o uso futuro baseado no estado presente e passado</a:t>
            </a:r>
          </a:p>
          <a:p>
            <a:pPr marL="0" indent="0">
              <a:buNone/>
            </a:pPr>
            <a:r>
              <a:rPr lang="pt-BR" sz="1800" dirty="0"/>
              <a:t>(</a:t>
            </a:r>
            <a:r>
              <a:rPr lang="pt-BR" sz="1800" dirty="0" err="1"/>
              <a:t>iii</a:t>
            </a:r>
            <a:r>
              <a:rPr lang="pt-BR" sz="1800" dirty="0"/>
              <a:t>) Gerar amostras de ocupação espectral utilizando um modelo treinado a partir de amostras reais de uso do espectro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    Costurando o espectro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147003-CB46-7108-F6F7-551097EB170F}"/>
              </a:ext>
            </a:extLst>
          </p:cNvPr>
          <p:cNvSpPr txBox="1"/>
          <p:nvPr/>
        </p:nvSpPr>
        <p:spPr>
          <a:xfrm>
            <a:off x="9114694" y="3098742"/>
            <a:ext cx="249115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*U-NET é um modelo empregados na segmentação e classificação semântica de imagem, com adaptação para redes generativas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F3BB83D7-16AA-15F1-8414-6A0CDCAA2C0E}"/>
              </a:ext>
            </a:extLst>
          </p:cNvPr>
          <p:cNvSpPr/>
          <p:nvPr/>
        </p:nvSpPr>
        <p:spPr>
          <a:xfrm>
            <a:off x="5791200" y="2963805"/>
            <a:ext cx="3124200" cy="871278"/>
          </a:xfrm>
          <a:prstGeom prst="leftArrow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Adaptação da </a:t>
            </a:r>
            <a:r>
              <a:rPr lang="pt-BR" dirty="0" err="1"/>
              <a:t>U-Net</a:t>
            </a:r>
            <a:r>
              <a:rPr lang="pt-BR" dirty="0"/>
              <a:t> em [4]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1B356F81-8BC5-998F-6E59-DE259DF121FF}"/>
              </a:ext>
            </a:extLst>
          </p:cNvPr>
          <p:cNvSpPr/>
          <p:nvPr/>
        </p:nvSpPr>
        <p:spPr>
          <a:xfrm>
            <a:off x="5791200" y="5305685"/>
            <a:ext cx="3124200" cy="8712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Nova técnica em [4]</a:t>
            </a:r>
          </a:p>
        </p:txBody>
      </p:sp>
    </p:spTree>
    <p:extLst>
      <p:ext uri="{BB962C8B-B14F-4D97-AF65-F5344CB8AC3E}">
        <p14:creationId xmlns:p14="http://schemas.microsoft.com/office/powerpoint/2010/main" val="3367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41"/>
            <a:ext cx="10826809" cy="4754637"/>
          </a:xfrm>
        </p:spPr>
        <p:txBody>
          <a:bodyPr>
            <a:normAutofit lnSpcReduction="10000"/>
          </a:bodyPr>
          <a:lstStyle/>
          <a:p>
            <a:r>
              <a:rPr lang="pt-BR" sz="2400" i="1" dirty="0"/>
              <a:t>Rádio Cognitivo</a:t>
            </a:r>
            <a:r>
              <a:rPr lang="pt-BR" sz="2400" dirty="0"/>
              <a:t>: É um Rádio Definido por Software capaz de realizar funções relacionadas à “etiqueta de uso” do espectro de radiofrequências (isto é, </a:t>
            </a:r>
            <a:r>
              <a:rPr lang="pt-BR" sz="2400" dirty="0" err="1"/>
              <a:t>sensoriar</a:t>
            </a:r>
            <a:r>
              <a:rPr lang="pt-BR" sz="2400" dirty="0"/>
              <a:t> para respeitar as regras que moderam o uso do espectro).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i="1" dirty="0"/>
              <a:t>Sensoriamento Espectral</a:t>
            </a:r>
            <a:r>
              <a:rPr lang="pt-BR" sz="2400" dirty="0"/>
              <a:t>: É a funcionalidade responsável pelo sensoriamento que embasará as decisões relacionadas ao uso do espectro.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i="1" dirty="0"/>
              <a:t>Forma de Onda: </a:t>
            </a:r>
            <a:r>
              <a:rPr lang="pt-BR" sz="2400" dirty="0"/>
              <a:t>No contexto de Rádios Definidos por Software, é o nome dado ao software que roda no Rádio</a:t>
            </a:r>
            <a:endParaRPr lang="pt-BR" sz="2400" i="1" dirty="0"/>
          </a:p>
          <a:p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FDB1CB-0F49-039A-7460-B5354F2942DA}"/>
              </a:ext>
            </a:extLst>
          </p:cNvPr>
          <p:cNvSpPr txBox="1"/>
          <p:nvPr/>
        </p:nvSpPr>
        <p:spPr>
          <a:xfrm>
            <a:off x="10617190" y="5872920"/>
            <a:ext cx="3903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[2]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697334-3FBF-3802-B2AD-856297FB9F19}"/>
              </a:ext>
            </a:extLst>
          </p:cNvPr>
          <p:cNvSpPr txBox="1"/>
          <p:nvPr/>
        </p:nvSpPr>
        <p:spPr>
          <a:xfrm>
            <a:off x="3135052" y="4202812"/>
            <a:ext cx="821874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Exemplo: Um rádio cognitivo que opera em caráter secundário deve evitar interferências na operação de um rádio operando em caráter primário.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</a:t>
            </a:r>
            <a:r>
              <a:rPr lang="pt-BR" dirty="0" err="1"/>
              <a:t>dataset</a:t>
            </a:r>
            <a:r>
              <a:rPr lang="pt-BR" dirty="0"/>
              <a:t> como simulador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Captura de amostras isoladas de referência que são </a:t>
            </a:r>
            <a:r>
              <a:rPr lang="pt-BR" dirty="0" err="1"/>
              <a:t>preprocessadas</a:t>
            </a:r>
            <a:r>
              <a:rPr lang="pt-BR" dirty="0"/>
              <a:t> para compor um banco de sinais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7860B3-B2C6-DECD-2A86-D81DE587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59216" y="352448"/>
            <a:ext cx="2057400" cy="2520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67E160-F246-79C8-9FDF-F7623035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14" y="2671509"/>
            <a:ext cx="2265598" cy="18299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892E06-CCBF-22AA-41CD-4ACFC6B4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814" y="4640191"/>
            <a:ext cx="2151412" cy="2057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70C128D-A05F-754E-68FE-E73AF385F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07" y="2717513"/>
            <a:ext cx="777348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1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 - Demonstração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0FF7D1-C578-5F48-66BA-EFF60CCF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16" y="1731695"/>
            <a:ext cx="7069826" cy="49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6877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emprego de redes neurais artificiais foi validado para a detecção da ocupação espectral.</a:t>
            </a:r>
          </a:p>
          <a:p>
            <a:r>
              <a:rPr lang="pt-BR" dirty="0"/>
              <a:t>O modelo </a:t>
            </a:r>
            <a:r>
              <a:rPr lang="pt-BR" dirty="0" err="1"/>
              <a:t>U-Net</a:t>
            </a:r>
            <a:r>
              <a:rPr lang="pt-BR" dirty="0"/>
              <a:t> adaptado mostrou-se bastante eficaz e eficiente para a tarefa de classificação semântica espectral, sendo demonstrado inclusive pelo autor original que é possível sua utilização em tempo real através de aceleração computacional usando GPU.</a:t>
            </a:r>
          </a:p>
          <a:p>
            <a:r>
              <a:rPr lang="pt-BR" dirty="0"/>
              <a:t>A técnica avaliada para a geração de amostras de ocupação espectral mostrou que apesar de ser bastante simplificada, é flexível e versátil o suficiente para ser estendida e cumprir a finalidade de simulação com bastante controle sobre o processo.</a:t>
            </a:r>
          </a:p>
        </p:txBody>
      </p:sp>
    </p:spTree>
    <p:extLst>
      <p:ext uri="{BB962C8B-B14F-4D97-AF65-F5344CB8AC3E}">
        <p14:creationId xmlns:p14="http://schemas.microsoft.com/office/powerpoint/2010/main" val="113452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61B0-AADF-D0DF-59BA-4EB3C877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7706B-FDCB-22EB-B7CB-EDA85BBF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Aplicação de Modelos de Markov Escondidos (HMM) para modelagem temporal e predição do uso do espectro utilizando como observações as informações da classificação realizada pela RNA;</a:t>
            </a:r>
          </a:p>
          <a:p>
            <a:r>
              <a:rPr lang="pt-BR" dirty="0"/>
              <a:t>Embarque de informação temporal no modelo </a:t>
            </a:r>
            <a:r>
              <a:rPr lang="pt-BR" dirty="0" err="1"/>
              <a:t>U-Net</a:t>
            </a:r>
            <a:r>
              <a:rPr lang="pt-BR" dirty="0"/>
              <a:t> para avaliação de seu desempenho na predição de uso do espectro; </a:t>
            </a:r>
          </a:p>
          <a:p>
            <a:r>
              <a:rPr lang="pt-BR" dirty="0"/>
              <a:t>Investigação e avaliação do emprego de outras RNA na modelagem temporal e predição do uso do espectro em substituição aos Modelos </a:t>
            </a:r>
            <a:r>
              <a:rPr lang="pt-BR" dirty="0" err="1"/>
              <a:t>Markovianos</a:t>
            </a:r>
            <a:r>
              <a:rPr lang="pt-BR" dirty="0"/>
              <a:t>; </a:t>
            </a:r>
          </a:p>
          <a:p>
            <a:r>
              <a:rPr lang="pt-BR" dirty="0"/>
              <a:t>Investigação e avaliação do desempenho de Redes Neurais Generativas para a geração de amostras de ocupação espectral com a finalidade de simulação; </a:t>
            </a:r>
          </a:p>
          <a:p>
            <a:r>
              <a:rPr lang="pt-BR" dirty="0"/>
              <a:t>Simulação da ocupação oportunística secundária do espectro e comparação do desempenho com outros trabalhos.</a:t>
            </a:r>
          </a:p>
        </p:txBody>
      </p:sp>
    </p:spTree>
    <p:extLst>
      <p:ext uri="{BB962C8B-B14F-4D97-AF65-F5344CB8AC3E}">
        <p14:creationId xmlns:p14="http://schemas.microsoft.com/office/powerpoint/2010/main" val="95449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[</a:t>
            </a:r>
            <a:r>
              <a:rPr lang="en-US" sz="1800" dirty="0"/>
              <a:t>1] Y. </a:t>
            </a:r>
            <a:r>
              <a:rPr lang="en-US" sz="1800" dirty="0" err="1"/>
              <a:t>Arjoune</a:t>
            </a:r>
            <a:r>
              <a:rPr lang="en-US" sz="1800" dirty="0"/>
              <a:t> and N. </a:t>
            </a:r>
            <a:r>
              <a:rPr lang="en-US" sz="1800" dirty="0" err="1"/>
              <a:t>Kaabouch</a:t>
            </a:r>
            <a:r>
              <a:rPr lang="en-US" sz="1800" dirty="0"/>
              <a:t>, “A comprehensive survey on spectrum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sensing in cognitive radio networks: Recent advances, new challenges,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and future research directions,” Sensors, vol. 19, no. 1, 2019. [Online].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Available: </a:t>
            </a:r>
            <a:r>
              <a:rPr lang="en-US" sz="1800" dirty="0">
                <a:hlinkClick r:id="rId2"/>
              </a:rPr>
              <a:t>https://www.mdpi.com/1424-8220/19/1/126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[2] L. R. L. Rodrigues </a:t>
            </a:r>
            <a:r>
              <a:rPr lang="pt-BR" sz="1800" dirty="0" err="1"/>
              <a:t>and</a:t>
            </a:r>
            <a:r>
              <a:rPr lang="pt-BR" sz="1800" dirty="0"/>
              <a:t> E. L. Pinto, “</a:t>
            </a:r>
            <a:r>
              <a:rPr lang="pt-BR" sz="1800" dirty="0" err="1"/>
              <a:t>Hmm</a:t>
            </a:r>
            <a:r>
              <a:rPr lang="pt-BR" sz="1800" dirty="0"/>
              <a:t> models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estimation</a:t>
            </a:r>
            <a:endParaRPr lang="pt-BR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/>
              <a:t>algorithms</a:t>
            </a:r>
            <a:r>
              <a:rPr lang="pt-BR" sz="1800" dirty="0"/>
              <a:t> for real-time </a:t>
            </a:r>
            <a:r>
              <a:rPr lang="pt-BR" sz="1800" dirty="0" err="1"/>
              <a:t>predictive</a:t>
            </a:r>
            <a:r>
              <a:rPr lang="pt-BR" sz="1800" dirty="0"/>
              <a:t> </a:t>
            </a:r>
            <a:r>
              <a:rPr lang="pt-BR" sz="1800" dirty="0" err="1"/>
              <a:t>spectrum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cognitive</a:t>
            </a:r>
            <a:endParaRPr lang="pt-BR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/>
              <a:t>usage</a:t>
            </a:r>
            <a:r>
              <a:rPr lang="pt-BR" sz="1800" dirty="0"/>
              <a:t>,” XXXV SIMPOSIO BRASILEIRO DE TELECOMUNICAÇÔES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E PROCESSAMENTO DE SINAIS - </a:t>
            </a:r>
            <a:r>
              <a:rPr lang="pt-BR" sz="1800" dirty="0" err="1"/>
              <a:t>SBrT</a:t>
            </a:r>
            <a:r>
              <a:rPr lang="pt-BR" sz="1800" dirty="0"/>
              <a:t> 2017, 2017.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[3] D. Liu, A. Honore, S. </a:t>
            </a:r>
            <a:r>
              <a:rPr lang="pt-BR" sz="1800" dirty="0" err="1"/>
              <a:t>Chatterjee</a:t>
            </a:r>
            <a:r>
              <a:rPr lang="pt-BR" sz="1800" dirty="0"/>
              <a:t>, </a:t>
            </a:r>
            <a:r>
              <a:rPr lang="pt-BR" sz="1800" dirty="0" err="1"/>
              <a:t>and</a:t>
            </a:r>
            <a:r>
              <a:rPr lang="pt-BR" sz="1800" dirty="0"/>
              <a:t> L. K. Rasmussen, “</a:t>
            </a:r>
            <a:r>
              <a:rPr lang="pt-BR" sz="1800" dirty="0" err="1"/>
              <a:t>Powering</a:t>
            </a:r>
            <a:r>
              <a:rPr lang="pt-BR" sz="1800" dirty="0"/>
              <a:t> ´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/>
              <a:t>hidden</a:t>
            </a:r>
            <a:r>
              <a:rPr lang="pt-BR" sz="1800" dirty="0"/>
              <a:t> </a:t>
            </a:r>
            <a:r>
              <a:rPr lang="pt-BR" sz="1800" dirty="0" err="1"/>
              <a:t>markov</a:t>
            </a:r>
            <a:r>
              <a:rPr lang="pt-BR" sz="1800" dirty="0"/>
              <a:t> model </a:t>
            </a:r>
            <a:r>
              <a:rPr lang="pt-BR" sz="1800" dirty="0" err="1"/>
              <a:t>by</a:t>
            </a:r>
            <a:r>
              <a:rPr lang="pt-BR" sz="1800" dirty="0"/>
              <a:t> neural network </a:t>
            </a:r>
            <a:r>
              <a:rPr lang="pt-BR" sz="1800" dirty="0" err="1"/>
              <a:t>based</a:t>
            </a:r>
            <a:r>
              <a:rPr lang="pt-BR" sz="1800" dirty="0"/>
              <a:t> </a:t>
            </a:r>
            <a:r>
              <a:rPr lang="pt-BR" sz="1800" dirty="0" err="1"/>
              <a:t>generative</a:t>
            </a:r>
            <a:r>
              <a:rPr lang="pt-BR" sz="1800" dirty="0"/>
              <a:t> models,”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2020.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[4] D. </a:t>
            </a:r>
            <a:r>
              <a:rPr lang="pt-BR" sz="1800" dirty="0" err="1"/>
              <a:t>Uvaydov</a:t>
            </a:r>
            <a:r>
              <a:rPr lang="pt-BR" sz="1800" dirty="0"/>
              <a:t>, M. Zhang, C. P. Robinson, S. D’Oro, T. Melodia,</a:t>
            </a:r>
            <a:br>
              <a:rPr lang="pt-BR" sz="1800" dirty="0"/>
            </a:br>
            <a:r>
              <a:rPr lang="pt-BR" sz="1800" dirty="0" err="1"/>
              <a:t>and</a:t>
            </a:r>
            <a:r>
              <a:rPr lang="pt-BR" sz="1800" dirty="0"/>
              <a:t> F. </a:t>
            </a:r>
            <a:r>
              <a:rPr lang="pt-BR" sz="1800" dirty="0" err="1"/>
              <a:t>Restuccia</a:t>
            </a:r>
            <a:r>
              <a:rPr lang="pt-BR" sz="1800" dirty="0"/>
              <a:t>, “</a:t>
            </a:r>
            <a:r>
              <a:rPr lang="pt-BR" sz="1800" dirty="0" err="1"/>
              <a:t>Stitching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spectrum</a:t>
            </a:r>
            <a:r>
              <a:rPr lang="pt-BR" sz="1800" dirty="0"/>
              <a:t>: </a:t>
            </a:r>
            <a:r>
              <a:rPr lang="pt-BR" sz="1800" dirty="0" err="1"/>
              <a:t>Semantic</a:t>
            </a:r>
            <a:r>
              <a:rPr lang="pt-BR" sz="1800" dirty="0"/>
              <a:t> </a:t>
            </a:r>
            <a:r>
              <a:rPr lang="pt-BR" sz="1800" dirty="0" err="1"/>
              <a:t>spectrum</a:t>
            </a:r>
            <a:br>
              <a:rPr lang="pt-BR" sz="1800" dirty="0"/>
            </a:br>
            <a:r>
              <a:rPr lang="pt-BR" sz="1800" dirty="0" err="1"/>
              <a:t>segmentation</a:t>
            </a:r>
            <a:r>
              <a:rPr lang="pt-BR" sz="1800" dirty="0"/>
              <a:t> with </a:t>
            </a:r>
            <a:r>
              <a:rPr lang="pt-BR" sz="1800" dirty="0" err="1"/>
              <a:t>wideband</a:t>
            </a:r>
            <a:r>
              <a:rPr lang="pt-BR" sz="1800" dirty="0"/>
              <a:t> </a:t>
            </a:r>
            <a:r>
              <a:rPr lang="pt-BR" sz="1800" dirty="0" err="1"/>
              <a:t>signal</a:t>
            </a:r>
            <a:r>
              <a:rPr lang="pt-BR" sz="1800" dirty="0"/>
              <a:t> </a:t>
            </a:r>
            <a:r>
              <a:rPr lang="pt-BR" sz="1800" dirty="0" err="1"/>
              <a:t>stitching</a:t>
            </a:r>
            <a:r>
              <a:rPr lang="pt-BR" sz="1800" dirty="0"/>
              <a:t>,” 2024. [Online]. </a:t>
            </a:r>
            <a:r>
              <a:rPr lang="pt-BR" sz="1800" dirty="0" err="1"/>
              <a:t>Available</a:t>
            </a:r>
            <a:r>
              <a:rPr lang="pt-BR" sz="1800" dirty="0"/>
              <a:t>:</a:t>
            </a:r>
            <a:br>
              <a:rPr lang="pt-BR" sz="1800" dirty="0"/>
            </a:br>
            <a:r>
              <a:rPr lang="pt-BR" sz="1800" dirty="0"/>
              <a:t>https://arxiv.org/abs/2402.03465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FEBEFB-6B47-FE57-5758-BBE9F4B2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91" y="3867934"/>
            <a:ext cx="3863853" cy="16408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AE3A12-F2A4-9EE2-3797-32F3205BEBF4}"/>
              </a:ext>
            </a:extLst>
          </p:cNvPr>
          <p:cNvSpPr txBox="1"/>
          <p:nvPr/>
        </p:nvSpPr>
        <p:spPr>
          <a:xfrm>
            <a:off x="5909126" y="5394421"/>
            <a:ext cx="516039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Equipamentos RDS para comunicações militares com diversas </a:t>
            </a:r>
            <a:r>
              <a:rPr lang="pt-BR" dirty="0" err="1">
                <a:solidFill>
                  <a:schemeClr val="tx1"/>
                </a:solidFill>
              </a:rPr>
              <a:t>FOs</a:t>
            </a:r>
            <a:r>
              <a:rPr lang="pt-BR" dirty="0">
                <a:solidFill>
                  <a:schemeClr val="tx1"/>
                </a:solidFill>
              </a:rPr>
              <a:t> em desenvolvimento,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as quais o sensoriamento espectral pode ser incluído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ADF1E-CF05-2440-92AB-5C7E8A5C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Relevância do Tema: Sensoriamento Espectral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C38F0-56BD-119B-535E-02AA7235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055"/>
          </a:xfrm>
        </p:spPr>
        <p:txBody>
          <a:bodyPr>
            <a:normAutofit/>
          </a:bodyPr>
          <a:lstStyle/>
          <a:p>
            <a:r>
              <a:rPr lang="pt-BR" sz="2400" dirty="0"/>
              <a:t>O tema se torna relevante no contexto de modernização de diversos sistemas de telecomunicações</a:t>
            </a:r>
          </a:p>
          <a:p>
            <a:endParaRPr lang="pt-BR" sz="2400" dirty="0"/>
          </a:p>
          <a:p>
            <a:r>
              <a:rPr lang="pt-BR" sz="2400" dirty="0"/>
              <a:t>O crescente avanço do paradigma de Rádios Definidos por Software possibilita a incorporação do sensoriamento espectral às Formas de Onda dos equipamentos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9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9BA41-34B0-AF63-D375-7AAF348B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Relevância do Tema: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0BF9E-264A-AC35-155C-FFBFA598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Dados e de modelos de ocupação espectral são escassos, sobretudo para aplicações mais restritas (militares, segurança pública)</a:t>
            </a:r>
          </a:p>
          <a:p>
            <a:endParaRPr lang="pt-BR" sz="2400" dirty="0"/>
          </a:p>
          <a:p>
            <a:r>
              <a:rPr lang="pt-BR" sz="2400" dirty="0"/>
              <a:t>Capacidade de simulação a partir de dados coletados experimentalmente utilizando modelos com parâmetros ajustados torna-se relevante</a:t>
            </a:r>
          </a:p>
          <a:p>
            <a:endParaRPr lang="pt-BR" sz="2400" dirty="0"/>
          </a:p>
          <a:p>
            <a:r>
              <a:rPr lang="pt-BR" sz="2400" dirty="0"/>
              <a:t>A exploração de algoritmos de aprendizado de máquina no sensoriamento espectral demanda grandes </a:t>
            </a:r>
            <a:r>
              <a:rPr lang="pt-BR" sz="2400" dirty="0" err="1"/>
              <a:t>datasets</a:t>
            </a:r>
            <a:r>
              <a:rPr lang="pt-BR" sz="2400" dirty="0"/>
              <a:t> rotulados para serem usados nos processos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422548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9BA41-34B0-AF63-D375-7AAF348B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Redes Neurais Artificiais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0BF9E-264A-AC35-155C-FFBFA598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35486" cy="147518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Este é um trabalho de pesquisa e experimentação sobre o emprego de </a:t>
            </a:r>
            <a:r>
              <a:rPr lang="pt-BR" sz="2400" i="1" dirty="0"/>
              <a:t>Redes Neurais Artificiais (RNA)</a:t>
            </a:r>
            <a:r>
              <a:rPr lang="pt-BR" sz="2400" dirty="0"/>
              <a:t> e </a:t>
            </a:r>
            <a:r>
              <a:rPr lang="pt-BR" sz="2400" i="1" dirty="0"/>
              <a:t>Aprendizado de Máquina</a:t>
            </a:r>
            <a:r>
              <a:rPr lang="pt-BR" sz="2400" dirty="0"/>
              <a:t> para a modelagem de uso do espectro eletromagnético, no âmbito do sensoriamento espectral para Rádios Cognitivos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783AC3-7F34-2CC2-098F-A724546E39B9}"/>
              </a:ext>
            </a:extLst>
          </p:cNvPr>
          <p:cNvSpPr txBox="1"/>
          <p:nvPr/>
        </p:nvSpPr>
        <p:spPr>
          <a:xfrm>
            <a:off x="906325" y="3554083"/>
            <a:ext cx="655552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RNA: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capacidade de modelar complexidades não lineares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geração de dados realísticos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extrapolação em novos domínios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transferência de conhecimento/aprendizado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adaptabilidade a mudanças temporais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maior acurácia e eficiência em previsões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1800" dirty="0"/>
              <a:t>capacidade de lidar com grandes dados</a:t>
            </a:r>
          </a:p>
        </p:txBody>
      </p:sp>
    </p:spTree>
    <p:extLst>
      <p:ext uri="{BB962C8B-B14F-4D97-AF65-F5344CB8AC3E}">
        <p14:creationId xmlns:p14="http://schemas.microsoft.com/office/powerpoint/2010/main" val="89410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1B8D-07CE-3C68-7AAF-CC93F95C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Trabalhos Relacionados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3BF51DB-845B-423B-9FB1-4ED75B535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764" y="2441275"/>
            <a:ext cx="4398698" cy="42081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1E44306-9328-0C5D-ADE9-B7426F704C48}"/>
              </a:ext>
            </a:extLst>
          </p:cNvPr>
          <p:cNvSpPr txBox="1">
            <a:spLocks/>
          </p:cNvSpPr>
          <p:nvPr/>
        </p:nvSpPr>
        <p:spPr>
          <a:xfrm>
            <a:off x="838200" y="1370245"/>
            <a:ext cx="5717874" cy="854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A referência [1] traz um resumo das principais técnicas de sensoriamento espectral, classificando-as nas categorias:</a:t>
            </a:r>
          </a:p>
          <a:p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5DDB13-7A8F-6B76-D543-3975AC38D28E}"/>
              </a:ext>
            </a:extLst>
          </p:cNvPr>
          <p:cNvSpPr txBox="1"/>
          <p:nvPr/>
        </p:nvSpPr>
        <p:spPr>
          <a:xfrm>
            <a:off x="6894663" y="2441275"/>
            <a:ext cx="4785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Nenhum método em [1] cita ser capaz de gerar amostras realistas de ocupação espectral de banda estreita ou larga para uso em simulações de sistemas de rádios cognitivos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Foco principal é a detecção (cooperativa ou individual) da ocupação ou de ataques cibernéticos relacionados ao sensoriamento espectral</a:t>
            </a:r>
          </a:p>
        </p:txBody>
      </p:sp>
    </p:spTree>
    <p:extLst>
      <p:ext uri="{BB962C8B-B14F-4D97-AF65-F5344CB8AC3E}">
        <p14:creationId xmlns:p14="http://schemas.microsoft.com/office/powerpoint/2010/main" val="33440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C6DA-51DD-43E3-CC57-6544482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Trabalhos Relacionados: NS-HMM e HBMM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EFBC6-EFBF-6710-FCD0-1C927239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115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Modelos de Markov </a:t>
            </a:r>
            <a:r>
              <a:rPr lang="pt-BR" sz="2000" dirty="0" err="1"/>
              <a:t>Escodidos</a:t>
            </a:r>
            <a:r>
              <a:rPr lang="pt-BR" sz="2000" dirty="0"/>
              <a:t> Não Estacionários (NS-HMM)/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Modelos Bivariados de Markov Escondidos (HBMM):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r>
              <a:rPr lang="pt-BR" sz="2000" dirty="0"/>
              <a:t>A referência [2] mostra o emprego destes modelos na detecção e predição da ocupação espectral utilizando dados reais obtidos durante as Olimpíadas Rio 2016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r>
              <a:rPr lang="pt-BR" sz="2000" dirty="0"/>
              <a:t>Parâmetros são estimados a partir de uma sequência de treinamento que posteriormente são empregados para definir as políticas de uso secundário do espectro.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32EB66-B623-9698-B63F-4F8EFA1F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t="11254" r="3944"/>
          <a:stretch/>
        </p:blipFill>
        <p:spPr>
          <a:xfrm>
            <a:off x="6377798" y="3913627"/>
            <a:ext cx="5052689" cy="25577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F24244-A053-FBD5-9108-70E4E196A946}"/>
              </a:ext>
            </a:extLst>
          </p:cNvPr>
          <p:cNvSpPr txBox="1"/>
          <p:nvPr/>
        </p:nvSpPr>
        <p:spPr>
          <a:xfrm>
            <a:off x="838200" y="4111714"/>
            <a:ext cx="497600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Capacidade dos modelos: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600" dirty="0"/>
              <a:t>Estimação em tempo real a ocupação em banda-estreita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600" dirty="0"/>
              <a:t>Previsão da duração do estado de ocupação dado o estado atual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600" dirty="0"/>
              <a:t>Produção de amostras simuladas com características estatísticas similares as dos dados reais modelados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817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C6DA-51DD-43E3-CC57-6544482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Trabalhos Relacionados: NS-HMM e HBMM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EFBC6-EFBF-6710-FCD0-1C927239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383"/>
            <a:ext cx="1051560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Extensão da aplicação de NS-HMM e HBMM para sensoriamento espectral de banda larga: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r>
              <a:rPr lang="pt-BR" sz="2000" dirty="0"/>
              <a:t>Aplica-se o modelo individualmente a cada canal da banda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r>
              <a:rPr lang="pt-BR" sz="2000" dirty="0"/>
              <a:t>Eficaz porém ineficiente: aumento considerável de custo computacional, não faz uso de informações de relação estatísticas entre os canais adjacentes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4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C6DA-51DD-43E3-CC57-65444828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pt-BR" sz="4000" dirty="0"/>
              <a:t>Trabalhos Relacionados: RNG, Modelos de Difusão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EFBC6-EFBF-6710-FCD0-1C927239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882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2000" dirty="0"/>
              <a:t>Redes Neurais Generativas (RNG) podem ser utilizadas na melhoria da simulação empregando modelos HBMM [3]</a:t>
            </a:r>
          </a:p>
          <a:p>
            <a:pPr>
              <a:spcBef>
                <a:spcPts val="0"/>
              </a:spcBef>
            </a:pPr>
            <a:r>
              <a:rPr lang="pt-BR" sz="2000" dirty="0" err="1"/>
              <a:t>RNGs</a:t>
            </a:r>
            <a:r>
              <a:rPr lang="pt-BR" sz="2000" dirty="0"/>
              <a:t> geram dados realistas a partir de distribuições estatísticas aprendidas a partir de dados de referência </a:t>
            </a:r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endParaRPr lang="pt-BR" sz="2000" dirty="0"/>
          </a:p>
          <a:p>
            <a:pPr>
              <a:spcBef>
                <a:spcPts val="0"/>
              </a:spcBef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F3B94A-CBF5-57F6-CAB8-A371F55FD6C9}"/>
              </a:ext>
            </a:extLst>
          </p:cNvPr>
          <p:cNvSpPr txBox="1"/>
          <p:nvPr/>
        </p:nvSpPr>
        <p:spPr>
          <a:xfrm>
            <a:off x="1166722" y="2961445"/>
            <a:ext cx="463023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1800" dirty="0"/>
              <a:t>Aplicações típicas: síntese de imagens realistas, geração de textos coerentes, geração de fala replicando vozes reais, </a:t>
            </a:r>
            <a:r>
              <a:rPr lang="pt-BR" sz="1800" dirty="0" err="1"/>
              <a:t>etc</a:t>
            </a:r>
            <a:endParaRPr lang="pt-BR" sz="1800" dirty="0"/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/>
              <a:t>Diferentes arquiteturas: Redes Generativas Adversárias, Auto Codificadores Variacionais e as baseadas em </a:t>
            </a:r>
            <a:r>
              <a:rPr lang="pt-BR" sz="2000" b="1" dirty="0"/>
              <a:t>Modelos de Difusão </a:t>
            </a:r>
            <a:endParaRPr lang="pt-BR" sz="1800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9B3D8D4-01BC-3036-658E-DD586DF3BD80}"/>
              </a:ext>
            </a:extLst>
          </p:cNvPr>
          <p:cNvCxnSpPr>
            <a:cxnSpLocks/>
          </p:cNvCxnSpPr>
          <p:nvPr/>
        </p:nvCxnSpPr>
        <p:spPr>
          <a:xfrm>
            <a:off x="5042140" y="4848046"/>
            <a:ext cx="22299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34BE2D-BB45-7A3C-C730-408A2DCE6426}"/>
              </a:ext>
            </a:extLst>
          </p:cNvPr>
          <p:cNvSpPr txBox="1"/>
          <p:nvPr/>
        </p:nvSpPr>
        <p:spPr>
          <a:xfrm>
            <a:off x="7433812" y="3811551"/>
            <a:ext cx="4212566" cy="255454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Ruído é adicionado a um conjunto de dados de interesse, amostras ruidosas são geradas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 é treinada para “observar” o processo de difusão do ruído até a completa corrupção dos dados originais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 aprende a realizar o processo inverso e estimar dados puros a partir de amostras ruidosas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885193F-0BCB-04D1-D494-60F9C847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9" y="5154645"/>
            <a:ext cx="6016029" cy="1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6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1948</Words>
  <Application>Microsoft Office PowerPoint</Application>
  <PresentationFormat>Widescreen</PresentationFormat>
  <Paragraphs>200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Sensoriamento Espectral e Simulação de Ocupação de Espectro Utilizando Redes Neurais Artificiais</vt:lpstr>
      <vt:lpstr>Conceitos</vt:lpstr>
      <vt:lpstr>Relevância do Tema: Sensoriamento Espectral</vt:lpstr>
      <vt:lpstr>Relevância do Tema: Simulação</vt:lpstr>
      <vt:lpstr>Redes Neurais Artificiais </vt:lpstr>
      <vt:lpstr>Trabalhos Relacionados</vt:lpstr>
      <vt:lpstr>Trabalhos Relacionados: NS-HMM e HBMM</vt:lpstr>
      <vt:lpstr>Trabalhos Relacionados: NS-HMM e HBMM</vt:lpstr>
      <vt:lpstr>Trabalhos Relacionados: RNG, Modelos de Difusão</vt:lpstr>
      <vt:lpstr>Escopo e Objetivos Propostos</vt:lpstr>
      <vt:lpstr>Escopo e Objetivos Atingidos</vt:lpstr>
      <vt:lpstr>Descrição do Problema </vt:lpstr>
      <vt:lpstr>Sensoriamento e Detecção do Uso Primário </vt:lpstr>
      <vt:lpstr>Solução Proposta Inicialmente</vt:lpstr>
      <vt:lpstr>Utilização dos Modelos – Proposta Inicial</vt:lpstr>
      <vt:lpstr>Solução Encontrada</vt:lpstr>
      <vt:lpstr>U-Net 1D com bloco não local</vt:lpstr>
      <vt:lpstr>U-Net 1D com bloco não local</vt:lpstr>
      <vt:lpstr>Solução Encontrada</vt:lpstr>
      <vt:lpstr>Gerador de dataset como simulador</vt:lpstr>
      <vt:lpstr>Resultados Obtidos - Demonstração </vt:lpstr>
      <vt:lpstr>Conclusão</vt:lpstr>
      <vt:lpstr>Trabalhos Futuros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Luiz Renault</cp:lastModifiedBy>
  <cp:revision>1726</cp:revision>
  <dcterms:created xsi:type="dcterms:W3CDTF">2020-01-20T13:50:05Z</dcterms:created>
  <dcterms:modified xsi:type="dcterms:W3CDTF">2024-06-28T02:40:21Z</dcterms:modified>
</cp:coreProperties>
</file>