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58" r:id="rId6"/>
    <p:sldId id="261" r:id="rId7"/>
    <p:sldId id="264" r:id="rId8"/>
    <p:sldId id="262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9267C-87B6-BBC1-5F00-4B4B58CEDE60}" v="322" dt="2024-06-13T00:05:07.596"/>
    <p1510:client id="{A13BBC8F-68AA-4AF6-8721-93ED03D96DB6}" v="28" dt="2024-06-13T00:02:56.038"/>
    <p1510:client id="{D724570B-3EF5-BD9D-35E5-1AC704F7F38C}" v="19" dt="2024-06-13T00:09:01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ERNANDO RINALDI RIATO" userId="S::luiz.riato@fatec.sp.gov.br::ad509dbf-8c20-40df-b235-95ff0a9d622d" providerId="AD" clId="Web-{D724570B-3EF5-BD9D-35E5-1AC704F7F38C}"/>
    <pc:docChg chg="modSld">
      <pc:chgData name="LUIZ FERNANDO RINALDI RIATO" userId="S::luiz.riato@fatec.sp.gov.br::ad509dbf-8c20-40df-b235-95ff0a9d622d" providerId="AD" clId="Web-{D724570B-3EF5-BD9D-35E5-1AC704F7F38C}" dt="2024-06-13T00:09:01.175" v="16" actId="20577"/>
      <pc:docMkLst>
        <pc:docMk/>
      </pc:docMkLst>
      <pc:sldChg chg="modSp">
        <pc:chgData name="LUIZ FERNANDO RINALDI RIATO" userId="S::luiz.riato@fatec.sp.gov.br::ad509dbf-8c20-40df-b235-95ff0a9d622d" providerId="AD" clId="Web-{D724570B-3EF5-BD9D-35E5-1AC704F7F38C}" dt="2024-06-13T00:07:25.079" v="9" actId="20577"/>
        <pc:sldMkLst>
          <pc:docMk/>
          <pc:sldMk cId="426052995" sldId="261"/>
        </pc:sldMkLst>
        <pc:spChg chg="mod">
          <ac:chgData name="LUIZ FERNANDO RINALDI RIATO" userId="S::luiz.riato@fatec.sp.gov.br::ad509dbf-8c20-40df-b235-95ff0a9d622d" providerId="AD" clId="Web-{D724570B-3EF5-BD9D-35E5-1AC704F7F38C}" dt="2024-06-13T00:07:25.079" v="9" actId="20577"/>
          <ac:spMkLst>
            <pc:docMk/>
            <pc:sldMk cId="426052995" sldId="261"/>
            <ac:spMk id="3" creationId="{3B3D1F18-5802-6F50-A0CF-C8E831C7645D}"/>
          </ac:spMkLst>
        </pc:spChg>
      </pc:sldChg>
      <pc:sldChg chg="modSp">
        <pc:chgData name="LUIZ FERNANDO RINALDI RIATO" userId="S::luiz.riato@fatec.sp.gov.br::ad509dbf-8c20-40df-b235-95ff0a9d622d" providerId="AD" clId="Web-{D724570B-3EF5-BD9D-35E5-1AC704F7F38C}" dt="2024-06-13T00:08:06.095" v="13" actId="20577"/>
        <pc:sldMkLst>
          <pc:docMk/>
          <pc:sldMk cId="915447808" sldId="279"/>
        </pc:sldMkLst>
        <pc:spChg chg="mod">
          <ac:chgData name="LUIZ FERNANDO RINALDI RIATO" userId="S::luiz.riato@fatec.sp.gov.br::ad509dbf-8c20-40df-b235-95ff0a9d622d" providerId="AD" clId="Web-{D724570B-3EF5-BD9D-35E5-1AC704F7F38C}" dt="2024-06-13T00:08:06.095" v="13" actId="20577"/>
          <ac:spMkLst>
            <pc:docMk/>
            <pc:sldMk cId="915447808" sldId="279"/>
            <ac:spMk id="4" creationId="{9F7284FF-A790-807E-BDE4-1FF6CBA4F7CE}"/>
          </ac:spMkLst>
        </pc:spChg>
      </pc:sldChg>
      <pc:sldChg chg="modSp">
        <pc:chgData name="LUIZ FERNANDO RINALDI RIATO" userId="S::luiz.riato@fatec.sp.gov.br::ad509dbf-8c20-40df-b235-95ff0a9d622d" providerId="AD" clId="Web-{D724570B-3EF5-BD9D-35E5-1AC704F7F38C}" dt="2024-06-13T00:09:01.175" v="16" actId="20577"/>
        <pc:sldMkLst>
          <pc:docMk/>
          <pc:sldMk cId="2220474403" sldId="280"/>
        </pc:sldMkLst>
        <pc:spChg chg="mod">
          <ac:chgData name="LUIZ FERNANDO RINALDI RIATO" userId="S::luiz.riato@fatec.sp.gov.br::ad509dbf-8c20-40df-b235-95ff0a9d622d" providerId="AD" clId="Web-{D724570B-3EF5-BD9D-35E5-1AC704F7F38C}" dt="2024-06-13T00:09:01.175" v="16" actId="20577"/>
          <ac:spMkLst>
            <pc:docMk/>
            <pc:sldMk cId="2220474403" sldId="280"/>
            <ac:spMk id="7" creationId="{1880A4C6-B718-92F4-E136-82DD7B8381CF}"/>
          </ac:spMkLst>
        </pc:spChg>
      </pc:sldChg>
    </pc:docChg>
  </pc:docChgLst>
  <pc:docChgLst>
    <pc:chgData name="LUIZ FERNANDO RINALDI RIATO" userId="S::luiz.riato@fatec.sp.gov.br::ad509dbf-8c20-40df-b235-95ff0a9d622d" providerId="AD" clId="Web-{53A9267C-87B6-BBC1-5F00-4B4B58CEDE60}"/>
    <pc:docChg chg="modSld">
      <pc:chgData name="LUIZ FERNANDO RINALDI RIATO" userId="S::luiz.riato@fatec.sp.gov.br::ad509dbf-8c20-40df-b235-95ff0a9d622d" providerId="AD" clId="Web-{53A9267C-87B6-BBC1-5F00-4B4B58CEDE60}" dt="2024-06-13T00:05:06.862" v="317" actId="20577"/>
      <pc:docMkLst>
        <pc:docMk/>
      </pc:docMkLst>
      <pc:sldChg chg="modSp">
        <pc:chgData name="LUIZ FERNANDO RINALDI RIATO" userId="S::luiz.riato@fatec.sp.gov.br::ad509dbf-8c20-40df-b235-95ff0a9d622d" providerId="AD" clId="Web-{53A9267C-87B6-BBC1-5F00-4B4B58CEDE60}" dt="2024-06-13T00:01:09.933" v="55" actId="20577"/>
        <pc:sldMkLst>
          <pc:docMk/>
          <pc:sldMk cId="426052995" sldId="261"/>
        </pc:sldMkLst>
        <pc:spChg chg="mod">
          <ac:chgData name="LUIZ FERNANDO RINALDI RIATO" userId="S::luiz.riato@fatec.sp.gov.br::ad509dbf-8c20-40df-b235-95ff0a9d622d" providerId="AD" clId="Web-{53A9267C-87B6-BBC1-5F00-4B4B58CEDE60}" dt="2024-06-13T00:01:09.933" v="55" actId="20577"/>
          <ac:spMkLst>
            <pc:docMk/>
            <pc:sldMk cId="426052995" sldId="261"/>
            <ac:spMk id="3" creationId="{3B3D1F18-5802-6F50-A0CF-C8E831C7645D}"/>
          </ac:spMkLst>
        </pc:spChg>
      </pc:sldChg>
      <pc:sldChg chg="modSp">
        <pc:chgData name="LUIZ FERNANDO RINALDI RIATO" userId="S::luiz.riato@fatec.sp.gov.br::ad509dbf-8c20-40df-b235-95ff0a9d622d" providerId="AD" clId="Web-{53A9267C-87B6-BBC1-5F00-4B4B58CEDE60}" dt="2024-06-13T00:01:37.746" v="56" actId="20577"/>
        <pc:sldMkLst>
          <pc:docMk/>
          <pc:sldMk cId="2960199462" sldId="278"/>
        </pc:sldMkLst>
        <pc:spChg chg="mod">
          <ac:chgData name="LUIZ FERNANDO RINALDI RIATO" userId="S::luiz.riato@fatec.sp.gov.br::ad509dbf-8c20-40df-b235-95ff0a9d622d" providerId="AD" clId="Web-{53A9267C-87B6-BBC1-5F00-4B4B58CEDE60}" dt="2024-06-13T00:01:37.746" v="56" actId="20577"/>
          <ac:spMkLst>
            <pc:docMk/>
            <pc:sldMk cId="2960199462" sldId="278"/>
            <ac:spMk id="4" creationId="{9F7284FF-A790-807E-BDE4-1FF6CBA4F7CE}"/>
          </ac:spMkLst>
        </pc:spChg>
      </pc:sldChg>
      <pc:sldChg chg="modSp">
        <pc:chgData name="LUIZ FERNANDO RINALDI RIATO" userId="S::luiz.riato@fatec.sp.gov.br::ad509dbf-8c20-40df-b235-95ff0a9d622d" providerId="AD" clId="Web-{53A9267C-87B6-BBC1-5F00-4B4B58CEDE60}" dt="2024-06-13T00:03:53.469" v="241" actId="20577"/>
        <pc:sldMkLst>
          <pc:docMk/>
          <pc:sldMk cId="915447808" sldId="279"/>
        </pc:sldMkLst>
        <pc:spChg chg="mod">
          <ac:chgData name="LUIZ FERNANDO RINALDI RIATO" userId="S::luiz.riato@fatec.sp.gov.br::ad509dbf-8c20-40df-b235-95ff0a9d622d" providerId="AD" clId="Web-{53A9267C-87B6-BBC1-5F00-4B4B58CEDE60}" dt="2024-06-13T00:03:53.469" v="241" actId="20577"/>
          <ac:spMkLst>
            <pc:docMk/>
            <pc:sldMk cId="915447808" sldId="279"/>
            <ac:spMk id="4" creationId="{9F7284FF-A790-807E-BDE4-1FF6CBA4F7CE}"/>
          </ac:spMkLst>
        </pc:spChg>
      </pc:sldChg>
      <pc:sldChg chg="modSp">
        <pc:chgData name="LUIZ FERNANDO RINALDI RIATO" userId="S::luiz.riato@fatec.sp.gov.br::ad509dbf-8c20-40df-b235-95ff0a9d622d" providerId="AD" clId="Web-{53A9267C-87B6-BBC1-5F00-4B4B58CEDE60}" dt="2024-06-13T00:05:06.862" v="317" actId="20577"/>
        <pc:sldMkLst>
          <pc:docMk/>
          <pc:sldMk cId="2220474403" sldId="280"/>
        </pc:sldMkLst>
        <pc:spChg chg="mod">
          <ac:chgData name="LUIZ FERNANDO RINALDI RIATO" userId="S::luiz.riato@fatec.sp.gov.br::ad509dbf-8c20-40df-b235-95ff0a9d622d" providerId="AD" clId="Web-{53A9267C-87B6-BBC1-5F00-4B4B58CEDE60}" dt="2024-06-13T00:05:06.862" v="317" actId="20577"/>
          <ac:spMkLst>
            <pc:docMk/>
            <pc:sldMk cId="2220474403" sldId="280"/>
            <ac:spMk id="7" creationId="{1880A4C6-B718-92F4-E136-82DD7B8381CF}"/>
          </ac:spMkLst>
        </pc:spChg>
      </pc:sldChg>
    </pc:docChg>
  </pc:docChgLst>
  <pc:docChgLst>
    <pc:chgData name="ANDREZA DE OLIVEIRA CARLOS" userId="S::andreza.carlos@fatec.sp.gov.br::f9478436-a330-4de6-9363-298b68f18bf1" providerId="AD" clId="Web-{A13BBC8F-68AA-4AF6-8721-93ED03D96DB6}"/>
    <pc:docChg chg="modSld">
      <pc:chgData name="ANDREZA DE OLIVEIRA CARLOS" userId="S::andreza.carlos@fatec.sp.gov.br::f9478436-a330-4de6-9363-298b68f18bf1" providerId="AD" clId="Web-{A13BBC8F-68AA-4AF6-8721-93ED03D96DB6}" dt="2024-06-13T00:02:56.038" v="15" actId="20577"/>
      <pc:docMkLst>
        <pc:docMk/>
      </pc:docMkLst>
      <pc:sldChg chg="modSp">
        <pc:chgData name="ANDREZA DE OLIVEIRA CARLOS" userId="S::andreza.carlos@fatec.sp.gov.br::f9478436-a330-4de6-9363-298b68f18bf1" providerId="AD" clId="Web-{A13BBC8F-68AA-4AF6-8721-93ED03D96DB6}" dt="2024-06-13T00:02:56.038" v="15" actId="20577"/>
        <pc:sldMkLst>
          <pc:docMk/>
          <pc:sldMk cId="2506873281" sldId="258"/>
        </pc:sldMkLst>
        <pc:spChg chg="mod">
          <ac:chgData name="ANDREZA DE OLIVEIRA CARLOS" userId="S::andreza.carlos@fatec.sp.gov.br::f9478436-a330-4de6-9363-298b68f18bf1" providerId="AD" clId="Web-{A13BBC8F-68AA-4AF6-8721-93ED03D96DB6}" dt="2024-06-13T00:02:56.038" v="15" actId="20577"/>
          <ac:spMkLst>
            <pc:docMk/>
            <pc:sldMk cId="2506873281" sldId="25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12/06/2024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12/06/2024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1891201"/>
            <a:ext cx="9144000" cy="23852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Andreza de Oliveira Carlos, RA: 30113923233037 </a:t>
            </a:r>
          </a:p>
          <a:p>
            <a:pPr algn="ctr"/>
            <a:endParaRPr lang="pt-BR">
              <a:solidFill>
                <a:srgbClr val="0D0D0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Laura Santos Oliveira, RA: 30113923233033 </a:t>
            </a:r>
          </a:p>
          <a:p>
            <a:pPr algn="ctr"/>
            <a:endParaRPr lang="pt-BR">
              <a:solidFill>
                <a:srgbClr val="0D0D0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>
                <a:solidFill>
                  <a:srgbClr val="0D0D0D"/>
                </a:solidFill>
                <a:latin typeface="Arial"/>
                <a:cs typeface="Times New Roman"/>
              </a:rPr>
              <a:t>Luiz Fernando Rinaldi </a:t>
            </a:r>
            <a:r>
              <a:rPr lang="pt-BR" err="1">
                <a:solidFill>
                  <a:srgbClr val="0D0D0D"/>
                </a:solidFill>
                <a:latin typeface="Arial"/>
                <a:cs typeface="Times New Roman"/>
              </a:rPr>
              <a:t>Riato</a:t>
            </a:r>
            <a:r>
              <a:rPr lang="pt-BR">
                <a:solidFill>
                  <a:srgbClr val="0D0D0D"/>
                </a:solidFill>
                <a:latin typeface="Arial"/>
                <a:cs typeface="Times New Roman"/>
              </a:rPr>
              <a:t>, RA: 30113923233011  </a:t>
            </a:r>
          </a:p>
          <a:p>
            <a:pPr algn="ctr"/>
            <a:endParaRPr lang="pt-BR" sz="1200">
              <a:latin typeface="Arial"/>
              <a:cs typeface="Arial"/>
            </a:endParaRPr>
          </a:p>
          <a:p>
            <a:pPr algn="ctr"/>
            <a:r>
              <a:rPr lang="pt-BR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Vitor Hugo Moraes Alves, RA: 30113923233029 </a:t>
            </a:r>
          </a:p>
          <a:p>
            <a:pPr algn="ctr">
              <a:spcBef>
                <a:spcPts val="600"/>
              </a:spcBef>
            </a:pPr>
            <a:endParaRPr lang="pt-BR" sz="2400" b="1">
              <a:ea typeface="Calibri"/>
              <a:cs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C5293B-B808-6541-35B8-2D3F212B55BD}"/>
              </a:ext>
            </a:extLst>
          </p:cNvPr>
          <p:cNvSpPr txBox="1">
            <a:spLocks/>
          </p:cNvSpPr>
          <p:nvPr/>
        </p:nvSpPr>
        <p:spPr>
          <a:xfrm>
            <a:off x="293892" y="10173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Nome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477B-CC81-3444-83BA-5B8578BFC821}"/>
              </a:ext>
            </a:extLst>
          </p:cNvPr>
          <p:cNvSpPr txBox="1"/>
          <p:nvPr/>
        </p:nvSpPr>
        <p:spPr>
          <a:xfrm>
            <a:off x="4565176" y="4221088"/>
            <a:ext cx="457882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sz="180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Cristiane Palomar Mercado</a:t>
            </a:r>
          </a:p>
          <a:p>
            <a:pPr>
              <a:spcBef>
                <a:spcPts val="600"/>
              </a:spcBef>
            </a:pPr>
            <a:r>
              <a:rPr lang="pt-BR" err="1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Wladimir Zuanazzi</a:t>
            </a:r>
          </a:p>
          <a:p>
            <a:pPr>
              <a:spcBef>
                <a:spcPts val="600"/>
              </a:spcBef>
            </a:pPr>
            <a:r>
              <a:rPr lang="pt-BR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Jones Artur Gonçalves</a:t>
            </a:r>
          </a:p>
          <a:p>
            <a:pPr>
              <a:spcBef>
                <a:spcPts val="600"/>
              </a:spcBef>
            </a:pPr>
            <a:r>
              <a:rPr lang="pt-BR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Rodrigo de Paula </a:t>
            </a:r>
            <a:r>
              <a:rPr lang="pt-BR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</a:t>
            </a: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b="1"/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3843" marR="0" lvl="1" algn="ctr" rtl="0" fontAlgn="auto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120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855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47065" lvl="1" indent="-323850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latin typeface="Arial"/>
                <a:cs typeface="Arial"/>
              </a:rPr>
              <a:t>O </a:t>
            </a:r>
            <a:r>
              <a:rPr lang="en-US" sz="2400" dirty="0" err="1">
                <a:latin typeface="Arial"/>
                <a:cs typeface="Arial"/>
              </a:rPr>
              <a:t>projeto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pt-BR" sz="2400" dirty="0">
                <a:latin typeface="Arial"/>
                <a:cs typeface="Arial"/>
              </a:rPr>
              <a:t>se chama </a:t>
            </a:r>
            <a:r>
              <a:rPr lang="pt-BR" sz="2400" dirty="0" err="1">
                <a:latin typeface="Arial"/>
                <a:cs typeface="Arial"/>
              </a:rPr>
              <a:t>Drebec</a:t>
            </a:r>
            <a:r>
              <a:rPr lang="pt-BR" sz="2400" dirty="0">
                <a:latin typeface="Arial"/>
                <a:cs typeface="Arial"/>
              </a:rPr>
              <a:t>, um anagrama em homenagem ao físico francês Alexandre Edmond Becquerel. </a:t>
            </a:r>
          </a:p>
          <a:p>
            <a:pPr marL="647065" marR="0" lvl="1" indent="-323850" algn="l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>
              <a:latin typeface="Oswald"/>
            </a:endParaRPr>
          </a:p>
          <a:p>
            <a:pPr marL="647065" lvl="1" indent="-323850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uFillTx/>
                <a:latin typeface="Arial"/>
                <a:cs typeface="Arial"/>
              </a:rPr>
              <a:t>O </a:t>
            </a:r>
            <a:r>
              <a:rPr lang="en-US" sz="2400" b="0" i="0" u="none" strike="noStrike" kern="1200" cap="none" spc="0" baseline="0" dirty="0" err="1">
                <a:uFillTx/>
                <a:latin typeface="Arial"/>
                <a:cs typeface="Arial"/>
              </a:rPr>
              <a:t>objetivo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b="0" i="0" u="none" strike="noStrike" kern="1200" cap="none" spc="0" baseline="0" dirty="0">
                <a:uFillTx/>
                <a:latin typeface="Arial"/>
                <a:cs typeface="Arial"/>
              </a:rPr>
              <a:t> </a:t>
            </a:r>
            <a:r>
              <a:rPr lang="pt-BR" sz="2400" b="0" i="0" dirty="0">
                <a:effectLst/>
                <a:latin typeface="Arial"/>
                <a:cs typeface="Arial"/>
              </a:rPr>
              <a:t>do sistema é fornecer ao usuário, de maneira simples, o meio de obtenção de energia limpa</a:t>
            </a:r>
            <a:r>
              <a:rPr lang="en-US" sz="2400" dirty="0">
                <a:effectLst/>
                <a:latin typeface="Arial"/>
                <a:cs typeface="Arial"/>
              </a:rPr>
              <a:t>.</a:t>
            </a:r>
            <a:endParaRPr lang="en-US" sz="2400" b="0" i="0" u="none" strike="noStrike" kern="1200" cap="none" spc="0" baseline="0" dirty="0">
              <a:uFillTx/>
              <a:latin typeface="Arial"/>
              <a:cs typeface="Arial"/>
            </a:endParaRPr>
          </a:p>
          <a:p>
            <a:pPr marL="647065" marR="0" lvl="1" indent="-323850" algn="l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F0907"/>
              </a:solidFill>
              <a:uFillTx/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</p:spPr>
        <p:txBody>
          <a:bodyPr anchor="ctr">
            <a:normAutofit/>
          </a:bodyPr>
          <a:lstStyle/>
          <a:p>
            <a:r>
              <a:rPr lang="pt-BR"/>
              <a:t>Justificativa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CE9CE8-CBBA-4C5A-B411-AC579D9E2F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552" y="760930"/>
            <a:ext cx="806489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Desenvolver soluções sustentáveis para enfrentar os desafios energéticos atuais;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Contribuir para a redução da emissão de gases de efeito estufa e para a preservação do meio ambiente;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Promover o uso de energias limpas e renováveis como alternativa viável e eficaz. </a:t>
            </a:r>
          </a:p>
        </p:txBody>
      </p:sp>
    </p:spTree>
    <p:extLst>
      <p:ext uri="{BB962C8B-B14F-4D97-AF65-F5344CB8AC3E}">
        <p14:creationId xmlns:p14="http://schemas.microsoft.com/office/powerpoint/2010/main" val="480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Utilizamos fontes como </a:t>
            </a:r>
            <a:r>
              <a:rPr lang="pt-BR" sz="2400" b="0" i="0">
                <a:solidFill>
                  <a:srgbClr val="2242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agências governamentais;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0" i="0">
              <a:solidFill>
                <a:srgbClr val="22423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2242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="0" i="0">
                <a:solidFill>
                  <a:srgbClr val="2242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nstituições acadêmicas;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0" i="0">
              <a:solidFill>
                <a:srgbClr val="22423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2242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0" i="0">
                <a:solidFill>
                  <a:srgbClr val="2242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organizações internacionais especializadas em energia renovável.</a:t>
            </a: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Site Desenvolvido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Apresentação da 2ª versão do protótipo funcional</a:t>
            </a:r>
          </a:p>
        </p:txBody>
      </p:sp>
    </p:spTree>
    <p:extLst>
      <p:ext uri="{BB962C8B-B14F-4D97-AF65-F5344CB8AC3E}">
        <p14:creationId xmlns:p14="http://schemas.microsoft.com/office/powerpoint/2010/main" val="29601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.Incentivar o uso de energia renovável;</a:t>
            </a:r>
          </a:p>
          <a:p>
            <a:r>
              <a:rPr lang="pt-BR" dirty="0">
                <a:cs typeface="Calibri"/>
              </a:rPr>
              <a:t>.Direcionar o tipo de sistema;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cs typeface="Calibri"/>
              </a:rPr>
              <a:t>.Indicar empresas parceiras.</a:t>
            </a:r>
          </a:p>
        </p:txBody>
      </p:sp>
    </p:spTree>
    <p:extLst>
      <p:ext uri="{BB962C8B-B14F-4D97-AF65-F5344CB8AC3E}">
        <p14:creationId xmlns:p14="http://schemas.microsoft.com/office/powerpoint/2010/main" val="91544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Implementações Futuras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. Desenvolver mais ferramentas para o usuário tais como:</a:t>
            </a:r>
          </a:p>
          <a:p>
            <a:r>
              <a:rPr lang="pt-BR" dirty="0">
                <a:cs typeface="Calibri"/>
              </a:rPr>
              <a:t>. Utilizar somente o cep;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cs typeface="Calibri"/>
              </a:rPr>
              <a:t>. Salvar informações de consultas passadas do usuário.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474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E9E4A1EA591E4A8D90E509CC286846" ma:contentTypeVersion="12" ma:contentTypeDescription="Crie um novo documento." ma:contentTypeScope="" ma:versionID="59e9c0c08e6cdd7bb43ecb625e7bde95">
  <xsd:schema xmlns:xsd="http://www.w3.org/2001/XMLSchema" xmlns:xs="http://www.w3.org/2001/XMLSchema" xmlns:p="http://schemas.microsoft.com/office/2006/metadata/properties" xmlns:ns2="eba73d8d-8753-4292-97ef-f516420938e6" xmlns:ns3="83a41cd9-ea7d-4576-b899-8791cfedb4ea" targetNamespace="http://schemas.microsoft.com/office/2006/metadata/properties" ma:root="true" ma:fieldsID="dba6d092fbf03fd7dcd317bf6f8b5195" ns2:_="" ns3:_="">
    <xsd:import namespace="eba73d8d-8753-4292-97ef-f516420938e6"/>
    <xsd:import namespace="83a41cd9-ea7d-4576-b899-8791cfedb4e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73d8d-8753-4292-97ef-f516420938e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41cd9-ea7d-4576-b899-8791cfedb4e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0973ed-4565-4963-b990-c7fd359a639b}" ma:internalName="TaxCatchAll" ma:showField="CatchAllData" ma:web="83a41cd9-ea7d-4576-b899-8791cfedb4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3a41cd9-ea7d-4576-b899-8791cfedb4ea" xsi:nil="true"/>
    <lcf76f155ced4ddcb4097134ff3c332f xmlns="eba73d8d-8753-4292-97ef-f516420938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736009-D7B6-4EB1-BD39-DF5AED45BD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4C1E5A-A4EB-41B8-8341-32E4B527CC95}">
  <ds:schemaRefs>
    <ds:schemaRef ds:uri="83a41cd9-ea7d-4576-b899-8791cfedb4ea"/>
    <ds:schemaRef ds:uri="eba73d8d-8753-4292-97ef-f516420938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E52E81-111F-4740-AE66-1BDE4EE1ECB0}">
  <ds:schemaRefs>
    <ds:schemaRef ds:uri="07ac67bb-14f7-4b57-8c60-6edee2859eb3"/>
    <ds:schemaRef ds:uri="4fcf8bfb-e1af-4fa0-8424-171ef1943a5f"/>
    <ds:schemaRef ds:uri="83a41cd9-ea7d-4576-b899-8791cfedb4ea"/>
    <ds:schemaRef ds:uri="eba73d8d-8753-4292-97ef-f516420938e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(4:3)</PresentationFormat>
  <Slides>8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Projeto Interdisciplinar II</vt:lpstr>
      <vt:lpstr>Proposta do Software</vt:lpstr>
      <vt:lpstr>Justificativa</vt:lpstr>
      <vt:lpstr>Requisitos</vt:lpstr>
      <vt:lpstr>Site Desenvolvido</vt:lpstr>
      <vt:lpstr>Conclusão</vt:lpstr>
      <vt:lpstr>Implementações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revision>9</cp:revision>
  <cp:lastPrinted>2021-09-24T00:56:25Z</cp:lastPrinted>
  <dcterms:created xsi:type="dcterms:W3CDTF">2013-10-10T17:31:52Z</dcterms:created>
  <dcterms:modified xsi:type="dcterms:W3CDTF">2024-06-13T00:09:01Z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0x010100E2E9E4A1EA591E4A8D90E509CC286846</vt:lpwstr>
  </property>
  <property fmtid="{D5CDD505-2E9C-101B-9397-08002B2CF9AE}" pid="3" name="MediaServiceImageTags">
    <vt:lpwstr/>
  </property>
</Properties>
</file>