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5" y="-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16B7-6AF7-498B-8F7C-353BCA3C744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7A34-70BF-4714-93FD-4A404EAF3F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558242" cy="46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4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805506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3453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5078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800619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92696"/>
            <a:ext cx="72377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04664"/>
            <a:ext cx="798324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6731163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3762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1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6672"/>
            <a:ext cx="840093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1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912768" cy="615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1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4608512" cy="342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28" y="241024"/>
            <a:ext cx="25188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87" y="4617356"/>
            <a:ext cx="4875960" cy="117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5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6672"/>
            <a:ext cx="4680520" cy="547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620688"/>
            <a:ext cx="691768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74280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08146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20688"/>
            <a:ext cx="773898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488832" cy="545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20688"/>
            <a:ext cx="808895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12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Apresentação na tela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beto</dc:creator>
  <cp:lastModifiedBy>beto</cp:lastModifiedBy>
  <cp:revision>20</cp:revision>
  <dcterms:created xsi:type="dcterms:W3CDTF">2021-03-05T21:03:08Z</dcterms:created>
  <dcterms:modified xsi:type="dcterms:W3CDTF">2021-03-05T21:21:00Z</dcterms:modified>
</cp:coreProperties>
</file>