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E715-CCB7-4DA2-B5CC-4DE40C4D86FF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E25C-3573-4C0B-A5F0-67116B46C0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23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E715-CCB7-4DA2-B5CC-4DE40C4D86FF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E25C-3573-4C0B-A5F0-67116B46C0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26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E715-CCB7-4DA2-B5CC-4DE40C4D86FF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E25C-3573-4C0B-A5F0-67116B46C0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06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E715-CCB7-4DA2-B5CC-4DE40C4D86FF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E25C-3573-4C0B-A5F0-67116B46C0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92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E715-CCB7-4DA2-B5CC-4DE40C4D86FF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E25C-3573-4C0B-A5F0-67116B46C0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05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E715-CCB7-4DA2-B5CC-4DE40C4D86FF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E25C-3573-4C0B-A5F0-67116B46C0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03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E715-CCB7-4DA2-B5CC-4DE40C4D86FF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E25C-3573-4C0B-A5F0-67116B46C0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63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E715-CCB7-4DA2-B5CC-4DE40C4D86FF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E25C-3573-4C0B-A5F0-67116B46C0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50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E715-CCB7-4DA2-B5CC-4DE40C4D86FF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E25C-3573-4C0B-A5F0-67116B46C0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29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E715-CCB7-4DA2-B5CC-4DE40C4D86FF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E25C-3573-4C0B-A5F0-67116B46C0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16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E715-CCB7-4DA2-B5CC-4DE40C4D86FF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E25C-3573-4C0B-A5F0-67116B46C0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92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5E715-CCB7-4DA2-B5CC-4DE40C4D86FF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DE25C-3573-4C0B-A5F0-67116B46C0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38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39886" y="1139779"/>
            <a:ext cx="4598125" cy="1063489"/>
          </a:xfrm>
        </p:spPr>
        <p:txBody>
          <a:bodyPr>
            <a:noAutofit/>
          </a:bodyPr>
          <a:lstStyle/>
          <a:p>
            <a:r>
              <a:rPr lang="pt-BR" sz="8800" b="1" dirty="0" smtClean="0"/>
              <a:t>Herança</a:t>
            </a:r>
            <a:endParaRPr lang="pt-BR" sz="8800" b="1" dirty="0"/>
          </a:p>
        </p:txBody>
      </p:sp>
    </p:spTree>
    <p:extLst>
      <p:ext uri="{BB962C8B-B14F-4D97-AF65-F5344CB8AC3E}">
        <p14:creationId xmlns:p14="http://schemas.microsoft.com/office/powerpoint/2010/main" val="126268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42" y="969756"/>
            <a:ext cx="7572192" cy="490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1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49" y="1204338"/>
            <a:ext cx="7379679" cy="377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35722" r="1"/>
          <a:stretch/>
        </p:blipFill>
        <p:spPr>
          <a:xfrm>
            <a:off x="2394857" y="0"/>
            <a:ext cx="6453051" cy="64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320" y="453815"/>
            <a:ext cx="7700535" cy="291978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701" t="2608" r="2428" b="1932"/>
          <a:stretch/>
        </p:blipFill>
        <p:spPr>
          <a:xfrm>
            <a:off x="889000" y="3816351"/>
            <a:ext cx="3543300" cy="18224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717" y="3723503"/>
            <a:ext cx="4411765" cy="222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13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Herança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DGTEC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Herança</dc:title>
  <dc:creator>Luiz Alberto de Souza Sodré</dc:creator>
  <cp:lastModifiedBy>Luiz Alberto de Souza Sodré</cp:lastModifiedBy>
  <cp:revision>6</cp:revision>
  <dcterms:created xsi:type="dcterms:W3CDTF">2021-01-15T17:27:43Z</dcterms:created>
  <dcterms:modified xsi:type="dcterms:W3CDTF">2021-01-15T17:43:56Z</dcterms:modified>
</cp:coreProperties>
</file>