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7AA-7E55-40C8-86B1-D1D7F7786F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4D33-08B7-437A-B332-ED948F45D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59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7AA-7E55-40C8-86B1-D1D7F7786F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4D33-08B7-437A-B332-ED948F45D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17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7AA-7E55-40C8-86B1-D1D7F7786F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4D33-08B7-437A-B332-ED948F45D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36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7AA-7E55-40C8-86B1-D1D7F7786F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4D33-08B7-437A-B332-ED948F45D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15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7AA-7E55-40C8-86B1-D1D7F7786F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4D33-08B7-437A-B332-ED948F45D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32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7AA-7E55-40C8-86B1-D1D7F7786F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4D33-08B7-437A-B332-ED948F45D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04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7AA-7E55-40C8-86B1-D1D7F7786F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4D33-08B7-437A-B332-ED948F45D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50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7AA-7E55-40C8-86B1-D1D7F7786F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4D33-08B7-437A-B332-ED948F45D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3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7AA-7E55-40C8-86B1-D1D7F7786F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4D33-08B7-437A-B332-ED948F45D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11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7AA-7E55-40C8-86B1-D1D7F7786F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4D33-08B7-437A-B332-ED948F45D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94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9F7AA-7E55-40C8-86B1-D1D7F7786F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4D33-08B7-437A-B332-ED948F45D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7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F7AA-7E55-40C8-86B1-D1D7F7786F35}" type="datetimeFigureOut">
              <a:rPr lang="pt-BR" smtClean="0"/>
              <a:t>15/01/2021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44D33-08B7-437A-B332-ED948F45D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96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8869" y="775063"/>
            <a:ext cx="9144000" cy="2664823"/>
          </a:xfrm>
        </p:spPr>
        <p:txBody>
          <a:bodyPr>
            <a:noAutofit/>
          </a:bodyPr>
          <a:lstStyle/>
          <a:p>
            <a:r>
              <a:rPr lang="pt-BR" sz="8800" b="1" dirty="0" smtClean="0"/>
              <a:t>Interfaces e Polimorfismo</a:t>
            </a:r>
            <a:endParaRPr lang="pt-BR" sz="8800" b="1" dirty="0"/>
          </a:p>
        </p:txBody>
      </p:sp>
    </p:spTree>
    <p:extLst>
      <p:ext uri="{BB962C8B-B14F-4D97-AF65-F5344CB8AC3E}">
        <p14:creationId xmlns:p14="http://schemas.microsoft.com/office/powerpoint/2010/main" val="89390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904" y="1307342"/>
            <a:ext cx="7572192" cy="424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8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39" y="1247182"/>
            <a:ext cx="7620321" cy="43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1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14" y="765898"/>
            <a:ext cx="7564171" cy="532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3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957" y="1303331"/>
            <a:ext cx="7532085" cy="42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77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43" y="1263224"/>
            <a:ext cx="7692513" cy="433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93" y="830069"/>
            <a:ext cx="7580214" cy="519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1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11" y="882208"/>
            <a:ext cx="7716577" cy="50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8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155" y="818037"/>
            <a:ext cx="8133690" cy="52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36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251" y="785952"/>
            <a:ext cx="8061497" cy="52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4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59" y="822048"/>
            <a:ext cx="8205882" cy="521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3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830" y="840853"/>
            <a:ext cx="7772727" cy="463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807" y="818037"/>
            <a:ext cx="7644385" cy="52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5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059" y="781941"/>
            <a:ext cx="8205882" cy="52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4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33" y="745845"/>
            <a:ext cx="7925134" cy="536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0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97" y="705738"/>
            <a:ext cx="7652406" cy="544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8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668" y="1114829"/>
            <a:ext cx="7748663" cy="462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5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64" y="793973"/>
            <a:ext cx="7676471" cy="52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82" y="379503"/>
            <a:ext cx="10171611" cy="615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4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26" y="762125"/>
            <a:ext cx="7636364" cy="49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04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Interfaces e Polimorfismo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DGTEC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 e Polimorfismo</dc:title>
  <dc:creator>Luiz Alberto de Souza Sodré</dc:creator>
  <cp:lastModifiedBy>Luiz Alberto de Souza Sodré</cp:lastModifiedBy>
  <cp:revision>9</cp:revision>
  <dcterms:created xsi:type="dcterms:W3CDTF">2021-01-15T17:57:19Z</dcterms:created>
  <dcterms:modified xsi:type="dcterms:W3CDTF">2021-01-15T18:28:48Z</dcterms:modified>
</cp:coreProperties>
</file>