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5" y="-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7A59-07C2-484B-89C0-3755BCEACF2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C65D-F588-4B05-83E7-4FDA2890E2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268760"/>
            <a:ext cx="7200800" cy="3816424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tx1"/>
                </a:solidFill>
              </a:rPr>
              <a:t>Coleções e Outros </a:t>
            </a:r>
            <a:r>
              <a:rPr lang="pt-BR" sz="8000" b="1" dirty="0" smtClean="0">
                <a:solidFill>
                  <a:schemeClr val="tx1"/>
                </a:solidFill>
              </a:rPr>
              <a:t>Recursos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2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3703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6744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67219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32940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1500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66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69673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3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272808" cy="615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3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2227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3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9637"/>
            <a:ext cx="855095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3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10172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0212"/>
            <a:ext cx="852463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8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52623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3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8401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4605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1720" y="116632"/>
            <a:ext cx="45368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i="1" dirty="0" smtClean="0"/>
              <a:t>A classe </a:t>
            </a:r>
            <a:r>
              <a:rPr lang="pt-BR" sz="3800" b="1" i="1" dirty="0" err="1" smtClean="0"/>
              <a:t>StringBuilder</a:t>
            </a:r>
            <a:endParaRPr lang="en-US" sz="38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389" y="692696"/>
            <a:ext cx="905261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b="1" i="1" dirty="0" smtClean="0"/>
              <a:t>É uma sequência de caracteres</a:t>
            </a:r>
            <a:r>
              <a:rPr lang="pt-BR" sz="2700" i="1" dirty="0" smtClean="0"/>
              <a:t> </a:t>
            </a:r>
            <a:r>
              <a:rPr lang="pt-BR" sz="2700" b="1" i="1" dirty="0" smtClean="0"/>
              <a:t>mutável</a:t>
            </a:r>
          </a:p>
          <a:p>
            <a:pPr lvl="1"/>
            <a:r>
              <a:rPr lang="pt-BR" sz="2700" b="1" dirty="0" smtClean="0"/>
              <a:t>- </a:t>
            </a:r>
            <a:r>
              <a:rPr lang="pt-BR" sz="2700" dirty="0" smtClean="0"/>
              <a:t>Representa uma cadeia de caracteres Unicode</a:t>
            </a:r>
          </a:p>
          <a:p>
            <a:pPr lvl="1"/>
            <a:r>
              <a:rPr lang="pt-BR" sz="2700" dirty="0" smtClean="0"/>
              <a:t>- Otimizada para ser alterada</a:t>
            </a:r>
          </a:p>
          <a:p>
            <a:r>
              <a:rPr lang="pt-BR" sz="2400" b="1" i="1" dirty="0" err="1" smtClean="0"/>
              <a:t>StringBuilders</a:t>
            </a:r>
            <a:r>
              <a:rPr lang="pt-BR" sz="2400" b="1" i="1" dirty="0" smtClean="0"/>
              <a:t> podem ser criados através de seus construtores</a:t>
            </a:r>
          </a:p>
          <a:p>
            <a:pPr lvl="1"/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buffer1 = new 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lvl="1"/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buffer2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= new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(“Texto”);</a:t>
            </a:r>
          </a:p>
          <a:p>
            <a:pPr lvl="1"/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buffer3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= new 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(55);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2400" b="1" i="1" dirty="0" smtClean="0"/>
              <a:t>Métodos de </a:t>
            </a:r>
            <a:r>
              <a:rPr lang="pt-BR" sz="2400" b="1" i="1" dirty="0" err="1" smtClean="0"/>
              <a:t>StringBuilder</a:t>
            </a:r>
            <a:r>
              <a:rPr lang="pt-BR" sz="2400" b="1" i="1" dirty="0" smtClean="0"/>
              <a:t> operam sobre o próprio objeto</a:t>
            </a:r>
          </a:p>
          <a:p>
            <a:pPr lvl="1"/>
            <a:r>
              <a:rPr lang="pt-BR" sz="2300" dirty="0" err="1"/>
              <a:t>StringBuilder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append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s): </a:t>
            </a:r>
            <a:r>
              <a:rPr lang="pt-BR" sz="2200" b="1" dirty="0" smtClean="0"/>
              <a:t>adiciona texto ao final</a:t>
            </a:r>
          </a:p>
          <a:p>
            <a:pPr lvl="1"/>
            <a:r>
              <a:rPr lang="pt-BR" sz="2300" dirty="0" err="1"/>
              <a:t>StringBuilder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posição, 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s): </a:t>
            </a:r>
            <a:r>
              <a:rPr lang="pt-BR" sz="2200" b="1" dirty="0"/>
              <a:t>insere na posição</a:t>
            </a:r>
          </a:p>
          <a:p>
            <a:pPr lvl="1"/>
            <a:r>
              <a:rPr lang="pt-BR" sz="2300" dirty="0" err="1" smtClean="0"/>
              <a:t>void</a:t>
            </a:r>
            <a:r>
              <a:rPr lang="pt-BR" sz="2300" dirty="0" smtClean="0"/>
              <a:t> 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setCharAt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 posição, char c): </a:t>
            </a:r>
            <a:r>
              <a:rPr lang="pt-BR" sz="2200" b="1" dirty="0"/>
              <a:t>substitui na posição</a:t>
            </a:r>
          </a:p>
          <a:p>
            <a:pPr lvl="1"/>
            <a:r>
              <a:rPr lang="pt-BR" sz="2300" dirty="0" err="1" smtClean="0"/>
              <a:t>String</a:t>
            </a:r>
            <a:r>
              <a:rPr lang="pt-BR" sz="2300" dirty="0" smtClean="0"/>
              <a:t> </a:t>
            </a:r>
            <a:r>
              <a:rPr lang="pt-BR" sz="2300" dirty="0" err="1" smtClean="0">
                <a:solidFill>
                  <a:schemeClr val="accent2">
                    <a:lumMod val="75000"/>
                  </a:schemeClr>
                </a:solidFill>
              </a:rPr>
              <a:t>toString</a:t>
            </a:r>
            <a:r>
              <a:rPr lang="pt-BR" sz="2300" dirty="0" smtClean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lang="pt-BR" sz="2200" b="1" dirty="0"/>
              <a:t>transforma o buffer em </a:t>
            </a:r>
            <a:r>
              <a:rPr lang="pt-BR" sz="2200" b="1" dirty="0" err="1"/>
              <a:t>String</a:t>
            </a:r>
            <a:r>
              <a:rPr lang="pt-BR" sz="2200" b="1" dirty="0"/>
              <a:t> para que possa ser lido</a:t>
            </a:r>
          </a:p>
          <a:p>
            <a:r>
              <a:rPr lang="pt-BR" sz="2300" b="1" i="1" dirty="0" smtClean="0"/>
              <a:t>Exemplos</a:t>
            </a:r>
            <a:r>
              <a:rPr lang="pt-BR" sz="2300" b="1" dirty="0" smtClean="0"/>
              <a:t>:</a:t>
            </a:r>
          </a:p>
          <a:p>
            <a:pPr lvl="1"/>
            <a:r>
              <a:rPr lang="pt-BR" sz="2300" dirty="0" err="1" smtClean="0"/>
              <a:t>StringBuilder</a:t>
            </a:r>
            <a:r>
              <a:rPr lang="pt-BR" sz="2300" dirty="0" smtClean="0"/>
              <a:t> buffer = new </a:t>
            </a:r>
            <a:r>
              <a:rPr lang="pt-BR" sz="2300" dirty="0" err="1" smtClean="0"/>
              <a:t>StringBuilder</a:t>
            </a:r>
            <a:r>
              <a:rPr lang="pt-BR" sz="2300" dirty="0" smtClean="0"/>
              <a:t>(“A”);</a:t>
            </a:r>
          </a:p>
          <a:p>
            <a:pPr lvl="1"/>
            <a:r>
              <a:rPr lang="pt-BR" sz="2300" dirty="0" err="1" smtClean="0"/>
              <a:t>buffer.append</a:t>
            </a:r>
            <a:r>
              <a:rPr lang="pt-BR" sz="2300" dirty="0" smtClean="0"/>
              <a:t>(“l”).</a:t>
            </a:r>
            <a:r>
              <a:rPr lang="pt-BR" sz="2300" dirty="0" err="1" smtClean="0"/>
              <a:t>append</a:t>
            </a:r>
            <a:r>
              <a:rPr lang="pt-BR" sz="2300" dirty="0" smtClean="0"/>
              <a:t>(“o”). </a:t>
            </a:r>
            <a:r>
              <a:rPr lang="pt-BR" sz="2300" dirty="0" err="1" smtClean="0"/>
              <a:t>append</a:t>
            </a:r>
            <a:r>
              <a:rPr lang="pt-BR" sz="2300" dirty="0" smtClean="0"/>
              <a:t>(“!”);</a:t>
            </a:r>
            <a:endParaRPr lang="en-US" sz="2300" dirty="0"/>
          </a:p>
          <a:p>
            <a:pPr lvl="1"/>
            <a:r>
              <a:rPr lang="pt-BR" sz="2300" dirty="0" err="1" smtClean="0"/>
              <a:t>System.out.println</a:t>
            </a:r>
            <a:r>
              <a:rPr lang="pt-BR" sz="2300" dirty="0" smtClean="0"/>
              <a:t>(</a:t>
            </a:r>
            <a:r>
              <a:rPr lang="pt-BR" sz="2300" dirty="0" err="1" smtClean="0"/>
              <a:t>buffer.toString</a:t>
            </a:r>
            <a:r>
              <a:rPr lang="pt-BR" sz="2300" dirty="0" smtClean="0"/>
              <a:t>());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91366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564904"/>
            <a:ext cx="5626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/>
              <a:t>Use </a:t>
            </a:r>
            <a:r>
              <a:rPr lang="pt-BR" sz="2800" b="1" i="1" dirty="0" err="1" smtClean="0"/>
              <a:t>StringBuilder</a:t>
            </a:r>
            <a:r>
              <a:rPr lang="pt-BR" sz="2800" b="1" i="1" dirty="0" smtClean="0"/>
              <a:t> para alterar textos</a:t>
            </a:r>
            <a:endParaRPr lang="en-US" sz="2800" b="1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3789040"/>
            <a:ext cx="722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/>
              <a:t>Prefira usar </a:t>
            </a:r>
            <a:r>
              <a:rPr lang="pt-BR" sz="2800" b="1" i="1" dirty="0" err="1" smtClean="0"/>
              <a:t>StringBuilder</a:t>
            </a:r>
            <a:r>
              <a:rPr lang="pt-BR" sz="2800" b="1" i="1" dirty="0" smtClean="0"/>
              <a:t> para construir </a:t>
            </a:r>
            <a:r>
              <a:rPr lang="pt-BR" sz="2800" b="1" i="1" dirty="0" err="1" smtClean="0"/>
              <a:t>Strings</a:t>
            </a:r>
            <a:endParaRPr lang="en-US" sz="2800" b="1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2" y="4365104"/>
            <a:ext cx="811562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0" y="3136616"/>
            <a:ext cx="6637502" cy="4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764"/>
            <a:ext cx="8252331" cy="47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2" y="1024776"/>
            <a:ext cx="8487861" cy="139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188640"/>
            <a:ext cx="64372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i="1" dirty="0" smtClean="0"/>
              <a:t>Classe </a:t>
            </a:r>
            <a:r>
              <a:rPr lang="pt-BR" sz="3800" b="1" i="1" dirty="0" err="1" smtClean="0"/>
              <a:t>java.util.StringTokenizer</a:t>
            </a:r>
            <a:endParaRPr lang="en-US" sz="38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9" y="980728"/>
            <a:ext cx="82989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296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7373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3118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29284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0559"/>
            <a:ext cx="87965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1807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84967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137</Words>
  <Application>Microsoft Office PowerPoint</Application>
  <PresentationFormat>Apresentação na tela (4:3)</PresentationFormat>
  <Paragraphs>21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beto</dc:creator>
  <cp:lastModifiedBy>beto</cp:lastModifiedBy>
  <cp:revision>50</cp:revision>
  <dcterms:created xsi:type="dcterms:W3CDTF">2021-01-17T22:28:08Z</dcterms:created>
  <dcterms:modified xsi:type="dcterms:W3CDTF">2021-01-19T12:35:17Z</dcterms:modified>
</cp:coreProperties>
</file>