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355" y="-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7624" y="1988840"/>
            <a:ext cx="69233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b="1" dirty="0" smtClean="0"/>
              <a:t>Fluxo de Bytes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507983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95425"/>
            <a:ext cx="8345079" cy="3085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53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7505246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53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671003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539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319452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539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04664"/>
            <a:ext cx="7924221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539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32656"/>
            <a:ext cx="8669763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067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476672"/>
            <a:ext cx="8212081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06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0" y="980728"/>
            <a:ext cx="6906001" cy="127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60648"/>
            <a:ext cx="3312368" cy="60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2217980"/>
            <a:ext cx="3600400" cy="43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49" y="2655675"/>
            <a:ext cx="7200801" cy="90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20" y="3594188"/>
            <a:ext cx="5659434" cy="199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09" y="5589240"/>
            <a:ext cx="716691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9" y="6021288"/>
            <a:ext cx="7644849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74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63" y="980728"/>
            <a:ext cx="8045739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507" y="116632"/>
            <a:ext cx="2283683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53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384432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53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8437326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53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404664"/>
            <a:ext cx="7262875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872"/>
            <a:ext cx="9084006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53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512629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53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243674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53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711556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5391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</Words>
  <Application>Microsoft Office PowerPoint</Application>
  <PresentationFormat>Apresentação na tela (4:3)</PresentationFormat>
  <Paragraphs>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beto</dc:creator>
  <cp:lastModifiedBy>beto</cp:lastModifiedBy>
  <cp:revision>20</cp:revision>
  <dcterms:created xsi:type="dcterms:W3CDTF">2021-01-22T20:42:52Z</dcterms:created>
  <dcterms:modified xsi:type="dcterms:W3CDTF">2021-01-22T21:12:34Z</dcterms:modified>
</cp:coreProperties>
</file>