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>
      <p:cViewPr varScale="1">
        <p:scale>
          <a:sx n="77" d="100"/>
          <a:sy n="77" d="100"/>
        </p:scale>
        <p:origin x="-1409" y="-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16/01/2021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771800" y="1628800"/>
            <a:ext cx="324457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0" b="1" dirty="0" smtClean="0"/>
              <a:t>JDBC</a:t>
            </a:r>
            <a:endParaRPr lang="en-US" sz="11000" b="1" dirty="0"/>
          </a:p>
        </p:txBody>
      </p:sp>
    </p:spTree>
    <p:extLst>
      <p:ext uri="{BB962C8B-B14F-4D97-AF65-F5344CB8AC3E}">
        <p14:creationId xmlns:p14="http://schemas.microsoft.com/office/powerpoint/2010/main" val="1966581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8291912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6439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20688"/>
            <a:ext cx="7808753" cy="533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6439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8103721" cy="459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6439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8221851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6439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20688"/>
            <a:ext cx="8058406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" t="5522" r="1382" b="6577"/>
          <a:stretch/>
        </p:blipFill>
        <p:spPr bwMode="auto">
          <a:xfrm>
            <a:off x="395536" y="3501008"/>
            <a:ext cx="8285018" cy="2152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6439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8567680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63" y="4365104"/>
            <a:ext cx="836261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6439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8210596" cy="29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997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4704"/>
            <a:ext cx="769609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509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64704"/>
            <a:ext cx="7701740" cy="5022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643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20688"/>
            <a:ext cx="8184252" cy="537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643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92696"/>
            <a:ext cx="7985772" cy="5367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6439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36712"/>
            <a:ext cx="7516006" cy="517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643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2696"/>
            <a:ext cx="8040282" cy="4645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6439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20688"/>
            <a:ext cx="7604061" cy="508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643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92696"/>
            <a:ext cx="8235905" cy="5213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6439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</Words>
  <Application>Microsoft Office PowerPoint</Application>
  <PresentationFormat>Apresentação na tela (4:3)</PresentationFormat>
  <Paragraphs>1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beto</dc:creator>
  <cp:lastModifiedBy>beto</cp:lastModifiedBy>
  <cp:revision>17</cp:revision>
  <dcterms:created xsi:type="dcterms:W3CDTF">2021-01-16T22:20:34Z</dcterms:created>
  <dcterms:modified xsi:type="dcterms:W3CDTF">2021-01-16T22:37:36Z</dcterms:modified>
</cp:coreProperties>
</file>