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1355" y="-5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23/01/2021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11560" y="1556792"/>
            <a:ext cx="7772400" cy="1470025"/>
          </a:xfrm>
        </p:spPr>
        <p:txBody>
          <a:bodyPr>
            <a:normAutofit/>
          </a:bodyPr>
          <a:lstStyle/>
          <a:p>
            <a:r>
              <a:rPr lang="pt-BR" sz="8000" b="1" dirty="0" smtClean="0"/>
              <a:t>Classes Internas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427385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4664"/>
            <a:ext cx="8587068" cy="56886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5113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332656"/>
            <a:ext cx="8395134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256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48680"/>
            <a:ext cx="7730362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25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0648"/>
            <a:ext cx="8680237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00" y="3068960"/>
            <a:ext cx="8790887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256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332656"/>
            <a:ext cx="8871743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256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4"/>
            <a:ext cx="8781463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97864"/>
            <a:ext cx="8601587" cy="1739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2568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Apresentação na tela (4:3)</PresentationFormat>
  <Paragraphs>1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8" baseType="lpstr">
      <vt:lpstr>Tema do Office</vt:lpstr>
      <vt:lpstr>Classes Internas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Internas</dc:title>
  <dc:creator>beto</dc:creator>
  <cp:lastModifiedBy>beto</cp:lastModifiedBy>
  <cp:revision>9</cp:revision>
  <dcterms:created xsi:type="dcterms:W3CDTF">2021-01-23T17:47:09Z</dcterms:created>
  <dcterms:modified xsi:type="dcterms:W3CDTF">2021-01-23T17:59:31Z</dcterms:modified>
</cp:coreProperties>
</file>