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81" r:id="rId18"/>
    <p:sldId id="280" r:id="rId19"/>
    <p:sldId id="267" r:id="rId20"/>
    <p:sldId id="268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2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4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9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739C-0999-4FA3-933F-E6E81A9438F2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60BF-86B0-4F80-ABAF-A4FE9001C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ian.org/" TargetMode="External"/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tcher.io/" TargetMode="External"/><Relationship Id="rId2" Type="http://schemas.openxmlformats.org/officeDocument/2006/relationships/hyperlink" Target="https://www.sdcard.org/downloads/formatter_4/eula_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win32diskimage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founder.com/learn/Super_Kit_V2_for_RaspberryPi/lesson-1-blinking-led-super-kit-for-raspberrypi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imagesearch.com/2016/04/18/install-guide-raspberry-pi-3-raspbian-jessie-opencv-3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3 modelo 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Sergio Takeo Kofuji</a:t>
            </a:r>
          </a:p>
        </p:txBody>
      </p:sp>
    </p:spTree>
    <p:extLst>
      <p:ext uri="{BB962C8B-B14F-4D97-AF65-F5344CB8AC3E}">
        <p14:creationId xmlns:p14="http://schemas.microsoft.com/office/powerpoint/2010/main" val="215784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Raspbian</a:t>
            </a:r>
            <a:r>
              <a:rPr lang="pt-BR" dirty="0"/>
              <a:t> Jessie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utilizar o SO Linux </a:t>
            </a:r>
            <a:r>
              <a:rPr lang="pt-BR" dirty="0" err="1"/>
              <a:t>Raspbian</a:t>
            </a:r>
            <a:r>
              <a:rPr lang="pt-BR" dirty="0"/>
              <a:t> </a:t>
            </a:r>
            <a:r>
              <a:rPr lang="pt-BR" dirty="0" err="1"/>
              <a:t>Jessy</a:t>
            </a:r>
            <a:r>
              <a:rPr lang="pt-BR" dirty="0"/>
              <a:t>. Não vamos usar o NOOBS </a:t>
            </a:r>
          </a:p>
          <a:p>
            <a:r>
              <a:rPr lang="pt-BR" dirty="0"/>
              <a:t>Site do </a:t>
            </a:r>
            <a:r>
              <a:rPr lang="pt-BR" dirty="0" err="1"/>
              <a:t>Raspberry</a:t>
            </a:r>
            <a:r>
              <a:rPr lang="pt-BR" dirty="0"/>
              <a:t> PI: </a:t>
            </a:r>
          </a:p>
          <a:p>
            <a:pPr lvl="1"/>
            <a:r>
              <a:rPr lang="pt-BR" dirty="0">
                <a:hlinkClick r:id="rId2"/>
              </a:rPr>
              <a:t>https://www.raspberrypi.org/downloads/</a:t>
            </a:r>
            <a:endParaRPr lang="pt-BR" dirty="0"/>
          </a:p>
          <a:p>
            <a:r>
              <a:rPr lang="pt-BR" dirty="0"/>
              <a:t>Site oficial do </a:t>
            </a:r>
            <a:r>
              <a:rPr lang="pt-BR" dirty="0" err="1"/>
              <a:t>Raspbian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http://www.raspbian.org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3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Gravação do cartão FLASH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Micro SD </a:t>
            </a:r>
            <a:r>
              <a:rPr lang="pt-BR" dirty="0" err="1"/>
              <a:t>Card</a:t>
            </a:r>
            <a:r>
              <a:rPr lang="pt-BR" dirty="0"/>
              <a:t> de 8Gbytes, classe 10 ou superior</a:t>
            </a:r>
          </a:p>
          <a:p>
            <a:r>
              <a:rPr lang="pt-BR" dirty="0"/>
              <a:t>No Windows 10:</a:t>
            </a:r>
          </a:p>
          <a:p>
            <a:pPr lvl="1"/>
            <a:r>
              <a:rPr lang="pt-BR" dirty="0"/>
              <a:t>Formatar o micro SD </a:t>
            </a:r>
            <a:r>
              <a:rPr lang="pt-BR" dirty="0" err="1"/>
              <a:t>Card</a:t>
            </a:r>
            <a:r>
              <a:rPr lang="pt-BR" dirty="0"/>
              <a:t>, por exemplo, com o utilitário do SD </a:t>
            </a:r>
            <a:r>
              <a:rPr lang="pt-BR" dirty="0" err="1"/>
              <a:t>Association</a:t>
            </a:r>
            <a:endParaRPr lang="pt-BR" dirty="0"/>
          </a:p>
          <a:p>
            <a:pPr lvl="2"/>
            <a:r>
              <a:rPr lang="pt-BR" dirty="0">
                <a:hlinkClick r:id="rId2"/>
              </a:rPr>
              <a:t>https://www.sdcard.org/downloads/formatter_4/eula_windows/</a:t>
            </a:r>
            <a:endParaRPr lang="pt-BR" dirty="0"/>
          </a:p>
          <a:p>
            <a:r>
              <a:rPr lang="pt-BR" dirty="0"/>
              <a:t>Descomprimir o arquivo zip com o utilitário 7ZIP (não será necessário se a ferramenta de gravação do cartão SD for o </a:t>
            </a:r>
            <a:r>
              <a:rPr lang="pt-BR" b="1" dirty="0" err="1">
                <a:solidFill>
                  <a:srgbClr val="FF0000"/>
                </a:solidFill>
              </a:rPr>
              <a:t>Ether</a:t>
            </a:r>
            <a:r>
              <a:rPr lang="pt-BR" dirty="0"/>
              <a:t>)</a:t>
            </a:r>
          </a:p>
          <a:p>
            <a:r>
              <a:rPr lang="pt-BR" dirty="0"/>
              <a:t>Gravar o cartão Flash</a:t>
            </a:r>
          </a:p>
          <a:p>
            <a:pPr lvl="1"/>
            <a:r>
              <a:rPr lang="pt-BR" dirty="0"/>
              <a:t>Ferramenta </a:t>
            </a:r>
            <a:r>
              <a:rPr lang="pt-BR" dirty="0" err="1"/>
              <a:t>Etcher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https://etcher.io/</a:t>
            </a:r>
            <a:r>
              <a:rPr lang="pt-BR" dirty="0"/>
              <a:t> )</a:t>
            </a:r>
          </a:p>
          <a:p>
            <a:pPr lvl="1"/>
            <a:r>
              <a:rPr lang="pt-BR" dirty="0"/>
              <a:t>Ferramenta Win32DiskImager ( </a:t>
            </a:r>
            <a:r>
              <a:rPr lang="pt-BR" dirty="0">
                <a:hlinkClick r:id="rId4"/>
              </a:rPr>
              <a:t>https://sourceforge.net/projects/win32diskimager/</a:t>
            </a:r>
            <a:r>
              <a:rPr lang="pt-BR" dirty="0"/>
              <a:t> )</a:t>
            </a:r>
          </a:p>
          <a:p>
            <a:r>
              <a:rPr lang="pt-BR" dirty="0"/>
              <a:t>Verifique no Windows as partições que foram gravadas no cartão SD</a:t>
            </a:r>
          </a:p>
        </p:txBody>
      </p:sp>
    </p:spTree>
    <p:extLst>
      <p:ext uri="{BB962C8B-B14F-4D97-AF65-F5344CB8AC3E}">
        <p14:creationId xmlns:p14="http://schemas.microsoft.com/office/powerpoint/2010/main" val="165494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de Boot e de </a:t>
            </a:r>
            <a:r>
              <a:rPr lang="pt-BR" dirty="0" err="1"/>
              <a:t>Desilgamento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Boot: </a:t>
            </a:r>
          </a:p>
          <a:p>
            <a:pPr lvl="1"/>
            <a:r>
              <a:rPr lang="pt-BR" dirty="0"/>
              <a:t>Instale o micro cartão SD </a:t>
            </a:r>
            <a:r>
              <a:rPr lang="pt-BR" dirty="0">
                <a:solidFill>
                  <a:srgbClr val="FF0000"/>
                </a:solidFill>
              </a:rPr>
              <a:t>ANTES de LIGAR a energia </a:t>
            </a:r>
            <a:r>
              <a:rPr lang="pt-BR" dirty="0"/>
              <a:t>(cabo micro USB)</a:t>
            </a:r>
          </a:p>
          <a:p>
            <a:pPr lvl="1"/>
            <a:r>
              <a:rPr lang="pt-BR" dirty="0"/>
              <a:t>Conecte o cabo de alimentação micro USB (5V@2,5 A)</a:t>
            </a:r>
          </a:p>
          <a:p>
            <a:pPr lvl="1"/>
            <a:endParaRPr lang="pt-BR" dirty="0"/>
          </a:p>
          <a:p>
            <a:r>
              <a:rPr lang="pt-BR" dirty="0"/>
              <a:t>Desligamento:</a:t>
            </a:r>
          </a:p>
          <a:p>
            <a:pPr lvl="1"/>
            <a:r>
              <a:rPr lang="pt-BR" dirty="0"/>
              <a:t>Evite desligar o RBP desconectando o cabo micro USB, </a:t>
            </a:r>
            <a:r>
              <a:rPr lang="pt-BR" dirty="0">
                <a:solidFill>
                  <a:srgbClr val="FF0000"/>
                </a:solidFill>
              </a:rPr>
              <a:t>SEM dar o shutdown do Linux!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58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Default </a:t>
            </a:r>
            <a:r>
              <a:rPr lang="pt-BR" dirty="0" err="1"/>
              <a:t>user</a:t>
            </a:r>
            <a:r>
              <a:rPr lang="pt-BR" dirty="0"/>
              <a:t>: </a:t>
            </a:r>
            <a:r>
              <a:rPr lang="pt-BR" dirty="0" err="1"/>
              <a:t>pi</a:t>
            </a:r>
            <a:endParaRPr lang="pt-BR" dirty="0"/>
          </a:p>
          <a:p>
            <a:r>
              <a:rPr lang="pt-BR" dirty="0"/>
              <a:t>Default </a:t>
            </a:r>
            <a:r>
              <a:rPr lang="pt-BR" dirty="0" err="1"/>
              <a:t>password</a:t>
            </a:r>
            <a:r>
              <a:rPr lang="pt-BR" dirty="0"/>
              <a:t>: </a:t>
            </a:r>
            <a:r>
              <a:rPr lang="pt-BR" dirty="0" err="1"/>
              <a:t>raspberry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09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teclado default é o  Inglês Britânico</a:t>
            </a:r>
          </a:p>
          <a:p>
            <a:r>
              <a:rPr lang="pt-BR" dirty="0"/>
              <a:t>O teclado deve ser configurado para o ABNT2</a:t>
            </a:r>
          </a:p>
          <a:p>
            <a:r>
              <a:rPr lang="pt-BR" dirty="0"/>
              <a:t>A configuração pode ser feita através de comandos ou através da interface gráfica:</a:t>
            </a:r>
          </a:p>
          <a:p>
            <a:pPr lvl="1"/>
            <a:r>
              <a:rPr lang="pt-BR" dirty="0" err="1"/>
              <a:t>Preferences</a:t>
            </a:r>
            <a:r>
              <a:rPr lang="pt-BR" dirty="0"/>
              <a:t>-&gt;Mouse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Keboard</a:t>
            </a:r>
            <a:r>
              <a:rPr lang="pt-BR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2525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File System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Examine o diretório raiz do sistema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73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USB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Execute o comando </a:t>
            </a:r>
            <a:r>
              <a:rPr lang="pt-BR" dirty="0" err="1"/>
              <a:t>lsusb</a:t>
            </a:r>
            <a:r>
              <a:rPr lang="pt-BR" dirty="0"/>
              <a:t> –v</a:t>
            </a:r>
          </a:p>
          <a:p>
            <a:r>
              <a:rPr lang="pt-BR" dirty="0"/>
              <a:t>Examine a listagem e discrimine as seções correspondentes ao teclado e ao mouse</a:t>
            </a:r>
          </a:p>
        </p:txBody>
      </p:sp>
    </p:spTree>
    <p:extLst>
      <p:ext uri="{BB962C8B-B14F-4D97-AF65-F5344CB8AC3E}">
        <p14:creationId xmlns:p14="http://schemas.microsoft.com/office/powerpoint/2010/main" val="26928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RBP com periféricos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129" y="1779904"/>
            <a:ext cx="6653742" cy="49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Headless</a:t>
            </a:r>
            <a:r>
              <a:rPr lang="pt-BR" dirty="0"/>
              <a:t> Linux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30" y="1882775"/>
            <a:ext cx="71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4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 de 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utilizar um webcam instalado em alguma das portas USB</a:t>
            </a:r>
          </a:p>
          <a:p>
            <a:r>
              <a:rPr lang="pt-BR" dirty="0"/>
              <a:t>Instale a ferramenta de vídeo V4L2</a:t>
            </a:r>
          </a:p>
          <a:p>
            <a:pPr lvl="1"/>
            <a:r>
              <a:rPr lang="pt-BR" dirty="0"/>
              <a:t>Requer acesso à internet</a:t>
            </a:r>
          </a:p>
          <a:p>
            <a:pPr lvl="1"/>
            <a:r>
              <a:rPr lang="pt-BR" dirty="0"/>
              <a:t>Conecte a webcam</a:t>
            </a:r>
          </a:p>
          <a:p>
            <a:pPr lvl="1"/>
            <a:r>
              <a:rPr lang="pt-BR" dirty="0"/>
              <a:t>Liste os dispositivos USB</a:t>
            </a:r>
          </a:p>
          <a:p>
            <a:pPr lvl="2"/>
            <a:r>
              <a:rPr lang="pt-BR" dirty="0" err="1"/>
              <a:t>lsusb</a:t>
            </a:r>
            <a:r>
              <a:rPr lang="pt-BR" dirty="0"/>
              <a:t> –v</a:t>
            </a:r>
          </a:p>
          <a:p>
            <a:pPr lvl="1"/>
            <a:r>
              <a:rPr lang="pt-BR" dirty="0"/>
              <a:t>Instale o pacote qv4l2:</a:t>
            </a:r>
          </a:p>
          <a:p>
            <a:pPr lvl="2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qv4l2</a:t>
            </a:r>
          </a:p>
          <a:p>
            <a:r>
              <a:rPr lang="pt-BR" dirty="0"/>
              <a:t>Execute o aplicativo de vídeo pelo menu de “</a:t>
            </a:r>
            <a:r>
              <a:rPr lang="pt-BR" dirty="0" err="1"/>
              <a:t>Sound</a:t>
            </a:r>
            <a:r>
              <a:rPr lang="pt-BR" dirty="0"/>
              <a:t> &amp; </a:t>
            </a:r>
            <a:r>
              <a:rPr lang="pt-BR" dirty="0" err="1"/>
              <a:t>Video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4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3 modelo B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79" y="1690688"/>
            <a:ext cx="9380841" cy="50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 – Led </a:t>
            </a:r>
            <a:r>
              <a:rPr lang="pt-BR" dirty="0" err="1"/>
              <a:t>Blinking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41" y="1690688"/>
            <a:ext cx="6985177" cy="50288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29601" y="3466458"/>
            <a:ext cx="3223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https://www.sunfounder.com/learn/Super_Kit_V2_for_RaspberryPi/lesson-1-blinking-led-super-kit-for-raspberrypi.html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64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/>
              <a:t>Step</a:t>
            </a:r>
            <a:r>
              <a:rPr lang="pt-BR" sz="2400" b="1" dirty="0"/>
              <a:t> 1: </a:t>
            </a:r>
            <a:r>
              <a:rPr lang="pt-BR" sz="2400" b="1" dirty="0" err="1"/>
              <a:t>Change</a:t>
            </a:r>
            <a:r>
              <a:rPr lang="pt-BR" sz="2400" b="1" dirty="0"/>
              <a:t> </a:t>
            </a:r>
            <a:r>
              <a:rPr lang="pt-BR" sz="2400" b="1" dirty="0" err="1"/>
              <a:t>directory</a:t>
            </a: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cd</a:t>
            </a:r>
            <a:r>
              <a:rPr lang="pt-BR" sz="2400" b="1" dirty="0"/>
              <a:t> /home/</a:t>
            </a:r>
            <a:r>
              <a:rPr lang="pt-BR" sz="2400" b="1" dirty="0" err="1"/>
              <a:t>pi</a:t>
            </a:r>
            <a:r>
              <a:rPr lang="pt-BR" sz="2400" b="1" dirty="0"/>
              <a:t>/</a:t>
            </a:r>
            <a:r>
              <a:rPr lang="pt-BR" sz="2400" b="1" dirty="0" err="1"/>
              <a:t>Sunfounder_SuperKit_C_code_for_RaspberryPi</a:t>
            </a:r>
            <a:r>
              <a:rPr lang="pt-BR" sz="2400" b="1" dirty="0"/>
              <a:t>/01_LED/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 err="1"/>
              <a:t>Step</a:t>
            </a:r>
            <a:r>
              <a:rPr lang="pt-BR" sz="2400" b="1" dirty="0"/>
              <a:t> 2: Compile</a:t>
            </a:r>
          </a:p>
          <a:p>
            <a:pPr marL="0" indent="0"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gcc</a:t>
            </a:r>
            <a:r>
              <a:rPr lang="pt-BR" sz="2400" b="1" dirty="0"/>
              <a:t> </a:t>
            </a:r>
            <a:r>
              <a:rPr lang="pt-BR" sz="2400" b="1" dirty="0" err="1"/>
              <a:t>led.c</a:t>
            </a:r>
            <a:r>
              <a:rPr lang="pt-BR" sz="2400" b="1" dirty="0"/>
              <a:t> –o </a:t>
            </a:r>
            <a:r>
              <a:rPr lang="pt-BR" sz="2400" b="1" dirty="0" err="1"/>
              <a:t>led</a:t>
            </a:r>
            <a:r>
              <a:rPr lang="pt-BR" sz="2400" b="1" dirty="0"/>
              <a:t> –</a:t>
            </a:r>
            <a:r>
              <a:rPr lang="pt-BR" sz="2400" b="1" dirty="0" err="1"/>
              <a:t>lwiringPi</a:t>
            </a:r>
            <a:endParaRPr lang="pt-BR" sz="2400" b="1" dirty="0"/>
          </a:p>
          <a:p>
            <a:endParaRPr lang="pt-BR" sz="2400" b="1" dirty="0"/>
          </a:p>
          <a:p>
            <a:pPr marL="0" indent="0">
              <a:buNone/>
            </a:pPr>
            <a:r>
              <a:rPr lang="pt-BR" sz="2400" b="1" dirty="0" err="1"/>
              <a:t>Step</a:t>
            </a:r>
            <a:r>
              <a:rPr lang="pt-BR" sz="2400" b="1" dirty="0"/>
              <a:t> 3: </a:t>
            </a:r>
            <a:r>
              <a:rPr lang="pt-BR" sz="2400" b="1" dirty="0" err="1"/>
              <a:t>Run</a:t>
            </a: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sudo</a:t>
            </a:r>
            <a:r>
              <a:rPr lang="pt-BR" sz="2400" b="1" dirty="0"/>
              <a:t> ./</a:t>
            </a:r>
            <a:r>
              <a:rPr lang="pt-BR" sz="2400" b="1" dirty="0" err="1"/>
              <a:t>led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2523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Step</a:t>
            </a:r>
            <a:r>
              <a:rPr lang="pt-BR" b="1" dirty="0"/>
              <a:t> 1: </a:t>
            </a:r>
            <a:r>
              <a:rPr lang="pt-BR" b="1" dirty="0" err="1"/>
              <a:t>Change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cd</a:t>
            </a:r>
            <a:r>
              <a:rPr lang="pt-BR" sz="2400" b="1" dirty="0"/>
              <a:t> /home/</a:t>
            </a:r>
            <a:r>
              <a:rPr lang="pt-BR" sz="2400" b="1" dirty="0" err="1"/>
              <a:t>pi</a:t>
            </a:r>
            <a:r>
              <a:rPr lang="pt-BR" sz="2400" b="1" dirty="0"/>
              <a:t>/</a:t>
            </a:r>
            <a:r>
              <a:rPr lang="pt-BR" sz="2400" b="1" dirty="0" err="1"/>
              <a:t>Sunfounder_SuperKit</a:t>
            </a:r>
            <a:r>
              <a:rPr lang="pt-BR" sz="2400" b="1" dirty="0"/>
              <a:t>_ </a:t>
            </a:r>
            <a:r>
              <a:rPr lang="pt-BR" sz="2400" b="1" dirty="0" err="1"/>
              <a:t>Python_code_for_RaspberryPi</a:t>
            </a:r>
            <a:r>
              <a:rPr lang="pt-BR" sz="2400" b="1" dirty="0"/>
              <a:t>/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Step</a:t>
            </a:r>
            <a:r>
              <a:rPr lang="pt-BR" b="1" dirty="0"/>
              <a:t> 2: </a:t>
            </a:r>
            <a:r>
              <a:rPr lang="pt-BR" b="1" dirty="0" err="1"/>
              <a:t>Run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python</a:t>
            </a:r>
            <a:r>
              <a:rPr lang="pt-BR" b="1" dirty="0"/>
              <a:t> 01_led.py</a:t>
            </a:r>
          </a:p>
        </p:txBody>
      </p:sp>
    </p:spTree>
    <p:extLst>
      <p:ext uri="{BB962C8B-B14F-4D97-AF65-F5344CB8AC3E}">
        <p14:creationId xmlns:p14="http://schemas.microsoft.com/office/powerpoint/2010/main" val="127134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/**********************************************************************</a:t>
            </a:r>
          </a:p>
          <a:p>
            <a:r>
              <a:rPr lang="pt-BR" dirty="0"/>
              <a:t>* </a:t>
            </a:r>
            <a:r>
              <a:rPr lang="pt-BR" dirty="0" err="1"/>
              <a:t>Filename</a:t>
            </a:r>
            <a:r>
              <a:rPr lang="pt-BR" dirty="0"/>
              <a:t>    : </a:t>
            </a:r>
            <a:r>
              <a:rPr lang="pt-BR" dirty="0" err="1"/>
              <a:t>led.c</a:t>
            </a:r>
            <a:endParaRPr lang="pt-BR" dirty="0"/>
          </a:p>
          <a:p>
            <a:r>
              <a:rPr lang="pt-BR" dirty="0"/>
              <a:t>* </a:t>
            </a:r>
            <a:r>
              <a:rPr lang="pt-BR" dirty="0" err="1"/>
              <a:t>Description</a:t>
            </a:r>
            <a:r>
              <a:rPr lang="pt-BR" dirty="0"/>
              <a:t> : 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led</a:t>
            </a:r>
            <a:r>
              <a:rPr lang="pt-BR" dirty="0"/>
              <a:t> </a:t>
            </a:r>
            <a:r>
              <a:rPr lang="pt-BR" dirty="0" err="1"/>
              <a:t>blinking</a:t>
            </a:r>
            <a:r>
              <a:rPr lang="pt-BR" dirty="0"/>
              <a:t>.</a:t>
            </a:r>
          </a:p>
          <a:p>
            <a:r>
              <a:rPr lang="pt-BR" dirty="0"/>
              <a:t>* </a:t>
            </a:r>
            <a:r>
              <a:rPr lang="pt-BR" dirty="0" err="1"/>
              <a:t>Author</a:t>
            </a:r>
            <a:r>
              <a:rPr lang="pt-BR" dirty="0"/>
              <a:t>      : </a:t>
            </a:r>
            <a:r>
              <a:rPr lang="pt-BR" dirty="0" err="1"/>
              <a:t>Robot</a:t>
            </a:r>
            <a:endParaRPr lang="pt-BR" dirty="0"/>
          </a:p>
          <a:p>
            <a:r>
              <a:rPr lang="pt-BR" dirty="0"/>
              <a:t>* E-mail      : support@sunfounder.com</a:t>
            </a:r>
          </a:p>
          <a:p>
            <a:r>
              <a:rPr lang="pt-BR" dirty="0"/>
              <a:t>* website     : www.sunfounder.com</a:t>
            </a:r>
          </a:p>
          <a:p>
            <a:r>
              <a:rPr lang="pt-BR" dirty="0"/>
              <a:t>* Date        : 2014/08/27</a:t>
            </a:r>
          </a:p>
          <a:p>
            <a:r>
              <a:rPr lang="pt-BR" dirty="0"/>
              <a:t>**********************************************************************/</a:t>
            </a:r>
          </a:p>
          <a:p>
            <a:r>
              <a:rPr lang="pt-BR" dirty="0"/>
              <a:t>#include &lt;</a:t>
            </a:r>
            <a:r>
              <a:rPr lang="pt-BR" dirty="0" err="1"/>
              <a:t>wiringPi.h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#define  </a:t>
            </a:r>
            <a:r>
              <a:rPr lang="pt-BR" dirty="0" err="1"/>
              <a:t>LedPin</a:t>
            </a:r>
            <a:r>
              <a:rPr lang="pt-BR" dirty="0"/>
              <a:t>   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05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6408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main</a:t>
            </a:r>
            <a:r>
              <a:rPr lang="pt-BR" sz="3600" dirty="0"/>
              <a:t>(</a:t>
            </a:r>
            <a:r>
              <a:rPr lang="pt-BR" sz="3600" dirty="0" err="1"/>
              <a:t>void</a:t>
            </a:r>
            <a:r>
              <a:rPr lang="pt-BR" sz="3600" dirty="0"/>
              <a:t>)</a:t>
            </a:r>
          </a:p>
          <a:p>
            <a:pPr marL="0" indent="0">
              <a:buNone/>
            </a:pPr>
            <a:r>
              <a:rPr lang="pt-BR" sz="3600" dirty="0"/>
              <a:t>{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if</a:t>
            </a:r>
            <a:r>
              <a:rPr lang="pt-BR" sz="3600" dirty="0"/>
              <a:t>(</a:t>
            </a:r>
            <a:r>
              <a:rPr lang="pt-BR" sz="3600" dirty="0" err="1"/>
              <a:t>wiringPiSetup</a:t>
            </a:r>
            <a:r>
              <a:rPr lang="pt-BR" sz="3600" dirty="0"/>
              <a:t>() == -1){ //</a:t>
            </a:r>
            <a:r>
              <a:rPr lang="pt-BR" sz="3600" dirty="0" err="1"/>
              <a:t>when</a:t>
            </a:r>
            <a:r>
              <a:rPr lang="pt-BR" sz="3600" dirty="0"/>
              <a:t> </a:t>
            </a:r>
            <a:r>
              <a:rPr lang="pt-BR" sz="3600" dirty="0" err="1"/>
              <a:t>initialize</a:t>
            </a:r>
            <a:r>
              <a:rPr lang="pt-BR" sz="3600" dirty="0"/>
              <a:t> </a:t>
            </a:r>
            <a:r>
              <a:rPr lang="pt-BR" sz="3600" dirty="0" err="1"/>
              <a:t>wiring</a:t>
            </a:r>
            <a:r>
              <a:rPr lang="pt-BR" sz="3600" dirty="0"/>
              <a:t> </a:t>
            </a:r>
            <a:r>
              <a:rPr lang="pt-BR" sz="3600" dirty="0" err="1"/>
              <a:t>failed,print</a:t>
            </a:r>
            <a:r>
              <a:rPr lang="pt-BR" sz="3600" dirty="0"/>
              <a:t> </a:t>
            </a:r>
            <a:r>
              <a:rPr lang="pt-BR" sz="3600" dirty="0" err="1"/>
              <a:t>messageto</a:t>
            </a:r>
            <a:r>
              <a:rPr lang="pt-BR" sz="3600" dirty="0"/>
              <a:t> </a:t>
            </a:r>
            <a:r>
              <a:rPr lang="pt-BR" sz="3600" dirty="0" err="1"/>
              <a:t>screen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		</a:t>
            </a:r>
            <a:r>
              <a:rPr lang="pt-BR" sz="3600" dirty="0" err="1"/>
              <a:t>printf</a:t>
            </a:r>
            <a:r>
              <a:rPr lang="pt-BR" sz="3600" dirty="0"/>
              <a:t>("setup </a:t>
            </a:r>
            <a:r>
              <a:rPr lang="pt-BR" sz="3600" dirty="0" err="1"/>
              <a:t>wiringPi</a:t>
            </a:r>
            <a:r>
              <a:rPr lang="pt-BR" sz="3600" dirty="0"/>
              <a:t> </a:t>
            </a:r>
            <a:r>
              <a:rPr lang="pt-BR" sz="3600" dirty="0" err="1"/>
              <a:t>failed</a:t>
            </a:r>
            <a:r>
              <a:rPr lang="pt-BR" sz="3600" dirty="0"/>
              <a:t> !");</a:t>
            </a:r>
          </a:p>
          <a:p>
            <a:pPr marL="0" indent="0">
              <a:buNone/>
            </a:pPr>
            <a:r>
              <a:rPr lang="pt-BR" sz="3600" dirty="0"/>
              <a:t>		</a:t>
            </a:r>
            <a:r>
              <a:rPr lang="pt-BR" sz="3600" dirty="0" err="1"/>
              <a:t>return</a:t>
            </a:r>
            <a:r>
              <a:rPr lang="pt-BR" sz="3600" dirty="0"/>
              <a:t> 1; </a:t>
            </a:r>
          </a:p>
          <a:p>
            <a:pPr marL="0" indent="0">
              <a:buNone/>
            </a:pPr>
            <a:r>
              <a:rPr lang="pt-BR" sz="3600" dirty="0"/>
              <a:t>	}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printf</a:t>
            </a:r>
            <a:r>
              <a:rPr lang="pt-BR" sz="3600" dirty="0"/>
              <a:t>("</a:t>
            </a:r>
            <a:r>
              <a:rPr lang="pt-BR" sz="3600" dirty="0" err="1"/>
              <a:t>linker</a:t>
            </a:r>
            <a:r>
              <a:rPr lang="pt-BR" sz="3600" dirty="0"/>
              <a:t> </a:t>
            </a:r>
            <a:r>
              <a:rPr lang="pt-BR" sz="3600" dirty="0" err="1"/>
              <a:t>LedPin</a:t>
            </a:r>
            <a:r>
              <a:rPr lang="pt-BR" sz="3600" dirty="0"/>
              <a:t> : GPIO %d(</a:t>
            </a:r>
            <a:r>
              <a:rPr lang="pt-BR" sz="3600" dirty="0" err="1"/>
              <a:t>wiringPi</a:t>
            </a:r>
            <a:r>
              <a:rPr lang="pt-BR" sz="3600" dirty="0"/>
              <a:t> pin)\n",</a:t>
            </a:r>
            <a:r>
              <a:rPr lang="pt-BR" sz="3600" dirty="0" err="1"/>
              <a:t>LedPin</a:t>
            </a:r>
            <a:r>
              <a:rPr lang="pt-BR" sz="3600" dirty="0"/>
              <a:t>); //</a:t>
            </a:r>
            <a:r>
              <a:rPr lang="pt-BR" sz="3600" dirty="0" err="1"/>
              <a:t>when</a:t>
            </a:r>
            <a:r>
              <a:rPr lang="pt-BR" sz="3600" dirty="0"/>
              <a:t> </a:t>
            </a:r>
            <a:r>
              <a:rPr lang="pt-BR" sz="3600" dirty="0" err="1"/>
              <a:t>initialize</a:t>
            </a:r>
            <a:r>
              <a:rPr lang="pt-BR" sz="3600" dirty="0"/>
              <a:t> </a:t>
            </a:r>
            <a:r>
              <a:rPr lang="pt-BR" sz="3600" dirty="0" err="1"/>
              <a:t>wiring</a:t>
            </a:r>
            <a:r>
              <a:rPr lang="pt-BR" sz="3600" dirty="0"/>
              <a:t> </a:t>
            </a:r>
            <a:r>
              <a:rPr lang="pt-BR" sz="3600" dirty="0" err="1"/>
              <a:t>successfully,print</a:t>
            </a:r>
            <a:r>
              <a:rPr lang="pt-BR" sz="3600" dirty="0"/>
              <a:t> </a:t>
            </a:r>
            <a:r>
              <a:rPr lang="pt-BR" sz="3600" dirty="0" err="1"/>
              <a:t>message</a:t>
            </a:r>
            <a:r>
              <a:rPr lang="pt-BR" sz="3600" dirty="0"/>
              <a:t>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screen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	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pinMode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OUTPUT);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while</a:t>
            </a:r>
            <a:r>
              <a:rPr lang="pt-BR" sz="3600" dirty="0"/>
              <a:t>(1){</a:t>
            </a:r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digitalWrite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LOW);  //</a:t>
            </a:r>
            <a:r>
              <a:rPr lang="pt-BR" sz="3600" dirty="0" err="1"/>
              <a:t>led</a:t>
            </a:r>
            <a:r>
              <a:rPr lang="pt-BR" sz="3600" dirty="0"/>
              <a:t> </a:t>
            </a:r>
            <a:r>
              <a:rPr lang="pt-BR" sz="3600" dirty="0" err="1"/>
              <a:t>on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printf</a:t>
            </a:r>
            <a:r>
              <a:rPr lang="pt-BR" sz="3600" dirty="0"/>
              <a:t>("</a:t>
            </a:r>
            <a:r>
              <a:rPr lang="pt-BR" sz="3600" dirty="0" err="1"/>
              <a:t>led</a:t>
            </a:r>
            <a:r>
              <a:rPr lang="pt-BR" sz="3600" dirty="0"/>
              <a:t> </a:t>
            </a:r>
            <a:r>
              <a:rPr lang="pt-BR" sz="3600" dirty="0" err="1"/>
              <a:t>on</a:t>
            </a:r>
            <a:r>
              <a:rPr lang="pt-BR" sz="3600" dirty="0"/>
              <a:t>...\n");</a:t>
            </a:r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delay</a:t>
            </a:r>
            <a:r>
              <a:rPr lang="pt-BR" sz="3600" dirty="0"/>
              <a:t>(500);</a:t>
            </a:r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digitalWrite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HIGH);  //</a:t>
            </a:r>
            <a:r>
              <a:rPr lang="pt-BR" sz="3600" dirty="0" err="1"/>
              <a:t>led</a:t>
            </a:r>
            <a:r>
              <a:rPr lang="pt-BR" sz="3600" dirty="0"/>
              <a:t> off</a:t>
            </a:r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printf</a:t>
            </a:r>
            <a:r>
              <a:rPr lang="pt-BR" sz="3600" dirty="0"/>
              <a:t>("...</a:t>
            </a:r>
            <a:r>
              <a:rPr lang="pt-BR" sz="3600" dirty="0" err="1"/>
              <a:t>led</a:t>
            </a:r>
            <a:r>
              <a:rPr lang="pt-BR" sz="3600" dirty="0"/>
              <a:t> off\n");</a:t>
            </a:r>
          </a:p>
          <a:p>
            <a:pPr marL="0" indent="0">
              <a:buNone/>
            </a:pPr>
            <a:r>
              <a:rPr lang="pt-BR" sz="3600" dirty="0"/>
              <a:t>			</a:t>
            </a:r>
            <a:r>
              <a:rPr lang="pt-BR" sz="3600" dirty="0" err="1"/>
              <a:t>delay</a:t>
            </a:r>
            <a:r>
              <a:rPr lang="pt-BR" sz="3600" dirty="0"/>
              <a:t>(500);</a:t>
            </a:r>
          </a:p>
          <a:p>
            <a:pPr marL="0" indent="0">
              <a:buNone/>
            </a:pPr>
            <a:r>
              <a:rPr lang="pt-BR" sz="3600" dirty="0"/>
              <a:t>	}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return</a:t>
            </a:r>
            <a:r>
              <a:rPr lang="pt-BR" sz="3600" dirty="0"/>
              <a:t> 0;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28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RPP + </a:t>
            </a:r>
            <a:r>
              <a:rPr lang="pt-BR" dirty="0" err="1"/>
              <a:t>Raspbian</a:t>
            </a:r>
            <a:r>
              <a:rPr lang="pt-BR" dirty="0"/>
              <a:t> Jessie +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http://www.pyimagesearch.com/2016/04/18/install-guide-raspberry-pi-3-raspbian-jessie-opencv-3/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1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kofuji@usp.br</a:t>
            </a:r>
          </a:p>
        </p:txBody>
      </p:sp>
    </p:spTree>
    <p:extLst>
      <p:ext uri="{BB962C8B-B14F-4D97-AF65-F5344CB8AC3E}">
        <p14:creationId xmlns:p14="http://schemas.microsoft.com/office/powerpoint/2010/main" val="13850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BroadCom</a:t>
            </a:r>
            <a:r>
              <a:rPr lang="pt-BR" dirty="0"/>
              <a:t> BMC2837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376"/>
            <a:ext cx="4091939" cy="48084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65" y="2163939"/>
            <a:ext cx="6457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50436"/>
            <a:ext cx="8389620" cy="68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0"/>
            <a:ext cx="657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Técnicas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Broadcom</a:t>
            </a:r>
            <a:r>
              <a:rPr lang="pt-BR" dirty="0">
                <a:solidFill>
                  <a:srgbClr val="FF0000"/>
                </a:solidFill>
              </a:rPr>
              <a:t> BCM2837 64bit </a:t>
            </a:r>
            <a:r>
              <a:rPr lang="pt-BR" dirty="0" err="1">
                <a:solidFill>
                  <a:srgbClr val="FF0000"/>
                </a:solidFill>
              </a:rPr>
              <a:t>Quad</a:t>
            </a:r>
            <a:r>
              <a:rPr lang="pt-BR" dirty="0">
                <a:solidFill>
                  <a:srgbClr val="FF0000"/>
                </a:solidFill>
              </a:rPr>
              <a:t> Core Processor </a:t>
            </a:r>
            <a:r>
              <a:rPr lang="pt-BR" dirty="0" err="1">
                <a:solidFill>
                  <a:srgbClr val="FF0000"/>
                </a:solidFill>
              </a:rPr>
              <a:t>powered</a:t>
            </a:r>
            <a:r>
              <a:rPr lang="pt-BR" dirty="0">
                <a:solidFill>
                  <a:srgbClr val="FF0000"/>
                </a:solidFill>
              </a:rPr>
              <a:t> Single Board Computer running </a:t>
            </a:r>
            <a:r>
              <a:rPr lang="pt-BR" dirty="0" err="1">
                <a:solidFill>
                  <a:srgbClr val="FF0000"/>
                </a:solidFill>
              </a:rPr>
              <a:t>at</a:t>
            </a:r>
            <a:r>
              <a:rPr lang="pt-BR" dirty="0">
                <a:solidFill>
                  <a:srgbClr val="FF0000"/>
                </a:solidFill>
              </a:rPr>
              <a:t> 1.2GHz 1GB RAM </a:t>
            </a:r>
          </a:p>
          <a:p>
            <a:r>
              <a:rPr lang="pt-BR" dirty="0"/>
              <a:t>BCM43143 WiFi </a:t>
            </a:r>
            <a:r>
              <a:rPr lang="pt-BR" dirty="0" err="1"/>
              <a:t>on</a:t>
            </a:r>
            <a:r>
              <a:rPr lang="pt-BR" dirty="0"/>
              <a:t> board </a:t>
            </a:r>
          </a:p>
          <a:p>
            <a:r>
              <a:rPr lang="pt-BR" dirty="0"/>
              <a:t>Bluetooth </a:t>
            </a:r>
            <a:r>
              <a:rPr lang="pt-BR" dirty="0" err="1"/>
              <a:t>Low</a:t>
            </a:r>
            <a:r>
              <a:rPr lang="pt-BR" dirty="0"/>
              <a:t> Energy (BLE) </a:t>
            </a:r>
            <a:r>
              <a:rPr lang="pt-BR" dirty="0" err="1"/>
              <a:t>on</a:t>
            </a:r>
            <a:r>
              <a:rPr lang="pt-BR" dirty="0"/>
              <a:t> board </a:t>
            </a:r>
          </a:p>
          <a:p>
            <a:r>
              <a:rPr lang="pt-BR" dirty="0"/>
              <a:t>40pin </a:t>
            </a:r>
            <a:r>
              <a:rPr lang="pt-BR" dirty="0" err="1"/>
              <a:t>extended</a:t>
            </a:r>
            <a:r>
              <a:rPr lang="pt-BR" dirty="0"/>
              <a:t> GPIO </a:t>
            </a:r>
          </a:p>
          <a:p>
            <a:r>
              <a:rPr lang="pt-BR" dirty="0"/>
              <a:t>4 x USB 2 </a:t>
            </a:r>
            <a:r>
              <a:rPr lang="pt-BR" dirty="0" err="1"/>
              <a:t>ports</a:t>
            </a:r>
            <a:r>
              <a:rPr lang="pt-BR" dirty="0"/>
              <a:t> </a:t>
            </a:r>
          </a:p>
          <a:p>
            <a:r>
              <a:rPr lang="pt-BR" dirty="0"/>
              <a:t>4 pole </a:t>
            </a:r>
            <a:r>
              <a:rPr lang="pt-BR" dirty="0" err="1"/>
              <a:t>Stereo</a:t>
            </a:r>
            <a:r>
              <a:rPr lang="pt-BR" dirty="0"/>
              <a:t> output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Composite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</a:t>
            </a:r>
          </a:p>
          <a:p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HDMI CSI </a:t>
            </a:r>
            <a:r>
              <a:rPr lang="pt-BR" dirty="0" err="1"/>
              <a:t>camera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for </a:t>
            </a:r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</a:t>
            </a:r>
            <a:r>
              <a:rPr lang="pt-BR" dirty="0" err="1"/>
              <a:t>camera</a:t>
            </a:r>
            <a:r>
              <a:rPr lang="pt-BR" dirty="0"/>
              <a:t> </a:t>
            </a:r>
          </a:p>
          <a:p>
            <a:r>
              <a:rPr lang="pt-BR" dirty="0"/>
              <a:t>DSI display </a:t>
            </a:r>
            <a:r>
              <a:rPr lang="pt-BR" dirty="0" err="1"/>
              <a:t>port</a:t>
            </a:r>
            <a:r>
              <a:rPr lang="pt-BR" dirty="0"/>
              <a:t> for </a:t>
            </a:r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 display </a:t>
            </a:r>
          </a:p>
          <a:p>
            <a:r>
              <a:rPr lang="pt-BR" dirty="0">
                <a:solidFill>
                  <a:srgbClr val="FF0000"/>
                </a:solidFill>
              </a:rPr>
              <a:t>Micro SD </a:t>
            </a:r>
            <a:r>
              <a:rPr lang="pt-BR" dirty="0" err="1">
                <a:solidFill>
                  <a:srgbClr val="FF0000"/>
                </a:solidFill>
              </a:rPr>
              <a:t>port</a:t>
            </a:r>
            <a:r>
              <a:rPr lang="pt-BR" dirty="0">
                <a:solidFill>
                  <a:srgbClr val="FF0000"/>
                </a:solidFill>
              </a:rPr>
              <a:t> for </a:t>
            </a:r>
            <a:r>
              <a:rPr lang="pt-BR" dirty="0" err="1">
                <a:solidFill>
                  <a:srgbClr val="FF0000"/>
                </a:solidFill>
              </a:rPr>
              <a:t>loading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your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operating</a:t>
            </a:r>
            <a:r>
              <a:rPr lang="pt-BR" dirty="0">
                <a:solidFill>
                  <a:srgbClr val="FF0000"/>
                </a:solidFill>
              </a:rPr>
              <a:t> system </a:t>
            </a:r>
            <a:r>
              <a:rPr lang="pt-BR" dirty="0" err="1">
                <a:solidFill>
                  <a:srgbClr val="FF0000"/>
                </a:solidFill>
              </a:rPr>
              <a:t>and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storing</a:t>
            </a:r>
            <a:r>
              <a:rPr lang="pt-BR" dirty="0">
                <a:solidFill>
                  <a:srgbClr val="FF0000"/>
                </a:solidFill>
              </a:rPr>
              <a:t> data </a:t>
            </a:r>
          </a:p>
          <a:p>
            <a:r>
              <a:rPr lang="pt-BR" dirty="0" err="1"/>
              <a:t>Upgraded</a:t>
            </a:r>
            <a:r>
              <a:rPr lang="pt-BR" dirty="0"/>
              <a:t> </a:t>
            </a:r>
            <a:r>
              <a:rPr lang="pt-BR" dirty="0" err="1"/>
              <a:t>switched</a:t>
            </a:r>
            <a:r>
              <a:rPr lang="pt-BR" dirty="0"/>
              <a:t> Micro USB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(</a:t>
            </a: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supports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2.4 </a:t>
            </a:r>
            <a:r>
              <a:rPr lang="pt-BR" dirty="0" err="1"/>
              <a:t>Amps</a:t>
            </a:r>
            <a:r>
              <a:rPr lang="pt-BR" dirty="0"/>
              <a:t>) </a:t>
            </a:r>
          </a:p>
          <a:p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factor</a:t>
            </a:r>
            <a:r>
              <a:rPr lang="pt-BR" dirty="0"/>
              <a:t> as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2 </a:t>
            </a:r>
            <a:r>
              <a:rPr lang="pt-BR" dirty="0" err="1"/>
              <a:t>Model</a:t>
            </a:r>
            <a:r>
              <a:rPr lang="pt-BR" dirty="0"/>
              <a:t> B, </a:t>
            </a:r>
            <a:r>
              <a:rPr lang="pt-BR" dirty="0" err="1"/>
              <a:t>however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LEDs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changed</a:t>
            </a:r>
            <a:r>
              <a:rPr lang="pt-BR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70254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Alimentação e cartão micro SD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 de tensão </a:t>
            </a:r>
            <a:r>
              <a:rPr lang="pt-BR" b="1" u="sng" dirty="0">
                <a:solidFill>
                  <a:srgbClr val="FF0000"/>
                </a:solidFill>
              </a:rPr>
              <a:t>micro USB</a:t>
            </a:r>
            <a:r>
              <a:rPr lang="pt-BR" dirty="0"/>
              <a:t> 5V@2,5 A</a:t>
            </a:r>
          </a:p>
          <a:p>
            <a:r>
              <a:rPr lang="pt-BR" dirty="0"/>
              <a:t>Micro SD CARD: 8GB+ classe 10</a:t>
            </a:r>
          </a:p>
        </p:txBody>
      </p:sp>
    </p:spTree>
    <p:extLst>
      <p:ext uri="{BB962C8B-B14F-4D97-AF65-F5344CB8AC3E}">
        <p14:creationId xmlns:p14="http://schemas.microsoft.com/office/powerpoint/2010/main" val="28135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Suportados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instalação do NOOBS no micro SD </a:t>
            </a:r>
            <a:r>
              <a:rPr lang="pt-BR" dirty="0" err="1"/>
              <a:t>card</a:t>
            </a:r>
            <a:r>
              <a:rPr lang="pt-BR" dirty="0"/>
              <a:t> permite avaliar vários sistemas operacionais.</a:t>
            </a:r>
          </a:p>
          <a:p>
            <a:pPr lvl="1"/>
            <a:r>
              <a:rPr lang="pt-BR" dirty="0"/>
              <a:t> </a:t>
            </a:r>
            <a:r>
              <a:rPr lang="pt-BR" dirty="0">
                <a:hlinkClick r:id="rId2"/>
              </a:rPr>
              <a:t>https://www.raspberrypi.org/downloads/</a:t>
            </a:r>
            <a:endParaRPr lang="pt-BR" dirty="0"/>
          </a:p>
          <a:p>
            <a:endParaRPr lang="pt-BR" dirty="0"/>
          </a:p>
          <a:p>
            <a:r>
              <a:rPr lang="pt-BR" dirty="0"/>
              <a:t>Alguns sistemas operacionais suportados pelo RBP</a:t>
            </a:r>
          </a:p>
          <a:p>
            <a:pPr lvl="1"/>
            <a:r>
              <a:rPr lang="pt-BR" dirty="0" err="1"/>
              <a:t>Raspbian</a:t>
            </a:r>
            <a:endParaRPr lang="pt-BR" dirty="0"/>
          </a:p>
          <a:p>
            <a:pPr lvl="1"/>
            <a:r>
              <a:rPr lang="pt-BR" dirty="0"/>
              <a:t>Ubuntu</a:t>
            </a:r>
          </a:p>
          <a:p>
            <a:pPr lvl="2"/>
            <a:r>
              <a:rPr lang="pt-BR" dirty="0"/>
              <a:t>Ubuntu Mate</a:t>
            </a:r>
          </a:p>
          <a:p>
            <a:pPr lvl="2"/>
            <a:r>
              <a:rPr lang="pt-BR" dirty="0" err="1"/>
              <a:t>Snappy</a:t>
            </a:r>
            <a:r>
              <a:rPr lang="pt-BR" dirty="0"/>
              <a:t> Ubuntu Core</a:t>
            </a:r>
          </a:p>
          <a:p>
            <a:pPr lvl="1"/>
            <a:r>
              <a:rPr lang="pt-BR" dirty="0"/>
              <a:t>Windows 10 IoT Core</a:t>
            </a:r>
          </a:p>
          <a:p>
            <a:pPr lvl="1"/>
            <a:r>
              <a:rPr lang="pt-BR" dirty="0"/>
              <a:t>OSMC</a:t>
            </a:r>
          </a:p>
          <a:p>
            <a:pPr lvl="1"/>
            <a:r>
              <a:rPr lang="pt-BR" dirty="0" err="1"/>
              <a:t>Arch</a:t>
            </a:r>
            <a:r>
              <a:rPr lang="pt-BR" dirty="0"/>
              <a:t> Linux ARM</a:t>
            </a:r>
          </a:p>
          <a:p>
            <a:pPr lvl="1"/>
            <a:r>
              <a:rPr lang="pt-BR" dirty="0"/>
              <a:t>SUSE 64 bits (</a:t>
            </a:r>
            <a:r>
              <a:rPr lang="en-US" dirty="0"/>
              <a:t>SLES, openSUSE Leap, e  openSUSE Tumbleweed)</a:t>
            </a:r>
          </a:p>
          <a:p>
            <a:pPr lvl="2"/>
            <a:r>
              <a:rPr lang="en-US" dirty="0"/>
              <a:t>SLE = </a:t>
            </a:r>
            <a:r>
              <a:rPr lang="en-US" dirty="0" err="1"/>
              <a:t>Suse</a:t>
            </a:r>
            <a:r>
              <a:rPr lang="en-US" dirty="0"/>
              <a:t> Linux Enterprise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44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694</Words>
  <Application>Microsoft Office PowerPoint</Application>
  <PresentationFormat>Widescreen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Raspberry Pi 3 modelo B</vt:lpstr>
      <vt:lpstr>O Raspberry Pi 3 modelo B</vt:lpstr>
      <vt:lpstr>BroadCom BMC2837</vt:lpstr>
      <vt:lpstr>Apresentação do PowerPoint</vt:lpstr>
      <vt:lpstr>Apresentação do PowerPoint</vt:lpstr>
      <vt:lpstr>Apresentação do PowerPoint</vt:lpstr>
      <vt:lpstr>Especificações Técnicas</vt:lpstr>
      <vt:lpstr>Alimentação e cartão micro SD</vt:lpstr>
      <vt:lpstr>Sistemas Operacionais Suportados</vt:lpstr>
      <vt:lpstr>Raspbian Jessie</vt:lpstr>
      <vt:lpstr>Gravação do cartão FLASH</vt:lpstr>
      <vt:lpstr>Procedimento de Boot e de Desilgamento</vt:lpstr>
      <vt:lpstr>Senhas</vt:lpstr>
      <vt:lpstr>Teclado</vt:lpstr>
      <vt:lpstr>Root File System</vt:lpstr>
      <vt:lpstr>Dispositivos USB</vt:lpstr>
      <vt:lpstr>RBP com periféricos</vt:lpstr>
      <vt:lpstr>Headless Linux</vt:lpstr>
      <vt:lpstr>Captura de vídeo</vt:lpstr>
      <vt:lpstr>Exemplo Simples – Led Blinking</vt:lpstr>
      <vt:lpstr>Procedimento em C</vt:lpstr>
      <vt:lpstr>Procedimento em Python</vt:lpstr>
      <vt:lpstr>Código C</vt:lpstr>
      <vt:lpstr>Apresentação do PowerPoint</vt:lpstr>
      <vt:lpstr>RPP + Raspbian Jessie + OpenCV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3 modelo B</dc:title>
  <dc:creator>sergio kofuji</dc:creator>
  <cp:lastModifiedBy>sergio kofuji</cp:lastModifiedBy>
  <cp:revision>2</cp:revision>
  <dcterms:created xsi:type="dcterms:W3CDTF">2017-05-25T17:33:49Z</dcterms:created>
  <dcterms:modified xsi:type="dcterms:W3CDTF">2017-05-25T17:50:22Z</dcterms:modified>
</cp:coreProperties>
</file>