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2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02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54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90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0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73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47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4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85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D641-D7FC-4A70-AED3-BACDC47CB5E0}" type="datetimeFigureOut">
              <a:rPr lang="pt-BR" smtClean="0"/>
              <a:t>07/06/2017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5637-95BD-4A08-8741-6D23022D4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85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ringpi.com/the-gpio-utility/" TargetMode="External"/><Relationship Id="rId2" Type="http://schemas.openxmlformats.org/officeDocument/2006/relationships/hyperlink" Target="https://pimylifeup.com/raspberry-pi-light-sens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byz.co.uk/rpi/pigpio/ex_LD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forums/viewtopic.php?f=63&amp;t=151086" TargetMode="External"/><Relationship Id="rId2" Type="http://schemas.openxmlformats.org/officeDocument/2006/relationships/hyperlink" Target="https://stackoverflow.com/questions/43870751/rpi-drive-servo-by-pwm-wiringpi-c-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ringpi.com/the-gpio-util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Sensor de Luminosidade</a:t>
            </a:r>
            <a:br>
              <a:rPr lang="pt-BR" dirty="0"/>
            </a:br>
            <a:r>
              <a:rPr lang="pt-BR" dirty="0"/>
              <a:t>Controle PWM de luminosidade de lâmpada LED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Sergio Takeo Kofuji</a:t>
            </a:r>
          </a:p>
          <a:p>
            <a:r>
              <a:rPr lang="pt-BR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10449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 </a:t>
            </a:r>
            <a:r>
              <a:rPr lang="pt-BR"/>
              <a:t>de Luminosidade </a:t>
            </a:r>
            <a:r>
              <a:rPr lang="pt-BR" dirty="0"/>
              <a:t>com o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Uma solução simples utilizando um LDR e um capacitor. O tempo de carga do capacitor é proporcional ao valor do LDR. Programa Python.</a:t>
            </a:r>
          </a:p>
          <a:p>
            <a:pPr lvl="1"/>
            <a:r>
              <a:rPr lang="pt-BR" dirty="0">
                <a:hlinkClick r:id="rId2"/>
              </a:rPr>
              <a:t>http://www.raspberrypi-spy.co.uk/2012/08/reading-analogue-sensors-with-one-gpio-pin/</a:t>
            </a:r>
          </a:p>
          <a:p>
            <a:pPr lvl="1"/>
            <a:r>
              <a:rPr lang="pt-BR" dirty="0">
                <a:hlinkClick r:id="rId2"/>
              </a:rPr>
              <a:t>https://www.element14.com/community/community/stem-academy/blog/2014/12/23/reading-a-photo-sensor-with-the-raspberry-pi-b</a:t>
            </a:r>
          </a:p>
          <a:p>
            <a:pPr lvl="1"/>
            <a:r>
              <a:rPr lang="pt-BR" dirty="0">
                <a:hlinkClick r:id="rId2"/>
              </a:rPr>
              <a:t>http://www.technojam.uk/wp-content/uploads/10-Input-Sensors-Light-sensor.pdf</a:t>
            </a:r>
          </a:p>
          <a:p>
            <a:pPr lvl="1"/>
            <a:r>
              <a:rPr lang="pt-BR" dirty="0">
                <a:hlinkClick r:id="rId2"/>
              </a:rPr>
              <a:t>https://pimylifeup.com/raspberry-pi-light-sensor/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Reescreva o Programa Python usando a biblioteca </a:t>
            </a:r>
            <a:r>
              <a:rPr lang="pt-BR" dirty="0" err="1"/>
              <a:t>wiringPI</a:t>
            </a:r>
            <a:endParaRPr lang="pt-BR" dirty="0"/>
          </a:p>
          <a:p>
            <a:r>
              <a:rPr lang="pt-BR" dirty="0"/>
              <a:t>Teste manual com o comando </a:t>
            </a:r>
            <a:r>
              <a:rPr lang="pt-BR" dirty="0" err="1"/>
              <a:t>gpio</a:t>
            </a:r>
            <a:r>
              <a:rPr lang="pt-BR" dirty="0"/>
              <a:t> do </a:t>
            </a:r>
            <a:r>
              <a:rPr lang="pt-BR" dirty="0" err="1"/>
              <a:t>wiringPI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http://wiringpi.com/the-gpio-utility/</a:t>
            </a:r>
            <a:endParaRPr lang="pt-BR" dirty="0"/>
          </a:p>
          <a:p>
            <a:r>
              <a:rPr lang="pt-BR" dirty="0"/>
              <a:t>Um exemplo simples usando a biblioteca “c”:</a:t>
            </a:r>
          </a:p>
          <a:p>
            <a:pPr lvl="1"/>
            <a:r>
              <a:rPr lang="pt-BR" dirty="0">
                <a:hlinkClick r:id="rId4"/>
              </a:rPr>
              <a:t>http://abyz.co.uk/rpi/pigpio/ex_LDR.html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2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399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PWM usando </a:t>
            </a:r>
            <a:r>
              <a:rPr lang="pt-BR" dirty="0" err="1"/>
              <a:t>wiringPI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https://stackoverflow.com/questions/43870751/rpi-drive-servo-by-pwm-wiringpi-c-programming</a:t>
            </a:r>
            <a:endParaRPr lang="pt-BR" dirty="0"/>
          </a:p>
          <a:p>
            <a:r>
              <a:rPr lang="pt-BR" dirty="0">
                <a:hlinkClick r:id="rId3"/>
              </a:rPr>
              <a:t>https://www.raspberrypi.org/forums/viewtopic.php?f=63&amp;t=151086</a:t>
            </a:r>
            <a:endParaRPr lang="pt-BR" dirty="0"/>
          </a:p>
          <a:p>
            <a:r>
              <a:rPr lang="pt-BR" dirty="0"/>
              <a:t>Teste manual com o comando </a:t>
            </a:r>
            <a:r>
              <a:rPr lang="pt-BR" dirty="0" err="1"/>
              <a:t>gpio</a:t>
            </a:r>
            <a:r>
              <a:rPr lang="pt-BR" dirty="0"/>
              <a:t> do </a:t>
            </a:r>
            <a:r>
              <a:rPr lang="pt-BR" dirty="0" err="1"/>
              <a:t>wiringPI</a:t>
            </a:r>
            <a:endParaRPr lang="pt-BR" dirty="0"/>
          </a:p>
          <a:p>
            <a:pPr lvl="1"/>
            <a:r>
              <a:rPr lang="pt-BR">
                <a:hlinkClick r:id="rId4"/>
              </a:rPr>
              <a:t>http://wiringpi.com/the-gpio-utility/</a:t>
            </a:r>
            <a:endParaRPr lang="pt-BR"/>
          </a:p>
          <a:p>
            <a:pPr marL="457200" lvl="1" indent="0">
              <a:buNone/>
            </a:pPr>
            <a:endParaRPr lang="pt-BR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405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Sensor de Luminosidade Controle PWM de luminosidade de lâmpada LED</vt:lpstr>
      <vt:lpstr>Sensor de Luminosidade com o Raspberry Pi</vt:lpstr>
      <vt:lpstr>Apresentação do PowerPoint</vt:lpstr>
      <vt:lpstr>Controle PWM usando wiringPI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de Luminosidade Controle PWM de luminosidade de lâmpada LED</dc:title>
  <dc:creator>sergio kofuji</dc:creator>
  <cp:lastModifiedBy>sergio kofuji</cp:lastModifiedBy>
  <cp:revision>3</cp:revision>
  <dcterms:created xsi:type="dcterms:W3CDTF">2017-06-03T01:13:41Z</dcterms:created>
  <dcterms:modified xsi:type="dcterms:W3CDTF">2017-06-07T07:51:35Z</dcterms:modified>
</cp:coreProperties>
</file>