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5" r:id="rId5"/>
    <p:sldId id="261" r:id="rId6"/>
    <p:sldId id="267" r:id="rId7"/>
    <p:sldId id="262" r:id="rId8"/>
    <p:sldId id="269" r:id="rId9"/>
    <p:sldId id="271" r:id="rId10"/>
    <p:sldId id="273" r:id="rId11"/>
    <p:sldId id="272" r:id="rId12"/>
    <p:sldId id="275" r:id="rId13"/>
    <p:sldId id="277" r:id="rId14"/>
    <p:sldId id="279" r:id="rId15"/>
    <p:sldId id="278" r:id="rId16"/>
    <p:sldId id="28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59F24-C82C-40C7-A466-79677ECB073B}" v="8" dt="2025-01-16T00:28:1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4764" y="12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Carlos Mendes Souza" userId="e09d59a57e405599" providerId="LiveId" clId="{E9759F24-C82C-40C7-A466-79677ECB073B}"/>
    <pc:docChg chg="undo custSel delSld modSld">
      <pc:chgData name="Luiz Carlos Mendes Souza" userId="e09d59a57e405599" providerId="LiveId" clId="{E9759F24-C82C-40C7-A466-79677ECB073B}" dt="2025-01-16T00:29:02.762" v="687" actId="20577"/>
      <pc:docMkLst>
        <pc:docMk/>
      </pc:docMkLst>
      <pc:sldChg chg="addSp delSp modSp mod">
        <pc:chgData name="Luiz Carlos Mendes Souza" userId="e09d59a57e405599" providerId="LiveId" clId="{E9759F24-C82C-40C7-A466-79677ECB073B}" dt="2025-01-16T00:04:00.135" v="191" actId="478"/>
        <pc:sldMkLst>
          <pc:docMk/>
          <pc:sldMk cId="2060185118" sldId="257"/>
        </pc:sldMkLst>
        <pc:spChg chg="del mod">
          <ac:chgData name="Luiz Carlos Mendes Souza" userId="e09d59a57e405599" providerId="LiveId" clId="{E9759F24-C82C-40C7-A466-79677ECB073B}" dt="2025-01-15T23:53:33.937" v="24" actId="478"/>
          <ac:spMkLst>
            <pc:docMk/>
            <pc:sldMk cId="2060185118" sldId="257"/>
            <ac:spMk id="10" creationId="{87405FB1-0AFE-DF6D-4838-8755D3F2C988}"/>
          </ac:spMkLst>
        </pc:spChg>
        <pc:spChg chg="mod">
          <ac:chgData name="Luiz Carlos Mendes Souza" userId="e09d59a57e405599" providerId="LiveId" clId="{E9759F24-C82C-40C7-A466-79677ECB073B}" dt="2025-01-15T23:53:54.972" v="51" actId="122"/>
          <ac:spMkLst>
            <pc:docMk/>
            <pc:sldMk cId="2060185118" sldId="257"/>
            <ac:spMk id="13" creationId="{429024B7-8E30-E5DB-74CA-5CCE07B84C5A}"/>
          </ac:spMkLst>
        </pc:spChg>
        <pc:spChg chg="mod">
          <ac:chgData name="Luiz Carlos Mendes Souza" userId="e09d59a57e405599" providerId="LiveId" clId="{E9759F24-C82C-40C7-A466-79677ECB073B}" dt="2025-01-15T23:55:01.676" v="61" actId="1076"/>
          <ac:spMkLst>
            <pc:docMk/>
            <pc:sldMk cId="2060185118" sldId="257"/>
            <ac:spMk id="15" creationId="{4AC64B63-F496-F80D-2DF0-D95D155A98DB}"/>
          </ac:spMkLst>
        </pc:spChg>
        <pc:spChg chg="del mod">
          <ac:chgData name="Luiz Carlos Mendes Souza" userId="e09d59a57e405599" providerId="LiveId" clId="{E9759F24-C82C-40C7-A466-79677ECB073B}" dt="2025-01-16T00:04:00.135" v="191" actId="478"/>
          <ac:spMkLst>
            <pc:docMk/>
            <pc:sldMk cId="2060185118" sldId="257"/>
            <ac:spMk id="16" creationId="{8A5EDDAD-04F3-2FDC-9612-B1EBD47701CD}"/>
          </ac:spMkLst>
        </pc:spChg>
        <pc:spChg chg="del mod">
          <ac:chgData name="Luiz Carlos Mendes Souza" userId="e09d59a57e405599" providerId="LiveId" clId="{E9759F24-C82C-40C7-A466-79677ECB073B}" dt="2025-01-16T00:03:58.865" v="190" actId="478"/>
          <ac:spMkLst>
            <pc:docMk/>
            <pc:sldMk cId="2060185118" sldId="257"/>
            <ac:spMk id="17" creationId="{6275A980-272E-6995-30C1-C7DA34BD34F2}"/>
          </ac:spMkLst>
        </pc:spChg>
        <pc:picChg chg="add mod">
          <ac:chgData name="Luiz Carlos Mendes Souza" userId="e09d59a57e405599" providerId="LiveId" clId="{E9759F24-C82C-40C7-A466-79677ECB073B}" dt="2025-01-15T23:54:43.590" v="60" actId="1076"/>
          <ac:picMkLst>
            <pc:docMk/>
            <pc:sldMk cId="2060185118" sldId="257"/>
            <ac:picMk id="4" creationId="{56D876DE-60C3-FCD8-A4F2-A0535096631F}"/>
          </ac:picMkLst>
        </pc:picChg>
        <pc:picChg chg="del">
          <ac:chgData name="Luiz Carlos Mendes Souza" userId="e09d59a57e405599" providerId="LiveId" clId="{E9759F24-C82C-40C7-A466-79677ECB073B}" dt="2025-01-15T23:53:31.096" v="22" actId="478"/>
          <ac:picMkLst>
            <pc:docMk/>
            <pc:sldMk cId="2060185118" sldId="257"/>
            <ac:picMk id="5" creationId="{37B0524B-3D93-0DB0-4816-D121B4197E9C}"/>
          </ac:picMkLst>
        </pc:picChg>
        <pc:picChg chg="del">
          <ac:chgData name="Luiz Carlos Mendes Souza" userId="e09d59a57e405599" providerId="LiveId" clId="{E9759F24-C82C-40C7-A466-79677ECB073B}" dt="2025-01-15T23:53:30.403" v="21" actId="478"/>
          <ac:picMkLst>
            <pc:docMk/>
            <pc:sldMk cId="2060185118" sldId="257"/>
            <ac:picMk id="8" creationId="{EA26D580-CAFF-82C8-5A63-D0CFDDFA665B}"/>
          </ac:picMkLst>
        </pc:picChg>
      </pc:sldChg>
      <pc:sldChg chg="delSp modSp mod">
        <pc:chgData name="Luiz Carlos Mendes Souza" userId="e09d59a57e405599" providerId="LiveId" clId="{E9759F24-C82C-40C7-A466-79677ECB073B}" dt="2025-01-16T00:09:05.503" v="251" actId="478"/>
        <pc:sldMkLst>
          <pc:docMk/>
          <pc:sldMk cId="667043201" sldId="261"/>
        </pc:sldMkLst>
        <pc:spChg chg="mod">
          <ac:chgData name="Luiz Carlos Mendes Souza" userId="e09d59a57e405599" providerId="LiveId" clId="{E9759F24-C82C-40C7-A466-79677ECB073B}" dt="2025-01-16T00:03:45.184" v="186" actId="1035"/>
          <ac:spMkLst>
            <pc:docMk/>
            <pc:sldMk cId="667043201" sldId="261"/>
            <ac:spMk id="3" creationId="{93533FB0-D3C0-9791-4F72-0D1731465A20}"/>
          </ac:spMkLst>
        </pc:spChg>
        <pc:spChg chg="del">
          <ac:chgData name="Luiz Carlos Mendes Souza" userId="e09d59a57e405599" providerId="LiveId" clId="{E9759F24-C82C-40C7-A466-79677ECB073B}" dt="2025-01-16T00:03:48.604" v="187" actId="478"/>
          <ac:spMkLst>
            <pc:docMk/>
            <pc:sldMk cId="667043201" sldId="261"/>
            <ac:spMk id="6" creationId="{4F6127F0-6CC7-2E82-46AB-DF602C5CC776}"/>
          </ac:spMkLst>
        </pc:spChg>
        <pc:spChg chg="del mod">
          <ac:chgData name="Luiz Carlos Mendes Souza" userId="e09d59a57e405599" providerId="LiveId" clId="{E9759F24-C82C-40C7-A466-79677ECB073B}" dt="2025-01-16T00:03:51.785" v="189" actId="478"/>
          <ac:spMkLst>
            <pc:docMk/>
            <pc:sldMk cId="667043201" sldId="261"/>
            <ac:spMk id="10" creationId="{90E6D8A5-1A1A-B921-5118-21A6BD3F4E3D}"/>
          </ac:spMkLst>
        </pc:spChg>
        <pc:spChg chg="del">
          <ac:chgData name="Luiz Carlos Mendes Souza" userId="e09d59a57e405599" providerId="LiveId" clId="{E9759F24-C82C-40C7-A466-79677ECB073B}" dt="2025-01-16T00:09:05.503" v="251" actId="478"/>
          <ac:spMkLst>
            <pc:docMk/>
            <pc:sldMk cId="667043201" sldId="261"/>
            <ac:spMk id="11" creationId="{ED097E9B-2BDA-D42C-D47C-437D8B79E252}"/>
          </ac:spMkLst>
        </pc:spChg>
      </pc:sldChg>
      <pc:sldChg chg="delSp modSp mod">
        <pc:chgData name="Luiz Carlos Mendes Souza" userId="e09d59a57e405599" providerId="LiveId" clId="{E9759F24-C82C-40C7-A466-79677ECB073B}" dt="2025-01-16T00:08:58.342" v="250" actId="478"/>
        <pc:sldMkLst>
          <pc:docMk/>
          <pc:sldMk cId="4098851528" sldId="262"/>
        </pc:sldMkLst>
        <pc:spChg chg="mod">
          <ac:chgData name="Luiz Carlos Mendes Souza" userId="e09d59a57e405599" providerId="LiveId" clId="{E9759F24-C82C-40C7-A466-79677ECB073B}" dt="2025-01-16T00:08:47.299" v="247"/>
          <ac:spMkLst>
            <pc:docMk/>
            <pc:sldMk cId="4098851528" sldId="262"/>
            <ac:spMk id="3" creationId="{93533FB0-D3C0-9791-4F72-0D1731465A20}"/>
          </ac:spMkLst>
        </pc:spChg>
        <pc:spChg chg="del">
          <ac:chgData name="Luiz Carlos Mendes Souza" userId="e09d59a57e405599" providerId="LiveId" clId="{E9759F24-C82C-40C7-A466-79677ECB073B}" dt="2025-01-16T00:08:51.012" v="248" actId="478"/>
          <ac:spMkLst>
            <pc:docMk/>
            <pc:sldMk cId="4098851528" sldId="262"/>
            <ac:spMk id="6" creationId="{1A38D318-280C-0E99-2186-7D919CA59191}"/>
          </ac:spMkLst>
        </pc:spChg>
        <pc:spChg chg="del">
          <ac:chgData name="Luiz Carlos Mendes Souza" userId="e09d59a57e405599" providerId="LiveId" clId="{E9759F24-C82C-40C7-A466-79677ECB073B}" dt="2025-01-16T00:08:52.892" v="249" actId="478"/>
          <ac:spMkLst>
            <pc:docMk/>
            <pc:sldMk cId="4098851528" sldId="262"/>
            <ac:spMk id="10" creationId="{ED5FF5DA-5CF2-1E22-3C5B-B6117E870A73}"/>
          </ac:spMkLst>
        </pc:spChg>
        <pc:spChg chg="del">
          <ac:chgData name="Luiz Carlos Mendes Souza" userId="e09d59a57e405599" providerId="LiveId" clId="{E9759F24-C82C-40C7-A466-79677ECB073B}" dt="2025-01-16T00:08:58.342" v="250" actId="478"/>
          <ac:spMkLst>
            <pc:docMk/>
            <pc:sldMk cId="4098851528" sldId="262"/>
            <ac:spMk id="11" creationId="{CFFF15F9-9106-7134-AA2D-FD2E7ED9EEB6}"/>
          </ac:spMkLst>
        </pc:spChg>
      </pc:sldChg>
      <pc:sldChg chg="delSp modSp mod">
        <pc:chgData name="Luiz Carlos Mendes Souza" userId="e09d59a57e405599" providerId="LiveId" clId="{E9759F24-C82C-40C7-A466-79677ECB073B}" dt="2025-01-16T00:29:02.762" v="687" actId="20577"/>
        <pc:sldMkLst>
          <pc:docMk/>
          <pc:sldMk cId="3004000852" sldId="263"/>
        </pc:sldMkLst>
        <pc:spChg chg="mod">
          <ac:chgData name="Luiz Carlos Mendes Souza" userId="e09d59a57e405599" providerId="LiveId" clId="{E9759F24-C82C-40C7-A466-79677ECB073B}" dt="2025-01-16T00:29:02.762" v="687" actId="20577"/>
          <ac:spMkLst>
            <pc:docMk/>
            <pc:sldMk cId="3004000852" sldId="263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10:12.974" v="330" actId="20577"/>
          <ac:spMkLst>
            <pc:docMk/>
            <pc:sldMk cId="3004000852" sldId="263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5T23:59:40.055" v="145" actId="478"/>
          <ac:spMkLst>
            <pc:docMk/>
            <pc:sldMk cId="3004000852" sldId="263"/>
            <ac:spMk id="4" creationId="{25CCF5E4-57B1-4237-190B-AC69C1A6536B}"/>
          </ac:spMkLst>
        </pc:spChg>
        <pc:spChg chg="del">
          <ac:chgData name="Luiz Carlos Mendes Souza" userId="e09d59a57e405599" providerId="LiveId" clId="{E9759F24-C82C-40C7-A466-79677ECB073B}" dt="2025-01-15T23:55:48.031" v="65" actId="478"/>
          <ac:spMkLst>
            <pc:docMk/>
            <pc:sldMk cId="3004000852" sldId="263"/>
            <ac:spMk id="10" creationId="{D950483A-1B7C-BC8A-AFE0-E5A3B512FCEF}"/>
          </ac:spMkLst>
        </pc:spChg>
        <pc:spChg chg="del">
          <ac:chgData name="Luiz Carlos Mendes Souza" userId="e09d59a57e405599" providerId="LiveId" clId="{E9759F24-C82C-40C7-A466-79677ECB073B}" dt="2025-01-16T00:09:17.872" v="253" actId="478"/>
          <ac:spMkLst>
            <pc:docMk/>
            <pc:sldMk cId="3004000852" sldId="263"/>
            <ac:spMk id="11" creationId="{1966F1B7-35CA-277C-5D23-E67A2444F784}"/>
          </ac:spMkLst>
        </pc:spChg>
        <pc:picChg chg="del">
          <ac:chgData name="Luiz Carlos Mendes Souza" userId="e09d59a57e405599" providerId="LiveId" clId="{E9759F24-C82C-40C7-A466-79677ECB073B}" dt="2025-01-15T23:55:46.189" v="64" actId="478"/>
          <ac:picMkLst>
            <pc:docMk/>
            <pc:sldMk cId="3004000852" sldId="263"/>
            <ac:picMk id="6" creationId="{A2D9A93F-3803-E8E7-32AC-1BF775A02A77}"/>
          </ac:picMkLst>
        </pc:picChg>
      </pc:sldChg>
      <pc:sldChg chg="delSp modSp mod">
        <pc:chgData name="Luiz Carlos Mendes Souza" userId="e09d59a57e405599" providerId="LiveId" clId="{E9759F24-C82C-40C7-A466-79677ECB073B}" dt="2025-01-16T00:09:12.022" v="252" actId="478"/>
        <pc:sldMkLst>
          <pc:docMk/>
          <pc:sldMk cId="648510835" sldId="264"/>
        </pc:sldMkLst>
        <pc:spChg chg="mod">
          <ac:chgData name="Luiz Carlos Mendes Souza" userId="e09d59a57e405599" providerId="LiveId" clId="{E9759F24-C82C-40C7-A466-79677ECB073B}" dt="2025-01-16T00:00:44.235" v="155" actId="1076"/>
          <ac:spMkLst>
            <pc:docMk/>
            <pc:sldMk cId="648510835" sldId="264"/>
            <ac:spMk id="3" creationId="{93533FB0-D3C0-9791-4F72-0D1731465A20}"/>
          </ac:spMkLst>
        </pc:spChg>
        <pc:spChg chg="mod">
          <ac:chgData name="Luiz Carlos Mendes Souza" userId="e09d59a57e405599" providerId="LiveId" clId="{E9759F24-C82C-40C7-A466-79677ECB073B}" dt="2025-01-16T00:00:40.563" v="154" actId="1076"/>
          <ac:spMkLst>
            <pc:docMk/>
            <pc:sldMk cId="648510835" sldId="264"/>
            <ac:spMk id="5" creationId="{FA80E993-76DA-56CE-427C-CE1D83BD30C1}"/>
          </ac:spMkLst>
        </pc:spChg>
        <pc:spChg chg="del mod">
          <ac:chgData name="Luiz Carlos Mendes Souza" userId="e09d59a57e405599" providerId="LiveId" clId="{E9759F24-C82C-40C7-A466-79677ECB073B}" dt="2025-01-16T00:00:31.620" v="151" actId="478"/>
          <ac:spMkLst>
            <pc:docMk/>
            <pc:sldMk cId="648510835" sldId="264"/>
            <ac:spMk id="6" creationId="{A8281A8C-F51B-8070-EE7F-AC4CBC315387}"/>
          </ac:spMkLst>
        </pc:spChg>
        <pc:spChg chg="del mod">
          <ac:chgData name="Luiz Carlos Mendes Souza" userId="e09d59a57e405599" providerId="LiveId" clId="{E9759F24-C82C-40C7-A466-79677ECB073B}" dt="2025-01-16T00:00:34.751" v="153" actId="478"/>
          <ac:spMkLst>
            <pc:docMk/>
            <pc:sldMk cId="648510835" sldId="264"/>
            <ac:spMk id="10" creationId="{351BD98C-D072-63C9-21C3-E1219F48EB57}"/>
          </ac:spMkLst>
        </pc:spChg>
        <pc:spChg chg="del">
          <ac:chgData name="Luiz Carlos Mendes Souza" userId="e09d59a57e405599" providerId="LiveId" clId="{E9759F24-C82C-40C7-A466-79677ECB073B}" dt="2025-01-16T00:09:12.022" v="252" actId="478"/>
          <ac:spMkLst>
            <pc:docMk/>
            <pc:sldMk cId="648510835" sldId="264"/>
            <ac:spMk id="11" creationId="{E200A01C-BA5B-3A36-1BF1-0562AE8A16F8}"/>
          </ac:spMkLst>
        </pc:spChg>
      </pc:sldChg>
      <pc:sldChg chg="delSp modSp mod">
        <pc:chgData name="Luiz Carlos Mendes Souza" userId="e09d59a57e405599" providerId="LiveId" clId="{E9759F24-C82C-40C7-A466-79677ECB073B}" dt="2025-01-16T00:13:56.106" v="401" actId="1076"/>
        <pc:sldMkLst>
          <pc:docMk/>
          <pc:sldMk cId="796699739" sldId="265"/>
        </pc:sldMkLst>
        <pc:spChg chg="mod">
          <ac:chgData name="Luiz Carlos Mendes Souza" userId="e09d59a57e405599" providerId="LiveId" clId="{E9759F24-C82C-40C7-A466-79677ECB073B}" dt="2025-01-16T00:13:56.106" v="401" actId="1076"/>
          <ac:spMkLst>
            <pc:docMk/>
            <pc:sldMk cId="796699739" sldId="265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01:03.171" v="156"/>
          <ac:spMkLst>
            <pc:docMk/>
            <pc:sldMk cId="796699739" sldId="265"/>
            <ac:spMk id="3" creationId="{26767187-6DF7-80A9-F3B9-FCD72DDF717D}"/>
          </ac:spMkLst>
        </pc:spChg>
        <pc:spChg chg="del mod">
          <ac:chgData name="Luiz Carlos Mendes Souza" userId="e09d59a57e405599" providerId="LiveId" clId="{E9759F24-C82C-40C7-A466-79677ECB073B}" dt="2025-01-16T00:01:46.712" v="162" actId="478"/>
          <ac:spMkLst>
            <pc:docMk/>
            <pc:sldMk cId="796699739" sldId="265"/>
            <ac:spMk id="19" creationId="{106B9400-10F5-C4D9-5FB4-31020CF6081E}"/>
          </ac:spMkLst>
        </pc:spChg>
        <pc:picChg chg="del">
          <ac:chgData name="Luiz Carlos Mendes Souza" userId="e09d59a57e405599" providerId="LiveId" clId="{E9759F24-C82C-40C7-A466-79677ECB073B}" dt="2025-01-16T00:01:43.622" v="159" actId="478"/>
          <ac:picMkLst>
            <pc:docMk/>
            <pc:sldMk cId="796699739" sldId="265"/>
            <ac:picMk id="15" creationId="{5700C8E0-6626-D7DD-1010-655515E46874}"/>
          </ac:picMkLst>
        </pc:picChg>
        <pc:picChg chg="del">
          <ac:chgData name="Luiz Carlos Mendes Souza" userId="e09d59a57e405599" providerId="LiveId" clId="{E9759F24-C82C-40C7-A466-79677ECB073B}" dt="2025-01-16T00:01:44.492" v="160" actId="478"/>
          <ac:picMkLst>
            <pc:docMk/>
            <pc:sldMk cId="796699739" sldId="265"/>
            <ac:picMk id="25" creationId="{68D9D51D-79E1-64B4-7B7A-A0A4BFAC6E56}"/>
          </ac:picMkLst>
        </pc:picChg>
        <pc:picChg chg="del">
          <ac:chgData name="Luiz Carlos Mendes Souza" userId="e09d59a57e405599" providerId="LiveId" clId="{E9759F24-C82C-40C7-A466-79677ECB073B}" dt="2025-01-16T00:01:06.198" v="157" actId="478"/>
          <ac:picMkLst>
            <pc:docMk/>
            <pc:sldMk cId="796699739" sldId="265"/>
            <ac:picMk id="4104" creationId="{A393F87C-445A-A984-0A42-8A48C42D1744}"/>
          </ac:picMkLst>
        </pc:picChg>
      </pc:sldChg>
      <pc:sldChg chg="del">
        <pc:chgData name="Luiz Carlos Mendes Souza" userId="e09d59a57e405599" providerId="LiveId" clId="{E9759F24-C82C-40C7-A466-79677ECB073B}" dt="2025-01-16T00:02:46.129" v="169" actId="47"/>
        <pc:sldMkLst>
          <pc:docMk/>
          <pc:sldMk cId="2185512117" sldId="266"/>
        </pc:sldMkLst>
      </pc:sldChg>
      <pc:sldChg chg="addSp delSp modSp mod">
        <pc:chgData name="Luiz Carlos Mendes Souza" userId="e09d59a57e405599" providerId="LiveId" clId="{E9759F24-C82C-40C7-A466-79677ECB073B}" dt="2025-01-16T00:08:06" v="245" actId="1036"/>
        <pc:sldMkLst>
          <pc:docMk/>
          <pc:sldMk cId="3385887854" sldId="267"/>
        </pc:sldMkLst>
        <pc:spChg chg="mod">
          <ac:chgData name="Luiz Carlos Mendes Souza" userId="e09d59a57e405599" providerId="LiveId" clId="{E9759F24-C82C-40C7-A466-79677ECB073B}" dt="2025-01-16T00:08:06" v="245" actId="1036"/>
          <ac:spMkLst>
            <pc:docMk/>
            <pc:sldMk cId="3385887854" sldId="267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04:28.506" v="220" actId="1038"/>
          <ac:spMkLst>
            <pc:docMk/>
            <pc:sldMk cId="3385887854" sldId="267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6T00:04:39.196" v="223" actId="478"/>
          <ac:spMkLst>
            <pc:docMk/>
            <pc:sldMk cId="3385887854" sldId="267"/>
            <ac:spMk id="10" creationId="{D2798D93-ED72-CD33-880D-2C72AA1C45F0}"/>
          </ac:spMkLst>
        </pc:spChg>
        <pc:picChg chg="del">
          <ac:chgData name="Luiz Carlos Mendes Souza" userId="e09d59a57e405599" providerId="LiveId" clId="{E9759F24-C82C-40C7-A466-79677ECB073B}" dt="2025-01-16T00:04:36.816" v="221" actId="478"/>
          <ac:picMkLst>
            <pc:docMk/>
            <pc:sldMk cId="3385887854" sldId="267"/>
            <ac:picMk id="6" creationId="{F585F010-8CE1-BD79-782A-7C7F4947DDAE}"/>
          </ac:picMkLst>
        </pc:picChg>
        <pc:picChg chg="add mod">
          <ac:chgData name="Luiz Carlos Mendes Souza" userId="e09d59a57e405599" providerId="LiveId" clId="{E9759F24-C82C-40C7-A466-79677ECB073B}" dt="2025-01-16T00:07:56.221" v="232" actId="1038"/>
          <ac:picMkLst>
            <pc:docMk/>
            <pc:sldMk cId="3385887854" sldId="267"/>
            <ac:picMk id="7" creationId="{632CC522-EE80-3D69-0087-321FADED9D6F}"/>
          </ac:picMkLst>
        </pc:picChg>
        <pc:picChg chg="del">
          <ac:chgData name="Luiz Carlos Mendes Souza" userId="e09d59a57e405599" providerId="LiveId" clId="{E9759F24-C82C-40C7-A466-79677ECB073B}" dt="2025-01-16T00:04:15.706" v="192" actId="478"/>
          <ac:picMkLst>
            <pc:docMk/>
            <pc:sldMk cId="3385887854" sldId="267"/>
            <ac:picMk id="13" creationId="{A03BE2BD-1CCA-12BC-A40F-EE2A3201B764}"/>
          </ac:picMkLst>
        </pc:picChg>
        <pc:picChg chg="del">
          <ac:chgData name="Luiz Carlos Mendes Souza" userId="e09d59a57e405599" providerId="LiveId" clId="{E9759F24-C82C-40C7-A466-79677ECB073B}" dt="2025-01-16T00:04:37.496" v="222" actId="478"/>
          <ac:picMkLst>
            <pc:docMk/>
            <pc:sldMk cId="3385887854" sldId="267"/>
            <ac:picMk id="14" creationId="{0D3A0626-5486-8A0B-F407-2B7942FBD423}"/>
          </ac:picMkLst>
        </pc:picChg>
      </pc:sldChg>
      <pc:sldChg chg="del">
        <pc:chgData name="Luiz Carlos Mendes Souza" userId="e09d59a57e405599" providerId="LiveId" clId="{E9759F24-C82C-40C7-A466-79677ECB073B}" dt="2025-01-16T00:08:29.749" v="246" actId="47"/>
        <pc:sldMkLst>
          <pc:docMk/>
          <pc:sldMk cId="3136556412" sldId="268"/>
        </pc:sldMkLst>
      </pc:sldChg>
      <pc:sldChg chg="delSp modSp mod">
        <pc:chgData name="Luiz Carlos Mendes Souza" userId="e09d59a57e405599" providerId="LiveId" clId="{E9759F24-C82C-40C7-A466-79677ECB073B}" dt="2025-01-16T00:13:46.389" v="400" actId="1076"/>
        <pc:sldMkLst>
          <pc:docMk/>
          <pc:sldMk cId="3797347466" sldId="269"/>
        </pc:sldMkLst>
        <pc:spChg chg="mod">
          <ac:chgData name="Luiz Carlos Mendes Souza" userId="e09d59a57e405599" providerId="LiveId" clId="{E9759F24-C82C-40C7-A466-79677ECB073B}" dt="2025-01-16T00:13:46.389" v="400" actId="1076"/>
          <ac:spMkLst>
            <pc:docMk/>
            <pc:sldMk cId="3797347466" sldId="269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10:40.115" v="332"/>
          <ac:spMkLst>
            <pc:docMk/>
            <pc:sldMk cId="3797347466" sldId="269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6T00:10:49.674" v="335" actId="478"/>
          <ac:spMkLst>
            <pc:docMk/>
            <pc:sldMk cId="3797347466" sldId="269"/>
            <ac:spMk id="11" creationId="{16565A60-9FB1-1F97-0762-8DE359BBB925}"/>
          </ac:spMkLst>
        </pc:spChg>
        <pc:picChg chg="del">
          <ac:chgData name="Luiz Carlos Mendes Souza" userId="e09d59a57e405599" providerId="LiveId" clId="{E9759F24-C82C-40C7-A466-79677ECB073B}" dt="2025-01-16T00:10:42.535" v="333" actId="478"/>
          <ac:picMkLst>
            <pc:docMk/>
            <pc:sldMk cId="3797347466" sldId="269"/>
            <ac:picMk id="7" creationId="{A95D5724-24DA-ADC3-C379-B601C7A51FD0}"/>
          </ac:picMkLst>
        </pc:picChg>
        <pc:picChg chg="del">
          <ac:chgData name="Luiz Carlos Mendes Souza" userId="e09d59a57e405599" providerId="LiveId" clId="{E9759F24-C82C-40C7-A466-79677ECB073B}" dt="2025-01-16T00:10:34.254" v="331" actId="478"/>
          <ac:picMkLst>
            <pc:docMk/>
            <pc:sldMk cId="3797347466" sldId="269"/>
            <ac:picMk id="13" creationId="{562CDC66-64EC-BBA5-302D-9A56F562002E}"/>
          </ac:picMkLst>
        </pc:picChg>
        <pc:picChg chg="del">
          <ac:chgData name="Luiz Carlos Mendes Souza" userId="e09d59a57e405599" providerId="LiveId" clId="{E9759F24-C82C-40C7-A466-79677ECB073B}" dt="2025-01-16T00:10:48.025" v="334" actId="478"/>
          <ac:picMkLst>
            <pc:docMk/>
            <pc:sldMk cId="3797347466" sldId="269"/>
            <ac:picMk id="14" creationId="{48CEEBD9-BF75-49F8-2AA7-2B759F4CF8ED}"/>
          </ac:picMkLst>
        </pc:picChg>
      </pc:sldChg>
      <pc:sldChg chg="del">
        <pc:chgData name="Luiz Carlos Mendes Souza" userId="e09d59a57e405599" providerId="LiveId" clId="{E9759F24-C82C-40C7-A466-79677ECB073B}" dt="2025-01-16T00:11:40.864" v="337" actId="47"/>
        <pc:sldMkLst>
          <pc:docMk/>
          <pc:sldMk cId="4049074150" sldId="270"/>
        </pc:sldMkLst>
      </pc:sldChg>
      <pc:sldChg chg="delSp modSp mod">
        <pc:chgData name="Luiz Carlos Mendes Souza" userId="e09d59a57e405599" providerId="LiveId" clId="{E9759F24-C82C-40C7-A466-79677ECB073B}" dt="2025-01-16T00:12:27.137" v="386" actId="478"/>
        <pc:sldMkLst>
          <pc:docMk/>
          <pc:sldMk cId="2338376511" sldId="271"/>
        </pc:sldMkLst>
        <pc:spChg chg="mod">
          <ac:chgData name="Luiz Carlos Mendes Souza" userId="e09d59a57e405599" providerId="LiveId" clId="{E9759F24-C82C-40C7-A466-79677ECB073B}" dt="2025-01-16T00:12:19.640" v="383"/>
          <ac:spMkLst>
            <pc:docMk/>
            <pc:sldMk cId="2338376511" sldId="271"/>
            <ac:spMk id="3" creationId="{93533FB0-D3C0-9791-4F72-0D1731465A20}"/>
          </ac:spMkLst>
        </pc:spChg>
        <pc:spChg chg="del">
          <ac:chgData name="Luiz Carlos Mendes Souza" userId="e09d59a57e405599" providerId="LiveId" clId="{E9759F24-C82C-40C7-A466-79677ECB073B}" dt="2025-01-16T00:12:23.027" v="384" actId="478"/>
          <ac:spMkLst>
            <pc:docMk/>
            <pc:sldMk cId="2338376511" sldId="271"/>
            <ac:spMk id="6" creationId="{1A38D318-280C-0E99-2186-7D919CA59191}"/>
          </ac:spMkLst>
        </pc:spChg>
        <pc:spChg chg="del">
          <ac:chgData name="Luiz Carlos Mendes Souza" userId="e09d59a57e405599" providerId="LiveId" clId="{E9759F24-C82C-40C7-A466-79677ECB073B}" dt="2025-01-16T00:12:25.347" v="385" actId="478"/>
          <ac:spMkLst>
            <pc:docMk/>
            <pc:sldMk cId="2338376511" sldId="271"/>
            <ac:spMk id="10" creationId="{5CF477FF-E9CE-427E-324B-E4F18DF07049}"/>
          </ac:spMkLst>
        </pc:spChg>
        <pc:spChg chg="del">
          <ac:chgData name="Luiz Carlos Mendes Souza" userId="e09d59a57e405599" providerId="LiveId" clId="{E9759F24-C82C-40C7-A466-79677ECB073B}" dt="2025-01-16T00:12:27.137" v="386" actId="478"/>
          <ac:spMkLst>
            <pc:docMk/>
            <pc:sldMk cId="2338376511" sldId="271"/>
            <ac:spMk id="11" creationId="{A26FB245-ED35-8115-4128-B27CC5C397F6}"/>
          </ac:spMkLst>
        </pc:spChg>
      </pc:sldChg>
      <pc:sldChg chg="delSp modSp mod">
        <pc:chgData name="Luiz Carlos Mendes Souza" userId="e09d59a57e405599" providerId="LiveId" clId="{E9759F24-C82C-40C7-A466-79677ECB073B}" dt="2025-01-16T00:15:02.935" v="440" actId="255"/>
        <pc:sldMkLst>
          <pc:docMk/>
          <pc:sldMk cId="4065566745" sldId="272"/>
        </pc:sldMkLst>
        <pc:spChg chg="mod">
          <ac:chgData name="Luiz Carlos Mendes Souza" userId="e09d59a57e405599" providerId="LiveId" clId="{E9759F24-C82C-40C7-A466-79677ECB073B}" dt="2025-01-16T00:15:02.935" v="440" actId="255"/>
          <ac:spMkLst>
            <pc:docMk/>
            <pc:sldMk cId="4065566745" sldId="272"/>
            <ac:spMk id="3" creationId="{93533FB0-D3C0-9791-4F72-0D1731465A20}"/>
          </ac:spMkLst>
        </pc:spChg>
        <pc:spChg chg="del">
          <ac:chgData name="Luiz Carlos Mendes Souza" userId="e09d59a57e405599" providerId="LiveId" clId="{E9759F24-C82C-40C7-A466-79677ECB073B}" dt="2025-01-16T00:14:32.260" v="436" actId="478"/>
          <ac:spMkLst>
            <pc:docMk/>
            <pc:sldMk cId="4065566745" sldId="272"/>
            <ac:spMk id="6" creationId="{1A38D318-280C-0E99-2186-7D919CA59191}"/>
          </ac:spMkLst>
        </pc:spChg>
        <pc:spChg chg="del">
          <ac:chgData name="Luiz Carlos Mendes Souza" userId="e09d59a57e405599" providerId="LiveId" clId="{E9759F24-C82C-40C7-A466-79677ECB073B}" dt="2025-01-16T00:14:34.620" v="437" actId="478"/>
          <ac:spMkLst>
            <pc:docMk/>
            <pc:sldMk cId="4065566745" sldId="272"/>
            <ac:spMk id="10" creationId="{BDF64E93-9F72-3B13-FC04-1CF9FAD873A3}"/>
          </ac:spMkLst>
        </pc:spChg>
        <pc:spChg chg="del">
          <ac:chgData name="Luiz Carlos Mendes Souza" userId="e09d59a57e405599" providerId="LiveId" clId="{E9759F24-C82C-40C7-A466-79677ECB073B}" dt="2025-01-16T00:14:36.631" v="438" actId="478"/>
          <ac:spMkLst>
            <pc:docMk/>
            <pc:sldMk cId="4065566745" sldId="272"/>
            <ac:spMk id="11" creationId="{D0F6146A-7175-FD15-9D6E-9F3335CC0086}"/>
          </ac:spMkLst>
        </pc:spChg>
      </pc:sldChg>
      <pc:sldChg chg="delSp modSp mod">
        <pc:chgData name="Luiz Carlos Mendes Souza" userId="e09d59a57e405599" providerId="LiveId" clId="{E9759F24-C82C-40C7-A466-79677ECB073B}" dt="2025-01-16T00:13:32.021" v="399" actId="1076"/>
        <pc:sldMkLst>
          <pc:docMk/>
          <pc:sldMk cId="817067058" sldId="273"/>
        </pc:sldMkLst>
        <pc:spChg chg="mod">
          <ac:chgData name="Luiz Carlos Mendes Souza" userId="e09d59a57e405599" providerId="LiveId" clId="{E9759F24-C82C-40C7-A466-79677ECB073B}" dt="2025-01-16T00:13:32.021" v="399" actId="1076"/>
          <ac:spMkLst>
            <pc:docMk/>
            <pc:sldMk cId="817067058" sldId="273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12:36.944" v="387"/>
          <ac:spMkLst>
            <pc:docMk/>
            <pc:sldMk cId="817067058" sldId="273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6T00:12:41.878" v="391" actId="478"/>
          <ac:spMkLst>
            <pc:docMk/>
            <pc:sldMk cId="817067058" sldId="273"/>
            <ac:spMk id="11" creationId="{68AAFF6A-760E-55AD-CF3D-CC5D88DC4B24}"/>
          </ac:spMkLst>
        </pc:spChg>
        <pc:picChg chg="del">
          <ac:chgData name="Luiz Carlos Mendes Souza" userId="e09d59a57e405599" providerId="LiveId" clId="{E9759F24-C82C-40C7-A466-79677ECB073B}" dt="2025-01-16T00:12:39.816" v="389" actId="478"/>
          <ac:picMkLst>
            <pc:docMk/>
            <pc:sldMk cId="817067058" sldId="273"/>
            <ac:picMk id="6" creationId="{89ACEA64-FFEE-2FE8-BAA7-33FF738ED09F}"/>
          </ac:picMkLst>
        </pc:picChg>
        <pc:picChg chg="del">
          <ac:chgData name="Luiz Carlos Mendes Souza" userId="e09d59a57e405599" providerId="LiveId" clId="{E9759F24-C82C-40C7-A466-79677ECB073B}" dt="2025-01-16T00:12:39.088" v="388" actId="478"/>
          <ac:picMkLst>
            <pc:docMk/>
            <pc:sldMk cId="817067058" sldId="273"/>
            <ac:picMk id="14" creationId="{4FB6B5F6-D9AE-C542-98C4-5DA710DF7000}"/>
          </ac:picMkLst>
        </pc:picChg>
        <pc:picChg chg="del">
          <ac:chgData name="Luiz Carlos Mendes Souza" userId="e09d59a57e405599" providerId="LiveId" clId="{E9759F24-C82C-40C7-A466-79677ECB073B}" dt="2025-01-16T00:12:40.317" v="390" actId="478"/>
          <ac:picMkLst>
            <pc:docMk/>
            <pc:sldMk cId="817067058" sldId="273"/>
            <ac:picMk id="15" creationId="{FF240750-F9D4-4FC8-D708-5DC2067695A6}"/>
          </ac:picMkLst>
        </pc:picChg>
      </pc:sldChg>
      <pc:sldChg chg="del">
        <pc:chgData name="Luiz Carlos Mendes Souza" userId="e09d59a57e405599" providerId="LiveId" clId="{E9759F24-C82C-40C7-A466-79677ECB073B}" dt="2025-01-16T00:14:06.037" v="402" actId="47"/>
        <pc:sldMkLst>
          <pc:docMk/>
          <pc:sldMk cId="1848873964" sldId="274"/>
        </pc:sldMkLst>
      </pc:sldChg>
      <pc:sldChg chg="delSp modSp mod">
        <pc:chgData name="Luiz Carlos Mendes Souza" userId="e09d59a57e405599" providerId="LiveId" clId="{E9759F24-C82C-40C7-A466-79677ECB073B}" dt="2025-01-16T00:18:46.217" v="487" actId="20577"/>
        <pc:sldMkLst>
          <pc:docMk/>
          <pc:sldMk cId="3006414269" sldId="275"/>
        </pc:sldMkLst>
        <pc:spChg chg="mod">
          <ac:chgData name="Luiz Carlos Mendes Souza" userId="e09d59a57e405599" providerId="LiveId" clId="{E9759F24-C82C-40C7-A466-79677ECB073B}" dt="2025-01-16T00:18:46.217" v="487" actId="20577"/>
          <ac:spMkLst>
            <pc:docMk/>
            <pc:sldMk cId="3006414269" sldId="275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15:12.753" v="441"/>
          <ac:spMkLst>
            <pc:docMk/>
            <pc:sldMk cId="3006414269" sldId="275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6T00:15:20.582" v="445" actId="478"/>
          <ac:spMkLst>
            <pc:docMk/>
            <pc:sldMk cId="3006414269" sldId="275"/>
            <ac:spMk id="11" creationId="{7492E912-C96D-66DF-60F4-0EC19ACDCACC}"/>
          </ac:spMkLst>
        </pc:spChg>
        <pc:picChg chg="del">
          <ac:chgData name="Luiz Carlos Mendes Souza" userId="e09d59a57e405599" providerId="LiveId" clId="{E9759F24-C82C-40C7-A466-79677ECB073B}" dt="2025-01-16T00:15:17.201" v="443" actId="478"/>
          <ac:picMkLst>
            <pc:docMk/>
            <pc:sldMk cId="3006414269" sldId="275"/>
            <ac:picMk id="7" creationId="{FAAB438A-929B-6DAA-A27F-589E3E24E6AB}"/>
          </ac:picMkLst>
        </pc:picChg>
        <pc:picChg chg="del">
          <ac:chgData name="Luiz Carlos Mendes Souza" userId="e09d59a57e405599" providerId="LiveId" clId="{E9759F24-C82C-40C7-A466-79677ECB073B}" dt="2025-01-16T00:15:15.431" v="442" actId="478"/>
          <ac:picMkLst>
            <pc:docMk/>
            <pc:sldMk cId="3006414269" sldId="275"/>
            <ac:picMk id="13" creationId="{3611B9B7-2B67-22C0-6363-85B87607E62B}"/>
          </ac:picMkLst>
        </pc:picChg>
        <pc:picChg chg="del">
          <ac:chgData name="Luiz Carlos Mendes Souza" userId="e09d59a57e405599" providerId="LiveId" clId="{E9759F24-C82C-40C7-A466-79677ECB073B}" dt="2025-01-16T00:15:18.800" v="444" actId="478"/>
          <ac:picMkLst>
            <pc:docMk/>
            <pc:sldMk cId="3006414269" sldId="275"/>
            <ac:picMk id="14" creationId="{A1F36D00-6AEF-DAD9-1469-397615F692D3}"/>
          </ac:picMkLst>
        </pc:picChg>
      </pc:sldChg>
      <pc:sldChg chg="del">
        <pc:chgData name="Luiz Carlos Mendes Souza" userId="e09d59a57e405599" providerId="LiveId" clId="{E9759F24-C82C-40C7-A466-79677ECB073B}" dt="2025-01-16T00:19:01.613" v="488" actId="47"/>
        <pc:sldMkLst>
          <pc:docMk/>
          <pc:sldMk cId="1057121604" sldId="276"/>
        </pc:sldMkLst>
      </pc:sldChg>
      <pc:sldChg chg="delSp modSp mod">
        <pc:chgData name="Luiz Carlos Mendes Souza" userId="e09d59a57e405599" providerId="LiveId" clId="{E9759F24-C82C-40C7-A466-79677ECB073B}" dt="2025-01-16T00:19:54.627" v="496" actId="478"/>
        <pc:sldMkLst>
          <pc:docMk/>
          <pc:sldMk cId="3907831468" sldId="277"/>
        </pc:sldMkLst>
        <pc:spChg chg="mod">
          <ac:chgData name="Luiz Carlos Mendes Souza" userId="e09d59a57e405599" providerId="LiveId" clId="{E9759F24-C82C-40C7-A466-79677ECB073B}" dt="2025-01-16T00:19:43.994" v="492" actId="1076"/>
          <ac:spMkLst>
            <pc:docMk/>
            <pc:sldMk cId="3907831468" sldId="277"/>
            <ac:spMk id="3" creationId="{93533FB0-D3C0-9791-4F72-0D1731465A20}"/>
          </ac:spMkLst>
        </pc:spChg>
        <pc:spChg chg="del mod">
          <ac:chgData name="Luiz Carlos Mendes Souza" userId="e09d59a57e405599" providerId="LiveId" clId="{E9759F24-C82C-40C7-A466-79677ECB073B}" dt="2025-01-16T00:19:49.187" v="494" actId="478"/>
          <ac:spMkLst>
            <pc:docMk/>
            <pc:sldMk cId="3907831468" sldId="277"/>
            <ac:spMk id="6" creationId="{1A38D318-280C-0E99-2186-7D919CA59191}"/>
          </ac:spMkLst>
        </pc:spChg>
        <pc:spChg chg="del">
          <ac:chgData name="Luiz Carlos Mendes Souza" userId="e09d59a57e405599" providerId="LiveId" clId="{E9759F24-C82C-40C7-A466-79677ECB073B}" dt="2025-01-16T00:19:52.437" v="495" actId="478"/>
          <ac:spMkLst>
            <pc:docMk/>
            <pc:sldMk cId="3907831468" sldId="277"/>
            <ac:spMk id="10" creationId="{EB9DBB56-D673-BFF1-D219-8798ED46F7B3}"/>
          </ac:spMkLst>
        </pc:spChg>
        <pc:spChg chg="del">
          <ac:chgData name="Luiz Carlos Mendes Souza" userId="e09d59a57e405599" providerId="LiveId" clId="{E9759F24-C82C-40C7-A466-79677ECB073B}" dt="2025-01-16T00:19:54.627" v="496" actId="478"/>
          <ac:spMkLst>
            <pc:docMk/>
            <pc:sldMk cId="3907831468" sldId="277"/>
            <ac:spMk id="11" creationId="{981968B5-ADB4-7523-F4E9-54DB02B757A9}"/>
          </ac:spMkLst>
        </pc:spChg>
      </pc:sldChg>
      <pc:sldChg chg="delSp modSp mod">
        <pc:chgData name="Luiz Carlos Mendes Souza" userId="e09d59a57e405599" providerId="LiveId" clId="{E9759F24-C82C-40C7-A466-79677ECB073B}" dt="2025-01-16T00:28:06.120" v="632" actId="478"/>
        <pc:sldMkLst>
          <pc:docMk/>
          <pc:sldMk cId="596566617" sldId="278"/>
        </pc:sldMkLst>
        <pc:spChg chg="mod">
          <ac:chgData name="Luiz Carlos Mendes Souza" userId="e09d59a57e405599" providerId="LiveId" clId="{E9759F24-C82C-40C7-A466-79677ECB073B}" dt="2025-01-16T00:27:56.842" v="628"/>
          <ac:spMkLst>
            <pc:docMk/>
            <pc:sldMk cId="596566617" sldId="278"/>
            <ac:spMk id="3" creationId="{93533FB0-D3C0-9791-4F72-0D1731465A20}"/>
          </ac:spMkLst>
        </pc:spChg>
        <pc:spChg chg="del mod">
          <ac:chgData name="Luiz Carlos Mendes Souza" userId="e09d59a57e405599" providerId="LiveId" clId="{E9759F24-C82C-40C7-A466-79677ECB073B}" dt="2025-01-16T00:28:01.619" v="630" actId="478"/>
          <ac:spMkLst>
            <pc:docMk/>
            <pc:sldMk cId="596566617" sldId="278"/>
            <ac:spMk id="6" creationId="{1A38D318-280C-0E99-2186-7D919CA59191}"/>
          </ac:spMkLst>
        </pc:spChg>
        <pc:spChg chg="del">
          <ac:chgData name="Luiz Carlos Mendes Souza" userId="e09d59a57e405599" providerId="LiveId" clId="{E9759F24-C82C-40C7-A466-79677ECB073B}" dt="2025-01-16T00:28:04.240" v="631" actId="478"/>
          <ac:spMkLst>
            <pc:docMk/>
            <pc:sldMk cId="596566617" sldId="278"/>
            <ac:spMk id="10" creationId="{15C797C3-6F1E-3AA4-4225-55DBA1A40907}"/>
          </ac:spMkLst>
        </pc:spChg>
        <pc:spChg chg="del">
          <ac:chgData name="Luiz Carlos Mendes Souza" userId="e09d59a57e405599" providerId="LiveId" clId="{E9759F24-C82C-40C7-A466-79677ECB073B}" dt="2025-01-16T00:28:06.120" v="632" actId="478"/>
          <ac:spMkLst>
            <pc:docMk/>
            <pc:sldMk cId="596566617" sldId="278"/>
            <ac:spMk id="11" creationId="{37204EBB-9793-B1C1-E210-A22022EFF37C}"/>
          </ac:spMkLst>
        </pc:spChg>
      </pc:sldChg>
      <pc:sldChg chg="delSp modSp mod">
        <pc:chgData name="Luiz Carlos Mendes Souza" userId="e09d59a57e405599" providerId="LiveId" clId="{E9759F24-C82C-40C7-A466-79677ECB073B}" dt="2025-01-16T00:26:53.816" v="614" actId="113"/>
        <pc:sldMkLst>
          <pc:docMk/>
          <pc:sldMk cId="1027381058" sldId="279"/>
        </pc:sldMkLst>
        <pc:spChg chg="mod">
          <ac:chgData name="Luiz Carlos Mendes Souza" userId="e09d59a57e405599" providerId="LiveId" clId="{E9759F24-C82C-40C7-A466-79677ECB073B}" dt="2025-01-16T00:26:53.816" v="614" actId="113"/>
          <ac:spMkLst>
            <pc:docMk/>
            <pc:sldMk cId="1027381058" sldId="279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20:45.864" v="522"/>
          <ac:spMkLst>
            <pc:docMk/>
            <pc:sldMk cId="1027381058" sldId="279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6T00:20:51.108" v="526" actId="478"/>
          <ac:spMkLst>
            <pc:docMk/>
            <pc:sldMk cId="1027381058" sldId="279"/>
            <ac:spMk id="11" creationId="{2A3A121B-C21A-B258-DBB8-7B677BDC4E3E}"/>
          </ac:spMkLst>
        </pc:spChg>
        <pc:picChg chg="del">
          <ac:chgData name="Luiz Carlos Mendes Souza" userId="e09d59a57e405599" providerId="LiveId" clId="{E9759F24-C82C-40C7-A466-79677ECB073B}" dt="2025-01-16T00:20:48.848" v="524" actId="478"/>
          <ac:picMkLst>
            <pc:docMk/>
            <pc:sldMk cId="1027381058" sldId="279"/>
            <ac:picMk id="6" creationId="{0DFB6260-AABE-15DB-6F26-5599A27F59D2}"/>
          </ac:picMkLst>
        </pc:picChg>
        <pc:picChg chg="del">
          <ac:chgData name="Luiz Carlos Mendes Souza" userId="e09d59a57e405599" providerId="LiveId" clId="{E9759F24-C82C-40C7-A466-79677ECB073B}" dt="2025-01-16T00:20:48.318" v="523" actId="478"/>
          <ac:picMkLst>
            <pc:docMk/>
            <pc:sldMk cId="1027381058" sldId="279"/>
            <ac:picMk id="13" creationId="{6F481612-03DE-6168-DCE6-194169C94ABB}"/>
          </ac:picMkLst>
        </pc:picChg>
        <pc:picChg chg="del">
          <ac:chgData name="Luiz Carlos Mendes Souza" userId="e09d59a57e405599" providerId="LiveId" clId="{E9759F24-C82C-40C7-A466-79677ECB073B}" dt="2025-01-16T00:20:49.549" v="525" actId="478"/>
          <ac:picMkLst>
            <pc:docMk/>
            <pc:sldMk cId="1027381058" sldId="279"/>
            <ac:picMk id="14" creationId="{B63594D7-68CF-29FC-A0D9-3B7E8A5A1E37}"/>
          </ac:picMkLst>
        </pc:picChg>
      </pc:sldChg>
      <pc:sldChg chg="del">
        <pc:chgData name="Luiz Carlos Mendes Souza" userId="e09d59a57e405599" providerId="LiveId" clId="{E9759F24-C82C-40C7-A466-79677ECB073B}" dt="2025-01-16T00:27:04.315" v="615" actId="47"/>
        <pc:sldMkLst>
          <pc:docMk/>
          <pc:sldMk cId="3934859674" sldId="280"/>
        </pc:sldMkLst>
      </pc:sldChg>
      <pc:sldChg chg="delSp modSp mod">
        <pc:chgData name="Luiz Carlos Mendes Souza" userId="e09d59a57e405599" providerId="LiveId" clId="{E9759F24-C82C-40C7-A466-79677ECB073B}" dt="2025-01-16T00:28:43.328" v="641"/>
        <pc:sldMkLst>
          <pc:docMk/>
          <pc:sldMk cId="1011731902" sldId="281"/>
        </pc:sldMkLst>
        <pc:spChg chg="mod">
          <ac:chgData name="Luiz Carlos Mendes Souza" userId="e09d59a57e405599" providerId="LiveId" clId="{E9759F24-C82C-40C7-A466-79677ECB073B}" dt="2025-01-16T00:28:43.328" v="641"/>
          <ac:spMkLst>
            <pc:docMk/>
            <pc:sldMk cId="1011731902" sldId="281"/>
            <ac:spMk id="2" creationId="{5F8A268F-DF04-2C6F-1AF7-579F8D46FDD0}"/>
          </ac:spMkLst>
        </pc:spChg>
        <pc:spChg chg="mod">
          <ac:chgData name="Luiz Carlos Mendes Souza" userId="e09d59a57e405599" providerId="LiveId" clId="{E9759F24-C82C-40C7-A466-79677ECB073B}" dt="2025-01-16T00:28:14.600" v="633"/>
          <ac:spMkLst>
            <pc:docMk/>
            <pc:sldMk cId="1011731902" sldId="281"/>
            <ac:spMk id="3" creationId="{26767187-6DF7-80A9-F3B9-FCD72DDF717D}"/>
          </ac:spMkLst>
        </pc:spChg>
        <pc:spChg chg="del">
          <ac:chgData name="Luiz Carlos Mendes Souza" userId="e09d59a57e405599" providerId="LiveId" clId="{E9759F24-C82C-40C7-A466-79677ECB073B}" dt="2025-01-16T00:28:20.019" v="637" actId="478"/>
          <ac:spMkLst>
            <pc:docMk/>
            <pc:sldMk cId="1011731902" sldId="281"/>
            <ac:spMk id="12" creationId="{BC0444D3-0EC5-B6BF-457E-594432B0AA89}"/>
          </ac:spMkLst>
        </pc:spChg>
        <pc:picChg chg="del">
          <ac:chgData name="Luiz Carlos Mendes Souza" userId="e09d59a57e405599" providerId="LiveId" clId="{E9759F24-C82C-40C7-A466-79677ECB073B}" dt="2025-01-16T00:28:16.928" v="635" actId="478"/>
          <ac:picMkLst>
            <pc:docMk/>
            <pc:sldMk cId="1011731902" sldId="281"/>
            <ac:picMk id="7" creationId="{CCD9A76A-A688-2642-A8A9-7DA6E3AF5A39}"/>
          </ac:picMkLst>
        </pc:picChg>
        <pc:picChg chg="del">
          <ac:chgData name="Luiz Carlos Mendes Souza" userId="e09d59a57e405599" providerId="LiveId" clId="{E9759F24-C82C-40C7-A466-79677ECB073B}" dt="2025-01-16T00:28:16.359" v="634" actId="478"/>
          <ac:picMkLst>
            <pc:docMk/>
            <pc:sldMk cId="1011731902" sldId="281"/>
            <ac:picMk id="14" creationId="{C2CFD140-F238-77DD-2472-97AB18333E88}"/>
          </ac:picMkLst>
        </pc:picChg>
        <pc:picChg chg="del">
          <ac:chgData name="Luiz Carlos Mendes Souza" userId="e09d59a57e405599" providerId="LiveId" clId="{E9759F24-C82C-40C7-A466-79677ECB073B}" dt="2025-01-16T00:28:17.569" v="636" actId="478"/>
          <ac:picMkLst>
            <pc:docMk/>
            <pc:sldMk cId="1011731902" sldId="281"/>
            <ac:picMk id="15" creationId="{38061373-C656-18C8-69A7-A18A6425252A}"/>
          </ac:picMkLst>
        </pc:picChg>
      </pc:sldChg>
      <pc:sldChg chg="del">
        <pc:chgData name="Luiz Carlos Mendes Souza" userId="e09d59a57e405599" providerId="LiveId" clId="{E9759F24-C82C-40C7-A466-79677ECB073B}" dt="2025-01-16T00:28:25.216" v="638" actId="47"/>
        <pc:sldMkLst>
          <pc:docMk/>
          <pc:sldMk cId="4077838316" sldId="282"/>
        </pc:sldMkLst>
      </pc:sldChg>
      <pc:sldChg chg="del">
        <pc:chgData name="Luiz Carlos Mendes Souza" userId="e09d59a57e405599" providerId="LiveId" clId="{E9759F24-C82C-40C7-A466-79677ECB073B}" dt="2025-01-16T00:28:31.165" v="640" actId="47"/>
        <pc:sldMkLst>
          <pc:docMk/>
          <pc:sldMk cId="3920495214" sldId="283"/>
        </pc:sldMkLst>
      </pc:sldChg>
      <pc:sldChg chg="del">
        <pc:chgData name="Luiz Carlos Mendes Souza" userId="e09d59a57e405599" providerId="LiveId" clId="{E9759F24-C82C-40C7-A466-79677ECB073B}" dt="2025-01-16T00:28:30.071" v="639" actId="47"/>
        <pc:sldMkLst>
          <pc:docMk/>
          <pc:sldMk cId="2390956622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462683" y="2446960"/>
            <a:ext cx="878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Gestão Financeira Descomplicada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436909"/>
            <a:ext cx="910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 Como Controlar Seus Gastos Pessoais</a:t>
            </a:r>
          </a:p>
        </p:txBody>
      </p:sp>
      <p:pic>
        <p:nvPicPr>
          <p:cNvPr id="4" name="Imagem 3" descr="Uma imagem contendo mesa, azul, relógio, telefone">
            <a:extLst>
              <a:ext uri="{FF2B5EF4-FFF2-40B4-BE49-F238E27FC236}">
                <a16:creationId xmlns:a16="http://schemas.microsoft.com/office/drawing/2014/main" id="{56D876DE-60C3-FCD8-A4F2-A05350966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" y="3592733"/>
            <a:ext cx="6416040" cy="6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4877306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Há diversas ferramentas para ajudar no controle financeiro:</a:t>
            </a:r>
          </a:p>
          <a:p>
            <a:pPr algn="ctr"/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Apps: Aplicativos como </a:t>
            </a:r>
            <a:r>
              <a:rPr lang="pt-BR" sz="2400" dirty="0" err="1"/>
              <a:t>Mobills</a:t>
            </a:r>
            <a:r>
              <a:rPr lang="pt-BR" sz="2400" dirty="0"/>
              <a:t> ou </a:t>
            </a:r>
            <a:r>
              <a:rPr lang="pt-BR" sz="2400" dirty="0" err="1"/>
              <a:t>Organizze</a:t>
            </a:r>
            <a:r>
              <a:rPr lang="pt-BR" sz="2400" dirty="0"/>
              <a:t> podem facilitar a vida.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Planilhas: O Excel e o Google </a:t>
            </a:r>
            <a:r>
              <a:rPr lang="pt-BR" sz="2400" dirty="0" err="1"/>
              <a:t>Sheets</a:t>
            </a:r>
            <a:r>
              <a:rPr lang="pt-BR" sz="2400" dirty="0"/>
              <a:t> são poderosos e flexíveis.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Métodos manuais: Para quem prefere papel, o método </a:t>
            </a:r>
            <a:r>
              <a:rPr lang="pt-BR" sz="2400" dirty="0" err="1"/>
              <a:t>Kakebo</a:t>
            </a:r>
            <a:r>
              <a:rPr lang="pt-BR" sz="2400" dirty="0"/>
              <a:t> é uma boa opção.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Ferramentas para Controle Financeiro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Criando Seu Próprio Dashboard Financeiro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Neste capítulo, ensinaremos como criar um dashboard personalizado usando planilhas:</a:t>
            </a:r>
          </a:p>
          <a:p>
            <a:pPr algn="ctr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Ferramentas recomendadas: Para quem está começando, o Excel e o Google </a:t>
            </a:r>
            <a:r>
              <a:rPr lang="pt-BR" sz="2000" dirty="0" err="1"/>
              <a:t>Sheets</a:t>
            </a:r>
            <a:r>
              <a:rPr lang="pt-BR" sz="2000" dirty="0"/>
              <a:t> são excelentes escolhas. Ambos permitem criar tabelas, gráficos e realizar análises simples e eficientes.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Layouts iniciais sugeridos: Comece com colunas como "Data", "Categoria", "Valor" e "Status de Pagamento". Inclua um resumo no topo com o total de entradas, saídas e saldo atual.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Dicas extras: Use cores para diferenciar categorias (por exemplo, vermelho para saídas e verde para entradas) e adicione um gráfico de pizza para visualizar as porcentagens de gastos em cada categoria.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Alguns exemplos práticos:</a:t>
            </a:r>
          </a:p>
          <a:p>
            <a:endParaRPr lang="pt-BR" sz="2000" dirty="0"/>
          </a:p>
          <a:p>
            <a:r>
              <a:rPr lang="pt-BR" sz="2000" dirty="0"/>
              <a:t>Exemplo 1: Resumo Mensal Suponha que você tenha as seguintes transações registradas:</a:t>
            </a:r>
          </a:p>
          <a:p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Entrada: Salário de R$ 3.500,00 (Categoria: "Rendimentos", Data: 05/01/2025, Status: Pago).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Saída: Compra de supermercado R$ 1.200,00 (Categoria: "Alimentação", Data: 06/01/2025, Status: Pago).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Saída: Gasolina R$ 800,00 (Categoria: "Transporte", Data: 10/01/2025, Status: Pendente).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0" lvl="1"/>
            <a:r>
              <a:rPr lang="pt-BR" sz="2000" dirty="0"/>
              <a:t>Exemplo 2: Gráfico de </a:t>
            </a:r>
            <a:r>
              <a:rPr lang="pt-BR" sz="2000" dirty="0" err="1"/>
              <a:t>DespesasCom</a:t>
            </a:r>
            <a:r>
              <a:rPr lang="pt-BR" sz="2000" dirty="0"/>
              <a:t> base nesses dados, você pode criar um gráfico de pizza para visualizar as porcentagens de gastos em cada categoria. O Excel ou o Google </a:t>
            </a:r>
            <a:r>
              <a:rPr lang="pt-BR" sz="2000" dirty="0" err="1"/>
              <a:t>Sheets</a:t>
            </a:r>
            <a:r>
              <a:rPr lang="pt-BR" sz="2000" dirty="0"/>
              <a:t> permitem criar esse gráfico automaticamente ao selecionar as categorias e valores correspondentes.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01712" y="777781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Criando Seu Próprio Dashboard Financeiro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A6DBD76-473B-80B1-4F20-86CD5BF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92449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Dicas Práticas para Melhorar Sua Saúde Financeira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183309"/>
            <a:ext cx="781664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Manter uma boa saúde financeira não é apenas sobre economizar dinheiro, mas também sobre adotar hábitos sustentáveis que promovam estabilidade e crescimento. Aqui estão algumas dicas detalhadas para ajudar:</a:t>
            </a:r>
          </a:p>
          <a:p>
            <a:endParaRPr lang="pt-BR" dirty="0"/>
          </a:p>
          <a:p>
            <a:r>
              <a:rPr lang="pt-BR" dirty="0"/>
              <a:t>	Regra 50/30/20 - Divida sua renda em três categorias principais: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50% para necessidades (aluguel, alimentação, transporte).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30% para desejos (lazer, hobbies, presentes).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20% para poupança ou investimentos.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	Por exemplo, se sua renda mensal é de R$ 5.000,00, destine R$ 2.500,00 para necessidades, R$ 1.500,00 para desejos e R$ 1.000,00 para poupança ou investimentos.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b="1" dirty="0"/>
              <a:t>Evite parcelamentos</a:t>
            </a:r>
            <a:r>
              <a:rPr lang="pt-BR" dirty="0"/>
              <a:t>. Sempre que possível, prefira pagamentos à vista para evitar juros e complicações futuras. Planeje compras maiores com antecedência, criando uma poupança específica para esses objetivos.</a:t>
            </a:r>
          </a:p>
          <a:p>
            <a:endParaRPr lang="pt-BR" dirty="0"/>
          </a:p>
          <a:p>
            <a:r>
              <a:rPr lang="pt-BR" b="1" dirty="0"/>
              <a:t>	Crie um fundo de emergência</a:t>
            </a:r>
            <a:r>
              <a:rPr lang="pt-BR" dirty="0"/>
              <a:t>. Reserve pelo menos seis meses de despesas básicas para imprevistos como perda de emprego ou emergências médicas. </a:t>
            </a:r>
          </a:p>
          <a:p>
            <a:endParaRPr lang="pt-BR" dirty="0"/>
          </a:p>
          <a:p>
            <a:r>
              <a:rPr lang="pt-BR" dirty="0"/>
              <a:t>	Por exemplo, se suas despesas mensais somam R$ 3.000,00, seu fundo de emergência ideal seria de R$ 18.000,00.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b="1" dirty="0"/>
              <a:t>Revise seus gastos regularmente</a:t>
            </a:r>
            <a:r>
              <a:rPr lang="pt-BR" dirty="0"/>
              <a:t>. Estabeleça um dia fixo no mês para revisar suas finanças, ajustar orçamentos e avaliar seu progresso em relação aos objetivos. 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b="1" dirty="0"/>
              <a:t>Automatize sua poupança. </a:t>
            </a:r>
            <a:r>
              <a:rPr lang="pt-BR" dirty="0"/>
              <a:t>Configure transferências automáticas para uma conta de poupança ou investimento logo após o recebimento do salário. Isso ajuda a evitar a tentação de gastar o dinheiro antes de poupá-lo. 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b="1" dirty="0"/>
              <a:t>Defina metas claras</a:t>
            </a:r>
            <a:r>
              <a:rPr lang="pt-BR" dirty="0"/>
              <a:t>. Determine objetivos financeiros específicos, como "economizar R$ 10.000 em um ano" ou "pagar todas as dívidas até dezembro". Divida essas metas em etapas menores para tornar o processo mais gerenciável e motivador. Essas práticas podem ser adaptadas ao seu perfil financeiro e estilo de vida, ajudando você a alcançar maior estabilidade e liberdade econômica.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777781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Dicas Práticas para Melhorar Sua Saúde Financeira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6B5828F-4648-B570-E408-7CDFB1A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Conclusão e Próximos Passos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Controlar suas finanças é um processo que exige disciplina e consistência. Comece pequeno, organize suas transações, analise os dados e implemente melhorias. Reforce sua motivação revisando regularmente seu progresso financeiro e celebrando pequenas vitórias, como o pagamento de uma dívida ou o aumento do saldo de emergência. Com o tempo, você não apenas controlará seu dinheiro, mas também o usará como ferramenta para conquistar seus sonhos.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65599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 e Próximos Passos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E86645D-D9EC-62F8-F1F2-F53A1ED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3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Introdução à Gestão Financeira Pessoal .......................... 4</a:t>
            </a:r>
          </a:p>
          <a:p>
            <a:r>
              <a:rPr lang="pt-BR" sz="1600" i="1" dirty="0"/>
              <a:t>	Descubra a importância do controle financeiro e como ele impacta sua vida.</a:t>
            </a:r>
          </a:p>
          <a:p>
            <a:endParaRPr lang="pt-B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Organização de Receitas e Despesas ............................... 6</a:t>
            </a:r>
          </a:p>
          <a:p>
            <a:r>
              <a:rPr lang="pt-BR" sz="1600" i="1" dirty="0"/>
              <a:t>	Aprenda a categorizar suas entradas e saídas de forma eficiente.</a:t>
            </a:r>
          </a:p>
          <a:p>
            <a:endParaRPr lang="pt-B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 de Dados Financeiros .......................................... 8</a:t>
            </a:r>
          </a:p>
          <a:p>
            <a:r>
              <a:rPr lang="pt-BR" sz="1600" i="1" dirty="0"/>
              <a:t>	Como identificar padrões de consumo e oportunidades de economia.</a:t>
            </a:r>
          </a:p>
          <a:p>
            <a:endParaRPr lang="pt-B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Ferramentas para Controle Financeiro ........................... 10</a:t>
            </a:r>
          </a:p>
          <a:p>
            <a:r>
              <a:rPr lang="pt-BR" sz="1600" i="1" dirty="0"/>
              <a:t>	Explore opções digitais e manuais para gerenciar suas finanças.</a:t>
            </a:r>
          </a:p>
          <a:p>
            <a:endParaRPr lang="pt-B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Criando Seu Próprio Dashboard Financeiro ................... 12</a:t>
            </a:r>
          </a:p>
          <a:p>
            <a:r>
              <a:rPr lang="pt-BR" sz="1600" i="1" dirty="0"/>
              <a:t>	Guia passo a passo para criar uma ferramenta personalizada.</a:t>
            </a:r>
          </a:p>
          <a:p>
            <a:endParaRPr lang="pt-B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Dicas Práticas para Melhorar Sua Saúde Financeira ...... 14</a:t>
            </a:r>
          </a:p>
          <a:p>
            <a:r>
              <a:rPr lang="pt-BR" sz="1600" i="1" dirty="0"/>
              <a:t>	Pequenos ajustes que fazem uma grande diferença.</a:t>
            </a:r>
          </a:p>
          <a:p>
            <a:endParaRPr lang="pt-B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Conclusão e Próximos Passos ........................................ 16</a:t>
            </a:r>
          </a:p>
          <a:p>
            <a:r>
              <a:rPr lang="pt-BR" sz="1600" i="1" dirty="0"/>
              <a:t>	Reflexões finais e um convite para começar sua jornada financeira.</a:t>
            </a: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Índice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357292" y="6221584"/>
            <a:ext cx="8717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Introdução à Gestão Financeira Pessoal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37997" y="924856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4692640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Gestão financeira não é apenas para grandes empresas. Cada um de nós lida diariamente com dinheiro, seja para pagar contas, investir ou realizar sonhos. Por exemplo, imagine um estudante que equilibra despesas como mensalidades e transporte, ou um profissional que precisa poupar para emergências e ainda realizar investimentos. Este </a:t>
            </a:r>
            <a:r>
              <a:rPr lang="pt-BR" sz="2400" dirty="0" err="1"/>
              <a:t>eBook</a:t>
            </a:r>
            <a:r>
              <a:rPr lang="pt-BR" sz="2400" dirty="0"/>
              <a:t> explora por que é essencial ter controle sobre suas finanças pessoais e como isso pode transformar sua relação com o dinheiro.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à Gestão Financeira Pessoal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24899"/>
            <a:ext cx="7816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Organização de Receitas e Despesas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547758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organização é o primeiro passo para um controle financeiro eficiente. Utilizando a planilha como exemplo, você pode categorizar suas transações em "Entrada" ou "Saída", detalhando-as por categorias como Alimentação, Transporte e Educação. Por exemplo, uma entrada poderia ser um salário de R$ 3.000,00 registrado como "Entrada" em "Rendimentos", enquanto uma saída de R$ 250,00 para "Combustível" seria categorizada como "Saída" em "Transporte". O status de pagamento, como "Pago" ou "Pendente", também ajuda a monitorar pendências e evitar surpresas.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4349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Organização de Receitas e Despesas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2CC522-EE80-3D69-0087-321FADED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1" y="7229068"/>
            <a:ext cx="7620000" cy="47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Análise de Dados Financeiros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4692640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Depois de organizar suas transações, é hora de analisar. Use ferramentas como gráficos para identificar os maiores gastos e oportunidades de economia. Por exemplo, na planilha fornecida, você pode criar um gráfico de colunas no Excel ou Google </a:t>
            </a:r>
            <a:r>
              <a:rPr lang="pt-BR" sz="2400" dirty="0" err="1"/>
              <a:t>Sheets</a:t>
            </a:r>
            <a:r>
              <a:rPr lang="pt-BR" sz="2400" dirty="0"/>
              <a:t> para visualizar as categorias com maiores despesas, como "Compras no supermercado" (R$ 1.200,00 em um mês) e "Gasolina" (R$ 800,00). No Excel, selecione os dados, clique em "Inserir" e escolha o gráfico desejado para identificar os padrões rapidamente.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Análise de Dados Financeiros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Ferramentas para Controle Financeiro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5172</TotalTime>
  <Words>1197</Words>
  <Application>Microsoft Office PowerPoint</Application>
  <PresentationFormat>Papel A3 (297 x 420 mm)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Luiz Carlos Mendes Souza</cp:lastModifiedBy>
  <cp:revision>15</cp:revision>
  <dcterms:created xsi:type="dcterms:W3CDTF">2023-06-15T14:34:16Z</dcterms:created>
  <dcterms:modified xsi:type="dcterms:W3CDTF">2025-01-16T00:29:09Z</dcterms:modified>
</cp:coreProperties>
</file>