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5C4B0-AAA4-47C1-A7C7-3395EFA39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Apresentação do projeto integrador </a:t>
            </a:r>
            <a:r>
              <a:rPr lang="pt-BR" dirty="0" err="1"/>
              <a:t>ii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859349-1ED5-9988-24F8-243548341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397544" y="3520541"/>
            <a:ext cx="10341107" cy="550333"/>
          </a:xfrm>
        </p:spPr>
        <p:txBody>
          <a:bodyPr/>
          <a:lstStyle/>
          <a:p>
            <a:r>
              <a:rPr lang="pt-BR" dirty="0"/>
              <a:t>Catálogo Digital de Receitas para Pessoas com Restrição Alimentar</a:t>
            </a:r>
          </a:p>
        </p:txBody>
      </p:sp>
    </p:spTree>
    <p:extLst>
      <p:ext uri="{BB962C8B-B14F-4D97-AF65-F5344CB8AC3E}">
        <p14:creationId xmlns:p14="http://schemas.microsoft.com/office/powerpoint/2010/main" val="73826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73447-A80A-2928-D914-0ACB39E9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Grupo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689F71-4B19-204C-A505-7A34CFECFF1B}"/>
              </a:ext>
            </a:extLst>
          </p:cNvPr>
          <p:cNvSpPr txBox="1"/>
          <p:nvPr/>
        </p:nvSpPr>
        <p:spPr>
          <a:xfrm>
            <a:off x="770965" y="1775012"/>
            <a:ext cx="10311718" cy="389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Projeto Integrador II Sala 003 Grupo 46</a:t>
            </a:r>
          </a:p>
          <a:p>
            <a:endParaRPr lang="pt-BR" dirty="0"/>
          </a:p>
          <a:p>
            <a:r>
              <a:rPr lang="pt-BR" dirty="0"/>
              <a:t>Integrantes:</a:t>
            </a:r>
          </a:p>
          <a:p>
            <a:pPr indent="360045" rtl="0">
              <a:spcBef>
                <a:spcPts val="15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Bruno Felipe Merlin, RA 2006533</a:t>
            </a:r>
          </a:p>
          <a:p>
            <a:pPr indent="360045" rtl="0">
              <a:spcBef>
                <a:spcPts val="150"/>
              </a:spcBef>
              <a:spcAft>
                <a:spcPts val="0"/>
              </a:spcAft>
            </a:pP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Kellen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Lamera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 Motta, RA 2001334</a:t>
            </a:r>
            <a:endParaRPr lang="pt-BR" b="0" dirty="0">
              <a:effectLst/>
            </a:endParaRPr>
          </a:p>
          <a:p>
            <a:pPr indent="360045" rtl="0">
              <a:spcBef>
                <a:spcPts val="15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Leandro Cesar Bezerra, RA 2013508</a:t>
            </a:r>
            <a:endParaRPr lang="pt-BR" b="0" dirty="0">
              <a:effectLst/>
            </a:endParaRPr>
          </a:p>
          <a:p>
            <a:pPr indent="360045" rtl="0">
              <a:spcBef>
                <a:spcPts val="15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Luciani Aparecida Garcia, RA 2009182</a:t>
            </a:r>
            <a:endParaRPr lang="pt-BR" b="0" dirty="0">
              <a:effectLst/>
            </a:endParaRPr>
          </a:p>
          <a:p>
            <a:pPr indent="360045" rtl="0">
              <a:spcBef>
                <a:spcPts val="15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Luiz Francisco Marques De Toledo Silva, RA 2002891</a:t>
            </a:r>
            <a:endParaRPr lang="pt-BR" b="0" dirty="0">
              <a:effectLst/>
            </a:endParaRPr>
          </a:p>
          <a:p>
            <a:pPr indent="360045" rtl="0">
              <a:spcBef>
                <a:spcPts val="15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Rogério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Ciqueira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Dos Reis, RA 2001664</a:t>
            </a:r>
            <a:endParaRPr lang="pt-BR" b="0" dirty="0">
              <a:effectLst/>
            </a:endParaRPr>
          </a:p>
          <a:p>
            <a:pPr indent="360045" rtl="0">
              <a:spcBef>
                <a:spcPts val="15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Ronaldo Rocha Lima, RA 2002776</a:t>
            </a:r>
            <a:endParaRPr lang="pt-BR" b="0" dirty="0">
              <a:effectLst/>
            </a:endParaRPr>
          </a:p>
          <a:p>
            <a:pPr indent="360045" rtl="0">
              <a:spcBef>
                <a:spcPts val="15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Wagner De Lima Portela, RA 2015885</a:t>
            </a:r>
            <a:endParaRPr lang="pt-BR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220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7C35C-74EE-5DC9-5E2B-9BF530B1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da necessidade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4A5972-2928-B5B9-AB44-645CF6E4C917}"/>
              </a:ext>
            </a:extLst>
          </p:cNvPr>
          <p:cNvSpPr txBox="1"/>
          <p:nvPr/>
        </p:nvSpPr>
        <p:spPr>
          <a:xfrm>
            <a:off x="685801" y="2026024"/>
            <a:ext cx="1036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Identificamos através da pesquisa da comunidade externa, que as pessoas com intolerância aos alimentos não tinham onde buscar receitas para realizar em seu dia a dia.</a:t>
            </a:r>
          </a:p>
          <a:p>
            <a:endParaRPr lang="pt-BR" sz="1600" dirty="0"/>
          </a:p>
          <a:p>
            <a:r>
              <a:rPr lang="pt-BR" sz="1600" dirty="0"/>
              <a:t>Realizamos pesquisas com esse grupo de pessoas e em nossas pesquisas identificamos que as pessoas procuram sites para a visualização de receitas para sua intolerância.</a:t>
            </a:r>
          </a:p>
        </p:txBody>
      </p:sp>
    </p:spTree>
    <p:extLst>
      <p:ext uri="{BB962C8B-B14F-4D97-AF65-F5344CB8AC3E}">
        <p14:creationId xmlns:p14="http://schemas.microsoft.com/office/powerpoint/2010/main" val="258940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950BA-84F9-7107-E89A-FC80F6C4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da solução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8CF885-A861-FC63-102C-11E23DDE2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99" y="2413284"/>
            <a:ext cx="9585207" cy="29330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106C629-CAB3-463B-5C87-3B200DF7CF55}"/>
              </a:ext>
            </a:extLst>
          </p:cNvPr>
          <p:cNvSpPr txBox="1"/>
          <p:nvPr/>
        </p:nvSpPr>
        <p:spPr>
          <a:xfrm>
            <a:off x="286872" y="2043952"/>
            <a:ext cx="322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Criamos o site Cardápio Seguro.</a:t>
            </a:r>
          </a:p>
        </p:txBody>
      </p:sp>
    </p:spTree>
    <p:extLst>
      <p:ext uri="{BB962C8B-B14F-4D97-AF65-F5344CB8AC3E}">
        <p14:creationId xmlns:p14="http://schemas.microsoft.com/office/powerpoint/2010/main" val="31891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1BDD36F-D21C-BC47-C8C4-5B94FFDC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72" y="1041527"/>
            <a:ext cx="4759299" cy="393226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4FB1564-3FC5-FB2C-0F34-D9F18DBFD357}"/>
              </a:ext>
            </a:extLst>
          </p:cNvPr>
          <p:cNvSpPr txBox="1"/>
          <p:nvPr/>
        </p:nvSpPr>
        <p:spPr>
          <a:xfrm>
            <a:off x="331694" y="4973788"/>
            <a:ext cx="576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Criar novas receitas.</a:t>
            </a:r>
          </a:p>
          <a:p>
            <a:r>
              <a:rPr lang="pt-BR" dirty="0"/>
              <a:t>Classificar as receitas por suas intolerâncias.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251EEC-494A-16EA-462D-80D74320B07D}"/>
              </a:ext>
            </a:extLst>
          </p:cNvPr>
          <p:cNvSpPr txBox="1"/>
          <p:nvPr/>
        </p:nvSpPr>
        <p:spPr>
          <a:xfrm>
            <a:off x="519953" y="242047"/>
            <a:ext cx="1000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Onde os usuários podem: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05686-03AE-DC14-5681-0D04D3733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072" y="1041527"/>
            <a:ext cx="5764306" cy="393226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CA70026-C465-E7AC-2B9F-2C4ACB7765D3}"/>
              </a:ext>
            </a:extLst>
          </p:cNvPr>
          <p:cNvSpPr txBox="1"/>
          <p:nvPr/>
        </p:nvSpPr>
        <p:spPr>
          <a:xfrm>
            <a:off x="5710518" y="5118847"/>
            <a:ext cx="569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Logar-se</a:t>
            </a:r>
            <a:r>
              <a:rPr lang="pt-BR" dirty="0"/>
              <a:t> no site para editar suas receitas cadastradas.</a:t>
            </a:r>
          </a:p>
        </p:txBody>
      </p:sp>
    </p:spTree>
    <p:extLst>
      <p:ext uri="{BB962C8B-B14F-4D97-AF65-F5344CB8AC3E}">
        <p14:creationId xmlns:p14="http://schemas.microsoft.com/office/powerpoint/2010/main" val="135465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2251EEC-494A-16EA-462D-80D74320B07D}"/>
              </a:ext>
            </a:extLst>
          </p:cNvPr>
          <p:cNvSpPr txBox="1"/>
          <p:nvPr/>
        </p:nvSpPr>
        <p:spPr>
          <a:xfrm>
            <a:off x="519953" y="242047"/>
            <a:ext cx="1000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Onde os usuários podem: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B91573-83BC-5B05-8683-B905E3F11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4" y="841382"/>
            <a:ext cx="10366759" cy="373061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4968D73-DAC5-C85E-1EF8-B6152002332E}"/>
              </a:ext>
            </a:extLst>
          </p:cNvPr>
          <p:cNvSpPr txBox="1"/>
          <p:nvPr/>
        </p:nvSpPr>
        <p:spPr>
          <a:xfrm>
            <a:off x="519953" y="4802003"/>
            <a:ext cx="836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Buscar receitas no Youtube para fazer em casa.</a:t>
            </a:r>
          </a:p>
        </p:txBody>
      </p:sp>
    </p:spTree>
    <p:extLst>
      <p:ext uri="{BB962C8B-B14F-4D97-AF65-F5344CB8AC3E}">
        <p14:creationId xmlns:p14="http://schemas.microsoft.com/office/powerpoint/2010/main" val="194918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2251EEC-494A-16EA-462D-80D74320B07D}"/>
              </a:ext>
            </a:extLst>
          </p:cNvPr>
          <p:cNvSpPr txBox="1"/>
          <p:nvPr/>
        </p:nvSpPr>
        <p:spPr>
          <a:xfrm>
            <a:off x="519953" y="242047"/>
            <a:ext cx="1000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Onde os usuários podem: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4968D73-DAC5-C85E-1EF8-B6152002332E}"/>
              </a:ext>
            </a:extLst>
          </p:cNvPr>
          <p:cNvSpPr txBox="1"/>
          <p:nvPr/>
        </p:nvSpPr>
        <p:spPr>
          <a:xfrm>
            <a:off x="519953" y="5070944"/>
            <a:ext cx="836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Visualizar os vídeos no próprio site, sem precisar de conta no Youtube.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624396-DFE8-9962-2B90-3066010A9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3" y="705628"/>
            <a:ext cx="10188823" cy="40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33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21</TotalTime>
  <Words>205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Impact</vt:lpstr>
      <vt:lpstr>Times New Roman</vt:lpstr>
      <vt:lpstr>Evento Principal</vt:lpstr>
      <vt:lpstr>Apresentação do projeto integrador ii</vt:lpstr>
      <vt:lpstr>Apresentação do Grupo</vt:lpstr>
      <vt:lpstr>Introdução da necessidade</vt:lpstr>
      <vt:lpstr>Desenvolvimento da solução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projeto integrador ii</dc:title>
  <dc:creator>Bruno Merlin</dc:creator>
  <cp:lastModifiedBy>Bruno Merlin</cp:lastModifiedBy>
  <cp:revision>1</cp:revision>
  <dcterms:created xsi:type="dcterms:W3CDTF">2022-06-30T13:41:43Z</dcterms:created>
  <dcterms:modified xsi:type="dcterms:W3CDTF">2022-06-30T14:03:28Z</dcterms:modified>
</cp:coreProperties>
</file>