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7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0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99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7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74DF-A43B-4E67-AF05-ABFDC5DD5317}" type="datetimeFigureOut">
              <a:rPr lang="pt-BR" smtClean="0"/>
              <a:t>20/10/2014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E594-41B8-4F1A-B659-3FF5455532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classe </a:t>
            </a:r>
            <a:r>
              <a:rPr lang="pt-BR" dirty="0" err="1" smtClean="0"/>
              <a:t>Ephenology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 do APP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447454"/>
            <a:ext cx="8559800" cy="4760017"/>
          </a:xfrm>
        </p:spPr>
      </p:pic>
    </p:spTree>
    <p:extLst>
      <p:ext uri="{BB962C8B-B14F-4D97-AF65-F5344CB8AC3E}">
        <p14:creationId xmlns:p14="http://schemas.microsoft.com/office/powerpoint/2010/main" val="243037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 do Software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399"/>
            <a:ext cx="10515600" cy="3324287"/>
          </a:xfrm>
        </p:spPr>
      </p:pic>
    </p:spTree>
    <p:extLst>
      <p:ext uri="{BB962C8B-B14F-4D97-AF65-F5344CB8AC3E}">
        <p14:creationId xmlns:p14="http://schemas.microsoft.com/office/powerpoint/2010/main" val="842870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Diagrama de classe Ephenology</vt:lpstr>
      <vt:lpstr>Diagrama de Classe do APP</vt:lpstr>
      <vt:lpstr>Diagrama de Classe do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 Ephenology</dc:title>
  <dc:creator>Luiz Torres Junior</dc:creator>
  <cp:lastModifiedBy>Luiz Torres Junior</cp:lastModifiedBy>
  <cp:revision>2</cp:revision>
  <dcterms:created xsi:type="dcterms:W3CDTF">2014-10-20T02:12:02Z</dcterms:created>
  <dcterms:modified xsi:type="dcterms:W3CDTF">2014-10-20T02:35:56Z</dcterms:modified>
</cp:coreProperties>
</file>