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CFD66C-DD35-4677-9872-1638A6A8CEB9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AE5D38-C835-4036-A09F-99098BDF2C06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Bring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Own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000" dirty="0" smtClean="0"/>
              <a:t>Grupo:</a:t>
            </a:r>
          </a:p>
          <a:p>
            <a:pPr algn="l"/>
            <a:r>
              <a:rPr lang="pt-BR" sz="2000" dirty="0" smtClean="0"/>
              <a:t>Paulo </a:t>
            </a:r>
            <a:r>
              <a:rPr lang="pt-BR" sz="2000" dirty="0" err="1" smtClean="0"/>
              <a:t>Teruo</a:t>
            </a:r>
            <a:r>
              <a:rPr lang="pt-BR" sz="2000" dirty="0" smtClean="0"/>
              <a:t> </a:t>
            </a:r>
            <a:r>
              <a:rPr lang="pt-BR" sz="2000" dirty="0" err="1" smtClean="0"/>
              <a:t>Izumi</a:t>
            </a:r>
            <a:endParaRPr lang="pt-BR" sz="2000" dirty="0" smtClean="0"/>
          </a:p>
          <a:p>
            <a:pPr algn="l"/>
            <a:r>
              <a:rPr lang="pt-BR" sz="2000" dirty="0" smtClean="0"/>
              <a:t>Luiz Torres Junior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7469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BYOD Comparativo entre empresas no Brasil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Santander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smtClean="0"/>
              <a:t>Algar tech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3.7. Equipamentos particulares/privados Equipamentos particulares/privados, como computadores ou qualquer dispositivo portátil que possa armazenar e/ou processar dados, não devem ser usados para armazenar ou processar informações relacionadas com o negócio, nem devem ser conectados às redes da Organização.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1900" dirty="0"/>
              <a:t> O acesso por meio de dispositivos móveis (smartphones, celulares, </a:t>
            </a:r>
            <a:r>
              <a:rPr lang="pt-BR" sz="1900" dirty="0" err="1"/>
              <a:t>tablets</a:t>
            </a:r>
            <a:r>
              <a:rPr lang="pt-BR" sz="1900" dirty="0"/>
              <a:t>, </a:t>
            </a:r>
            <a:r>
              <a:rPr lang="pt-BR" sz="1900" dirty="0" err="1"/>
              <a:t>ipad’s</a:t>
            </a:r>
            <a:r>
              <a:rPr lang="pt-BR" sz="1900" dirty="0"/>
              <a:t> e etc.) será permitido através do SSID </a:t>
            </a:r>
            <a:r>
              <a:rPr lang="pt-BR" sz="1900" dirty="0" err="1"/>
              <a:t>AlgarTec</a:t>
            </a:r>
            <a:r>
              <a:rPr lang="pt-BR" sz="1900" dirty="0"/>
              <a:t> – Mobile, porém esta rede possui políticas de acesso restritas e permite somente o uso de aplicações necessárias para este tipo de dispositivo; Para estes casos o único responsável por zelar pelo funcionamento destes ativos é o associado proprietário do equipamento</a:t>
            </a:r>
            <a:r>
              <a:rPr lang="pt-BR" sz="1900" dirty="0" smtClean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74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Comparativos de politicas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Raizen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smtClean="0"/>
              <a:t>Fiocruz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600" dirty="0"/>
              <a:t>6.8.2.4. Utilização de equipamentos particulares / terceiros dentro da empresa </a:t>
            </a:r>
            <a:endParaRPr lang="pt-BR" sz="2600" dirty="0" smtClean="0"/>
          </a:p>
          <a:p>
            <a:r>
              <a:rPr lang="pt-BR" sz="2600" dirty="0" smtClean="0"/>
              <a:t>6.8.2.4.1</a:t>
            </a:r>
            <a:r>
              <a:rPr lang="pt-BR" sz="2600" dirty="0"/>
              <a:t>. Notebooks particulares para serem usados dentro da rede das empresas abrangidas neste documento, precisam ser avaliados pelo pessoal responsável de TI. </a:t>
            </a:r>
            <a:endParaRPr lang="pt-BR" sz="2600" dirty="0" smtClean="0"/>
          </a:p>
          <a:p>
            <a:r>
              <a:rPr lang="pt-BR" sz="2500" dirty="0" smtClean="0"/>
              <a:t>6.8.2.4.2</a:t>
            </a:r>
            <a:r>
              <a:rPr lang="pt-BR" sz="2500" dirty="0"/>
              <a:t>. Equipamentos de terceiros devem ser levados ao suporte para serem verificadas atualização do antivírus e existência de vírus. </a:t>
            </a:r>
            <a:endParaRPr lang="pt-BR" sz="2500" dirty="0" smtClean="0"/>
          </a:p>
          <a:p>
            <a:r>
              <a:rPr lang="pt-BR" sz="2500" dirty="0" smtClean="0"/>
              <a:t>6.8.2.4.3. É responsabilidade da área contratante encaminhar os terceiros sob sua responsabilidade para esta verificação</a:t>
            </a:r>
            <a:endParaRPr lang="pt-BR" sz="25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5.4.9 A utilização de equipamentos pessoais no ambiente da Fiocruz não poderá ser realizada por meio da rede corporativa, salvo quando a Unidade dispuser de uma rede isolada específica para este fim e mediante a concordância do termo de responsabilidade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156265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Politicas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principais recursos de seguranças exigidos pelo BYOD:</a:t>
            </a:r>
          </a:p>
          <a:p>
            <a:pPr lvl="1"/>
            <a:r>
              <a:rPr lang="pt-BR" dirty="0" smtClean="0"/>
              <a:t>Gerenciamento unificado de politicas</a:t>
            </a:r>
          </a:p>
          <a:p>
            <a:pPr lvl="1"/>
            <a:r>
              <a:rPr lang="pt-BR" dirty="0" smtClean="0"/>
              <a:t>Proteger e fornecer acesso à rede da empresa</a:t>
            </a:r>
          </a:p>
          <a:p>
            <a:pPr lvl="1"/>
            <a:r>
              <a:rPr lang="pt-BR" dirty="0" smtClean="0"/>
              <a:t>Proteção do dispositivo</a:t>
            </a:r>
          </a:p>
          <a:p>
            <a:pPr lvl="1"/>
            <a:r>
              <a:rPr lang="pt-BR" dirty="0" smtClean="0"/>
              <a:t>Segurança do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6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?</a:t>
            </a:r>
          </a:p>
          <a:p>
            <a:r>
              <a:rPr lang="pt-BR" dirty="0" smtClean="0"/>
              <a:t>Vídeos explicativos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Desvantagens</a:t>
            </a:r>
          </a:p>
          <a:p>
            <a:r>
              <a:rPr lang="pt-BR" dirty="0" smtClean="0"/>
              <a:t>BYOD X Empresas</a:t>
            </a:r>
          </a:p>
          <a:p>
            <a:r>
              <a:rPr lang="pt-BR" dirty="0" smtClean="0"/>
              <a:t>BYOD no Brasil</a:t>
            </a:r>
          </a:p>
          <a:p>
            <a:r>
              <a:rPr lang="pt-BR" dirty="0" smtClean="0"/>
              <a:t>Politicas</a:t>
            </a:r>
          </a:p>
          <a:p>
            <a:r>
              <a:rPr 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Crescimento dos smartphones, tablets e computadores pessoais.</a:t>
            </a:r>
          </a:p>
          <a:p>
            <a:endParaRPr lang="pt-BR" dirty="0"/>
          </a:p>
          <a:p>
            <a:r>
              <a:rPr lang="pt-BR" dirty="0" smtClean="0"/>
              <a:t>É uma politica coorporativa para os funcionários que utilizam dispositivos moveis no ambiente de trabalho.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08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Vídeos explicativos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2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Facilidade no transporte</a:t>
            </a:r>
          </a:p>
          <a:p>
            <a:r>
              <a:rPr lang="pt-BR" sz="2800" dirty="0" smtClean="0"/>
              <a:t>Segurança</a:t>
            </a:r>
          </a:p>
          <a:p>
            <a:r>
              <a:rPr lang="pt-BR" sz="2800" dirty="0" smtClean="0"/>
              <a:t>Baratear custos</a:t>
            </a:r>
          </a:p>
          <a:p>
            <a:r>
              <a:rPr lang="pt-BR" sz="2800" dirty="0" smtClean="0"/>
              <a:t>Utilização de uma ferramenta familiar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1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Desvantagens/</a:t>
            </a:r>
            <a:r>
              <a:rPr lang="pt-BR" dirty="0" err="1" smtClean="0"/>
              <a:t>Consequencias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Aumento do custo de segurança</a:t>
            </a:r>
          </a:p>
          <a:p>
            <a:r>
              <a:rPr lang="pt-BR" sz="2800" dirty="0" smtClean="0"/>
              <a:t>Aumento do custo de técnicos de TI</a:t>
            </a:r>
          </a:p>
          <a:p>
            <a:r>
              <a:rPr lang="pt-BR" sz="2800" dirty="0" smtClean="0"/>
              <a:t>Muita Burocracia</a:t>
            </a:r>
          </a:p>
          <a:p>
            <a:r>
              <a:rPr lang="pt-BR" sz="2800" dirty="0" smtClean="0"/>
              <a:t>Melhorar a infraestrutura</a:t>
            </a:r>
          </a:p>
          <a:p>
            <a:r>
              <a:rPr lang="pt-BR" sz="2800" dirty="0" smtClean="0"/>
              <a:t>Monitoração/Vigiar o uso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501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na mídia de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2013</a:t>
            </a:r>
          </a:p>
          <a:p>
            <a:pPr marL="0" indent="0">
              <a:buNone/>
            </a:pPr>
            <a:r>
              <a:rPr lang="pt-BR" dirty="0" smtClean="0"/>
              <a:t>• Edward </a:t>
            </a:r>
            <a:r>
              <a:rPr lang="pt-BR" dirty="0" err="1"/>
              <a:t>Snowden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• vazamento de informações</a:t>
            </a:r>
          </a:p>
          <a:p>
            <a:pPr marL="0" indent="0">
              <a:buNone/>
            </a:pPr>
            <a:r>
              <a:rPr lang="pt-BR" dirty="0"/>
              <a:t>• abuso dos privilégios de</a:t>
            </a:r>
          </a:p>
          <a:p>
            <a:pPr marL="0" indent="0">
              <a:buNone/>
            </a:pPr>
            <a:r>
              <a:rPr lang="pt-BR" dirty="0"/>
              <a:t>administrador</a:t>
            </a:r>
          </a:p>
          <a:p>
            <a:pPr marL="0" indent="0">
              <a:buNone/>
            </a:pPr>
            <a:r>
              <a:rPr lang="pt-BR" dirty="0"/>
              <a:t>• uso de senhas de colegas</a:t>
            </a:r>
          </a:p>
          <a:p>
            <a:pPr marL="0" indent="0">
              <a:buNone/>
            </a:pPr>
            <a:r>
              <a:rPr lang="pt-BR" dirty="0"/>
              <a:t>de trabalho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1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BYOD x Empresas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IBM e a Intel permitem o acesso aos dados da empresas através do próprio dispositivo.</a:t>
            </a:r>
          </a:p>
          <a:p>
            <a:r>
              <a:rPr lang="pt-BR" dirty="0" smtClean="0"/>
              <a:t>serviço </a:t>
            </a:r>
            <a:r>
              <a:rPr lang="pt-BR" dirty="0"/>
              <a:t>baseado em nuvem que permite que usuários acessem aplicações e dados corporativos por meio da internet em dispositivos móveis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Empresas NA não aceitam muito bem o BYOD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5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BYOD no Brasil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a Cisco em 2012 de 681 entrevistados 57% usam dispositivos móvel no trabalho</a:t>
            </a:r>
          </a:p>
          <a:p>
            <a:endParaRPr lang="pt-BR" dirty="0"/>
          </a:p>
          <a:p>
            <a:r>
              <a:rPr lang="pt-BR" dirty="0" smtClean="0"/>
              <a:t>No Brasil 88% dos 681 entrevistados considera BYOD positivo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29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383</TotalTime>
  <Words>398</Words>
  <Application>Microsoft Office PowerPoint</Application>
  <PresentationFormat>Apresentação na tela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Fluxo</vt:lpstr>
      <vt:lpstr>Bring Your Own Device</vt:lpstr>
      <vt:lpstr>Agenda</vt:lpstr>
      <vt:lpstr>O que é?</vt:lpstr>
      <vt:lpstr>Vídeos explicativos </vt:lpstr>
      <vt:lpstr>Vantagens</vt:lpstr>
      <vt:lpstr>Desvantagens/Consequencias</vt:lpstr>
      <vt:lpstr>Exemplos na mídia de problemas</vt:lpstr>
      <vt:lpstr>BYOD x Empresas</vt:lpstr>
      <vt:lpstr>BYOD no Brasil</vt:lpstr>
      <vt:lpstr>BYOD Comparativo entre empresas no Brasil</vt:lpstr>
      <vt:lpstr>Comparativos de politicas</vt:lpstr>
      <vt:lpstr>Politicas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</dc:title>
  <dc:creator>PAULO TERUO IZUMI</dc:creator>
  <cp:lastModifiedBy>Luiz Torres Junior</cp:lastModifiedBy>
  <cp:revision>23</cp:revision>
  <dcterms:created xsi:type="dcterms:W3CDTF">2016-05-31T11:34:50Z</dcterms:created>
  <dcterms:modified xsi:type="dcterms:W3CDTF">2016-06-01T21:47:42Z</dcterms:modified>
</cp:coreProperties>
</file>