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D66C-DD35-4677-9872-1638A6A8CEB9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5D38-C835-4036-A09F-99098BDF2C06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D66C-DD35-4677-9872-1638A6A8CEB9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5D38-C835-4036-A09F-99098BDF2C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D66C-DD35-4677-9872-1638A6A8CEB9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5D38-C835-4036-A09F-99098BDF2C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D66C-DD35-4677-9872-1638A6A8CEB9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5D38-C835-4036-A09F-99098BDF2C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D66C-DD35-4677-9872-1638A6A8CEB9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5D38-C835-4036-A09F-99098BDF2C06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D66C-DD35-4677-9872-1638A6A8CEB9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5D38-C835-4036-A09F-99098BDF2C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D66C-DD35-4677-9872-1638A6A8CEB9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5D38-C835-4036-A09F-99098BDF2C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D66C-DD35-4677-9872-1638A6A8CEB9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5D38-C835-4036-A09F-99098BDF2C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D66C-DD35-4677-9872-1638A6A8CEB9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5D38-C835-4036-A09F-99098BDF2C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D66C-DD35-4677-9872-1638A6A8CEB9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5D38-C835-4036-A09F-99098BDF2C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D66C-DD35-4677-9872-1638A6A8CEB9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1AE5D38-C835-4036-A09F-99098BDF2C06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CFD66C-DD35-4677-9872-1638A6A8CEB9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AE5D38-C835-4036-A09F-99098BDF2C06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Bring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Own</a:t>
            </a:r>
            <a:r>
              <a:rPr lang="pt-BR" dirty="0" smtClean="0"/>
              <a:t> </a:t>
            </a:r>
            <a:r>
              <a:rPr lang="pt-BR" dirty="0" err="1" smtClean="0"/>
              <a:t>Device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000" dirty="0" smtClean="0"/>
              <a:t>Grupo:</a:t>
            </a:r>
          </a:p>
          <a:p>
            <a:pPr algn="l"/>
            <a:r>
              <a:rPr lang="pt-BR" sz="2000" dirty="0" smtClean="0"/>
              <a:t>Paulo </a:t>
            </a:r>
            <a:r>
              <a:rPr lang="pt-BR" sz="2000" dirty="0" err="1" smtClean="0"/>
              <a:t>Teruo</a:t>
            </a:r>
            <a:r>
              <a:rPr lang="pt-BR" sz="2000" dirty="0" smtClean="0"/>
              <a:t> </a:t>
            </a:r>
            <a:r>
              <a:rPr lang="pt-BR" sz="2000" dirty="0" err="1" smtClean="0"/>
              <a:t>Izumi</a:t>
            </a:r>
            <a:endParaRPr lang="pt-BR" sz="2000" dirty="0" smtClean="0"/>
          </a:p>
          <a:p>
            <a:pPr algn="l"/>
            <a:r>
              <a:rPr lang="pt-BR" sz="2000" dirty="0" smtClean="0"/>
              <a:t>Luiz Torres Junior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74694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Políticas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principais recursos de seguranças exigidos pelo BYOD:</a:t>
            </a:r>
          </a:p>
          <a:p>
            <a:pPr lvl="1"/>
            <a:r>
              <a:rPr lang="pt-BR" dirty="0" smtClean="0"/>
              <a:t>Gerenciamento unificado de politicas</a:t>
            </a:r>
          </a:p>
          <a:p>
            <a:pPr lvl="1"/>
            <a:r>
              <a:rPr lang="pt-BR" dirty="0" smtClean="0"/>
              <a:t>Proteger e fornecer acesso à rede da empresa</a:t>
            </a:r>
          </a:p>
          <a:p>
            <a:pPr lvl="1"/>
            <a:r>
              <a:rPr lang="pt-BR" dirty="0" smtClean="0"/>
              <a:t>Proteção do dispositivo</a:t>
            </a:r>
          </a:p>
          <a:p>
            <a:pPr lvl="1"/>
            <a:r>
              <a:rPr lang="pt-BR" dirty="0" smtClean="0"/>
              <a:t>Segurança do dados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260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?</a:t>
            </a:r>
          </a:p>
          <a:p>
            <a:r>
              <a:rPr lang="pt-BR" dirty="0" smtClean="0"/>
              <a:t>Vídeos explicativos</a:t>
            </a:r>
          </a:p>
          <a:p>
            <a:r>
              <a:rPr lang="pt-BR" dirty="0" smtClean="0"/>
              <a:t>Vantagens</a:t>
            </a:r>
          </a:p>
          <a:p>
            <a:r>
              <a:rPr lang="pt-BR" dirty="0" smtClean="0"/>
              <a:t>Desvantagens</a:t>
            </a:r>
          </a:p>
          <a:p>
            <a:r>
              <a:rPr lang="pt-BR" dirty="0" smtClean="0"/>
              <a:t>BYOD X Empresas</a:t>
            </a:r>
          </a:p>
          <a:p>
            <a:r>
              <a:rPr lang="pt-BR" dirty="0" smtClean="0"/>
              <a:t>BYOD no Brasil</a:t>
            </a:r>
          </a:p>
          <a:p>
            <a:r>
              <a:rPr lang="pt-BR" dirty="0" smtClean="0"/>
              <a:t>Politicas</a:t>
            </a:r>
          </a:p>
          <a:p>
            <a:r>
              <a:rPr lang="pt-BR" dirty="0" smtClean="0"/>
              <a:t>Referências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17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Crescimento dos smartphones, tablets e computadores pessoais.</a:t>
            </a:r>
          </a:p>
          <a:p>
            <a:endParaRPr lang="pt-BR" dirty="0"/>
          </a:p>
          <a:p>
            <a:r>
              <a:rPr lang="pt-BR" dirty="0" smtClean="0"/>
              <a:t>É uma política coorporativa para os funcionários que utilizam dispositivos móveis no ambiente de trabalho.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708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Vídeos explicativos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724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Facilidade no transporte</a:t>
            </a:r>
          </a:p>
          <a:p>
            <a:r>
              <a:rPr lang="pt-BR" sz="2800" dirty="0" smtClean="0"/>
              <a:t>Baratear </a:t>
            </a:r>
            <a:r>
              <a:rPr lang="pt-BR" sz="2800" dirty="0" smtClean="0"/>
              <a:t>custos</a:t>
            </a:r>
          </a:p>
          <a:p>
            <a:r>
              <a:rPr lang="pt-BR" sz="2800" dirty="0" smtClean="0"/>
              <a:t>Utilização de uma ferramenta familiar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618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Desvantagens/Consequências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Aumento do custo de segurança</a:t>
            </a:r>
          </a:p>
          <a:p>
            <a:r>
              <a:rPr lang="pt-BR" sz="2800" dirty="0" smtClean="0"/>
              <a:t>Aumento do custo de técnicos de TI</a:t>
            </a:r>
          </a:p>
          <a:p>
            <a:r>
              <a:rPr lang="pt-BR" sz="2800" dirty="0" smtClean="0"/>
              <a:t>Muita Burocracia</a:t>
            </a:r>
          </a:p>
          <a:p>
            <a:r>
              <a:rPr lang="pt-BR" sz="2800" dirty="0" smtClean="0"/>
              <a:t>Melhorar a infraestrutura</a:t>
            </a:r>
          </a:p>
          <a:p>
            <a:r>
              <a:rPr lang="pt-BR" sz="2800" dirty="0" smtClean="0"/>
              <a:t>Monitoração/Vigiar o uso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5019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Exemplos na mídia de problemas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2013</a:t>
            </a:r>
          </a:p>
          <a:p>
            <a:pPr marL="0" indent="0">
              <a:buNone/>
            </a:pPr>
            <a:r>
              <a:rPr lang="pt-BR" dirty="0" smtClean="0"/>
              <a:t>• Edward </a:t>
            </a:r>
            <a:r>
              <a:rPr lang="pt-BR" dirty="0" err="1"/>
              <a:t>Snowden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• vazamento de informações</a:t>
            </a:r>
          </a:p>
          <a:p>
            <a:pPr marL="0" indent="0">
              <a:buNone/>
            </a:pPr>
            <a:r>
              <a:rPr lang="pt-BR" dirty="0"/>
              <a:t>• abuso dos privilégios de</a:t>
            </a:r>
          </a:p>
          <a:p>
            <a:pPr marL="0" indent="0">
              <a:buNone/>
            </a:pPr>
            <a:r>
              <a:rPr lang="pt-BR" dirty="0"/>
              <a:t>administrador</a:t>
            </a:r>
          </a:p>
          <a:p>
            <a:pPr marL="0" indent="0">
              <a:buNone/>
            </a:pPr>
            <a:r>
              <a:rPr lang="pt-BR" dirty="0"/>
              <a:t>• uso de senhas de colegas</a:t>
            </a:r>
          </a:p>
          <a:p>
            <a:pPr marL="0" indent="0">
              <a:buNone/>
            </a:pPr>
            <a:r>
              <a:rPr lang="pt-BR" dirty="0"/>
              <a:t>de trabalho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819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BYOD x Empresas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Atualmente empresas como IBM, Cisco e HP já possuem soluções que permitem que as empresas gerenciem os dispositivos de seus funcionários de forma mais simples e </a:t>
            </a:r>
            <a:r>
              <a:rPr lang="en-US" dirty="0" smtClean="0"/>
              <a:t>segura</a:t>
            </a:r>
          </a:p>
          <a:p>
            <a:r>
              <a:rPr lang="pt-BR" dirty="0" smtClean="0"/>
              <a:t>Serviço </a:t>
            </a:r>
            <a:r>
              <a:rPr lang="pt-BR" dirty="0"/>
              <a:t>baseado em nuvem que permite que usuários acessem aplicações e dados corporativos por meio da internet em dispositivos móveis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Empresas NA não aceitam muito bem o BYOD</a:t>
            </a:r>
          </a:p>
          <a:p>
            <a:pPr lvl="1"/>
            <a:r>
              <a:rPr lang="en-US" dirty="0"/>
              <a:t>aprimoramento tecnológico </a:t>
            </a:r>
            <a:endParaRPr lang="en-US" dirty="0" smtClean="0"/>
          </a:p>
          <a:p>
            <a:pPr lvl="1"/>
            <a:r>
              <a:rPr lang="en-US" dirty="0"/>
              <a:t>necessidade de centralizar o controle da </a:t>
            </a:r>
            <a:r>
              <a:rPr lang="en-US" dirty="0" smtClean="0"/>
              <a:t>segurança</a:t>
            </a:r>
          </a:p>
          <a:p>
            <a:pPr lvl="1"/>
            <a:r>
              <a:rPr lang="en-US" dirty="0"/>
              <a:t>despreocupação dos usuários com segurança</a:t>
            </a:r>
            <a:endParaRPr lang="en-US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959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BYOD no Brasil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BYOD está em alta no Brasil.</a:t>
            </a:r>
          </a:p>
          <a:p>
            <a:r>
              <a:rPr lang="pt-BR" dirty="0" smtClean="0"/>
              <a:t>Segundo a BT, 78% das organizaçoes brasileiras tiveram uma brecha na segurança.</a:t>
            </a:r>
          </a:p>
          <a:p>
            <a:r>
              <a:rPr lang="pt-BR" dirty="0" smtClean="0"/>
              <a:t>98% das empresas permitem trazer seu proprio dispositivo.</a:t>
            </a:r>
          </a:p>
          <a:p>
            <a:r>
              <a:rPr lang="pt-BR" dirty="0" smtClean="0"/>
              <a:t>37% falaram que existem normas de segurança para o BYOD</a:t>
            </a:r>
          </a:p>
          <a:p>
            <a:r>
              <a:rPr lang="pt-BR" dirty="0" smtClean="0"/>
              <a:t>36%  das empresas não oferecem treinamento de segurança.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2291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309</TotalTime>
  <Words>277</Words>
  <Application>Microsoft Office PowerPoint</Application>
  <PresentationFormat>Apresentação na tela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Calibri</vt:lpstr>
      <vt:lpstr>Constantia</vt:lpstr>
      <vt:lpstr>Wingdings 2</vt:lpstr>
      <vt:lpstr>Fluxo</vt:lpstr>
      <vt:lpstr>Bring Your Own Device</vt:lpstr>
      <vt:lpstr>Agenda</vt:lpstr>
      <vt:lpstr>O que é?</vt:lpstr>
      <vt:lpstr>Vídeos explicativos </vt:lpstr>
      <vt:lpstr>Vantagens</vt:lpstr>
      <vt:lpstr>Desvantagens/Consequências</vt:lpstr>
      <vt:lpstr>Exemplos na mídia de problemas</vt:lpstr>
      <vt:lpstr>BYOD x Empresas</vt:lpstr>
      <vt:lpstr>BYOD no Brasil</vt:lpstr>
      <vt:lpstr>Políticas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Your Own Device</dc:title>
  <dc:creator>PAULO TERUO IZUMI</dc:creator>
  <cp:lastModifiedBy>Paulo Izumi</cp:lastModifiedBy>
  <cp:revision>23</cp:revision>
  <dcterms:created xsi:type="dcterms:W3CDTF">2016-05-31T11:34:50Z</dcterms:created>
  <dcterms:modified xsi:type="dcterms:W3CDTF">2016-06-01T23:03:39Z</dcterms:modified>
</cp:coreProperties>
</file>