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8" r:id="rId6"/>
    <p:sldId id="278" r:id="rId7"/>
    <p:sldId id="272" r:id="rId8"/>
    <p:sldId id="273" r:id="rId9"/>
    <p:sldId id="274" r:id="rId10"/>
    <p:sldId id="275" r:id="rId11"/>
    <p:sldId id="276" r:id="rId12"/>
    <p:sldId id="277" r:id="rId13"/>
    <p:sldId id="260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3067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2.4/platform/window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lounge.com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8871" y="2162287"/>
            <a:ext cx="10258781" cy="2107690"/>
          </a:xfrm>
        </p:spPr>
        <p:txBody>
          <a:bodyPr/>
          <a:lstStyle/>
          <a:p>
            <a:r>
              <a:rPr lang="pt-BR" dirty="0" smtClean="0"/>
              <a:t>Tutorial de instalação</a:t>
            </a:r>
            <a:br>
              <a:rPr lang="pt-BR" dirty="0" smtClean="0"/>
            </a:br>
            <a:r>
              <a:rPr lang="pt-BR" sz="4000" dirty="0" smtClean="0"/>
              <a:t>Apache HTTP Server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08871" y="5744717"/>
            <a:ext cx="458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Luiz Alberto </a:t>
            </a:r>
            <a:r>
              <a:rPr lang="pt-BR" sz="2000" dirty="0" err="1" smtClean="0"/>
              <a:t>Binda</a:t>
            </a:r>
            <a:r>
              <a:rPr lang="pt-BR" sz="2000" dirty="0" smtClean="0"/>
              <a:t> </a:t>
            </a:r>
            <a:r>
              <a:rPr lang="pt-BR" sz="2000" dirty="0" err="1" smtClean="0"/>
              <a:t>Venturote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Matheus Claudino dos Santos</a:t>
            </a:r>
            <a:endParaRPr lang="pt-BR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8703468" y="5338612"/>
            <a:ext cx="2711176" cy="1113991"/>
            <a:chOff x="1205724" y="349632"/>
            <a:chExt cx="2711176" cy="1113991"/>
          </a:xfrm>
        </p:grpSpPr>
        <p:pic>
          <p:nvPicPr>
            <p:cNvPr id="7" name="Imagem 6" descr="C:\Users\Matheus\Desktop\ifes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724" y="349632"/>
              <a:ext cx="1034273" cy="1113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1784585" y="1052661"/>
              <a:ext cx="2132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CAMPUS</a:t>
              </a:r>
              <a:r>
                <a:rPr lang="pt-BR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600" dirty="0"/>
                <a:t>COLATINA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40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>
            <a:normAutofit/>
          </a:bodyPr>
          <a:lstStyle/>
          <a:p>
            <a:r>
              <a:rPr lang="pt-BR" dirty="0" smtClean="0"/>
              <a:t>Agora </a:t>
            </a:r>
            <a:r>
              <a:rPr lang="pt-BR" dirty="0" smtClean="0"/>
              <a:t>devemos baixar, acessando o link:</a:t>
            </a:r>
          </a:p>
          <a:p>
            <a:pPr marL="0" indent="0">
              <a:buNone/>
            </a:pPr>
            <a:r>
              <a:rPr lang="pt-BR" dirty="0" smtClean="0"/>
              <a:t>	Visual </a:t>
            </a:r>
            <a:r>
              <a:rPr lang="pt-BR" dirty="0"/>
              <a:t>C++ </a:t>
            </a:r>
            <a:r>
              <a:rPr lang="pt-BR" dirty="0" err="1"/>
              <a:t>Redistributable</a:t>
            </a:r>
            <a:r>
              <a:rPr lang="pt-BR" dirty="0"/>
              <a:t> for Visual Studio 2012 Update </a:t>
            </a:r>
            <a:r>
              <a:rPr lang="pt-BR" dirty="0" smtClean="0"/>
              <a:t>4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www.microsoft.com/en-us/download/details.aspx?id=30679</a:t>
            </a:r>
            <a:endParaRPr lang="pt-BR" dirty="0" smtClean="0"/>
          </a:p>
          <a:p>
            <a:r>
              <a:rPr lang="pt-BR" dirty="0"/>
              <a:t>Clique em DOWNLOAD, depois marque o </a:t>
            </a:r>
            <a:r>
              <a:rPr lang="pt-BR" dirty="0" err="1"/>
              <a:t>chekbox</a:t>
            </a:r>
            <a:r>
              <a:rPr lang="pt-BR" dirty="0"/>
              <a:t> e clique em NEXT</a:t>
            </a:r>
          </a:p>
          <a:p>
            <a:r>
              <a:rPr lang="pt-BR" dirty="0" smtClean="0"/>
              <a:t>Efetuamos o download deste software, pois ele é quem compilará o código para instalação do Apache</a:t>
            </a:r>
          </a:p>
        </p:txBody>
      </p:sp>
    </p:spTree>
    <p:extLst>
      <p:ext uri="{BB962C8B-B14F-4D97-AF65-F5344CB8AC3E}">
        <p14:creationId xmlns:p14="http://schemas.microsoft.com/office/powerpoint/2010/main" val="9221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769"/>
            <a:ext cx="12192000" cy="565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6" y="1199691"/>
            <a:ext cx="12199566" cy="56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Agora abra o arquivo que acabou de baixar;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Em seguida clique em executar;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15" y="1903929"/>
            <a:ext cx="2381513" cy="4442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566" y="2993992"/>
            <a:ext cx="3923809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Agora marque a opção e clique em </a:t>
            </a:r>
            <a:r>
              <a:rPr lang="pt-BR" dirty="0" err="1" smtClean="0"/>
              <a:t>Install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147" y="2156571"/>
            <a:ext cx="4714286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Agora clique em close, o primeiro passo da instalação está concluindo, agora vamos continuar;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09" y="2282462"/>
            <a:ext cx="4704762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Agora abra o </a:t>
            </a:r>
            <a:r>
              <a:rPr lang="pt-BR" dirty="0" err="1" smtClean="0"/>
              <a:t>prompt</a:t>
            </a:r>
            <a:r>
              <a:rPr lang="pt-BR" dirty="0" smtClean="0"/>
              <a:t> de comando do </a:t>
            </a:r>
            <a:r>
              <a:rPr lang="pt-BR" dirty="0" err="1" smtClean="0"/>
              <a:t>windows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95" y="2199650"/>
            <a:ext cx="3876190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/>
          <a:lstStyle/>
          <a:p>
            <a:r>
              <a:rPr lang="pt-BR" dirty="0" smtClean="0"/>
              <a:t>Agora acesse a pasta que você colocou no seu diretório local,</a:t>
            </a:r>
            <a:br>
              <a:rPr lang="pt-BR" dirty="0" smtClean="0"/>
            </a:br>
            <a:r>
              <a:rPr lang="pt-BR" dirty="0" smtClean="0"/>
              <a:t>com o comando: </a:t>
            </a:r>
            <a:r>
              <a:rPr lang="pt-BR" sz="2400" dirty="0" err="1" smtClean="0"/>
              <a:t>cd</a:t>
            </a:r>
            <a:r>
              <a:rPr lang="pt-BR" sz="2400" dirty="0" smtClean="0"/>
              <a:t> C:\Apache24\bin</a:t>
            </a:r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61" y="2473899"/>
            <a:ext cx="7942857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/>
          <a:lstStyle/>
          <a:p>
            <a:r>
              <a:rPr lang="pt-BR" dirty="0" smtClean="0"/>
              <a:t>Agora digite o comando: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sz="2400" dirty="0"/>
              <a:t>httpd.exe –k </a:t>
            </a:r>
            <a:r>
              <a:rPr lang="pt-BR" sz="2400" dirty="0" err="1"/>
              <a:t>install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37" y="2423331"/>
            <a:ext cx="7961905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/>
          <a:lstStyle/>
          <a:p>
            <a:r>
              <a:rPr lang="pt-BR" dirty="0" smtClean="0"/>
              <a:t>Em seguida clique em Permitir acesso: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85" y="2330410"/>
            <a:ext cx="5123809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Download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dirty="0"/>
              <a:t>Para efetuar o download do Apache HTTP Server, </a:t>
            </a:r>
            <a:r>
              <a:rPr lang="pt-BR" dirty="0" smtClean="0"/>
              <a:t>iremos </a:t>
            </a:r>
            <a:r>
              <a:rPr lang="pt-BR" dirty="0"/>
              <a:t>acessar o seguinte link: 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httpd.apache.org/docs/2.4/platform/windows.html</a:t>
            </a:r>
            <a:endParaRPr lang="pt-BR" dirty="0"/>
          </a:p>
          <a:p>
            <a:r>
              <a:rPr lang="pt-BR" dirty="0"/>
              <a:t>Clique no hiperlink do Apache </a:t>
            </a:r>
            <a:r>
              <a:rPr lang="pt-BR" dirty="0" err="1"/>
              <a:t>Lounge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3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/>
          <a:lstStyle/>
          <a:p>
            <a:r>
              <a:rPr lang="pt-BR" dirty="0" smtClean="0"/>
              <a:t>Agora o serviço já está instalado, porém ainda não foi inicializado: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Agora vamos inicializar o </a:t>
            </a:r>
            <a:r>
              <a:rPr lang="pt-BR" dirty="0" smtClean="0"/>
              <a:t>Apache, mas antes iremos instalar um programa para auxiliar essa inicialização do serviço: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Vá no seu diretório local, na pasta que você colou lá do Apache (pasta Apache24), e depois entre na pasta bin.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400" dirty="0"/>
              <a:t>C</a:t>
            </a:r>
            <a:r>
              <a:rPr lang="pt-BR" sz="2400" dirty="0"/>
              <a:t>:\Apache24\bin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8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Após acessar esse diretório, clique no instalador do Apache Monitor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Ao clicar, logo abaixo na sua barra de tarefas, aparecerá o ícone do Apache Monitor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Clique com botão direito no ícone, e selecione a opção, Open Apache Monitor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29" y="2488156"/>
            <a:ext cx="8412305" cy="33707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662" y="3897229"/>
            <a:ext cx="3647619" cy="52381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587" y="5427090"/>
            <a:ext cx="2277767" cy="8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Após clicar em Open Apache Monitor, irá aparecer essa janela, clique em Start:</a:t>
            </a:r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72" y="2646883"/>
            <a:ext cx="5768835" cy="3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327641"/>
            <a:ext cx="8946541" cy="419548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Agora toda a instalação está concluída. </a:t>
            </a:r>
          </a:p>
        </p:txBody>
      </p:sp>
    </p:spTree>
    <p:extLst>
      <p:ext uri="{BB962C8B-B14F-4D97-AF65-F5344CB8AC3E}">
        <p14:creationId xmlns:p14="http://schemas.microsoft.com/office/powerpoint/2010/main" val="42282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Testando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19" y="1152983"/>
            <a:ext cx="8946541" cy="419548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Iremos verificar se o serviço realmente está funcionando, abra </a:t>
            </a:r>
            <a:r>
              <a:rPr lang="pt-BR" dirty="0"/>
              <a:t>o navegador de sua preferência, e digite </a:t>
            </a:r>
            <a:r>
              <a:rPr lang="pt-BR" sz="2400" dirty="0" err="1"/>
              <a:t>localhost</a:t>
            </a:r>
            <a:endParaRPr lang="pt-BR" sz="2400" dirty="0"/>
          </a:p>
          <a:p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96" y="2528417"/>
            <a:ext cx="7193751" cy="384684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9232404" y="3601146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 aparecer está</a:t>
            </a:r>
            <a:br>
              <a:rPr lang="pt-BR" sz="1600" dirty="0" smtClean="0"/>
            </a:br>
            <a:r>
              <a:rPr lang="pt-BR" sz="1600" dirty="0" smtClean="0"/>
              <a:t>mensagem, o serviço</a:t>
            </a:r>
            <a:br>
              <a:rPr lang="pt-BR" sz="1600" dirty="0" smtClean="0"/>
            </a:br>
            <a:r>
              <a:rPr lang="pt-BR" sz="1600" dirty="0" smtClean="0"/>
              <a:t>está funcionando </a:t>
            </a:r>
            <a:br>
              <a:rPr lang="pt-BR" sz="1600" dirty="0" smtClean="0"/>
            </a:br>
            <a:r>
              <a:rPr lang="pt-BR" sz="1600" dirty="0" smtClean="0"/>
              <a:t>corretamente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565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Download</a:t>
            </a:r>
            <a:endParaRPr lang="pt-BR" sz="4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548"/>
            <a:ext cx="12192000" cy="56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Download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O hiperlink te redirecionara para: 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://www.apachelounge.com/download</a:t>
            </a:r>
            <a:r>
              <a:rPr lang="pt-BR" dirty="0" smtClean="0">
                <a:hlinkClick r:id="rId3"/>
              </a:rPr>
              <a:t>/</a:t>
            </a:r>
            <a:endParaRPr lang="pt-BR" dirty="0"/>
          </a:p>
          <a:p>
            <a:r>
              <a:rPr lang="pt-BR" dirty="0" smtClean="0"/>
              <a:t>Neste link selecione a opção correspondente ao seu sistema operacional (Windows)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6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Download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400"/>
            <a:ext cx="12192000" cy="56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Após efetuar o download do Apache </a:t>
            </a:r>
            <a:r>
              <a:rPr lang="pt-BR" dirty="0" err="1" smtClean="0"/>
              <a:t>Lounge</a:t>
            </a:r>
            <a:r>
              <a:rPr lang="pt-BR" dirty="0" smtClean="0"/>
              <a:t>, extraia o arquivo;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27" y="2127118"/>
            <a:ext cx="2295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Após </a:t>
            </a:r>
            <a:r>
              <a:rPr lang="pt-BR" dirty="0"/>
              <a:t>a </a:t>
            </a:r>
            <a:r>
              <a:rPr lang="pt-BR" dirty="0" smtClean="0"/>
              <a:t>extração, a pasta irá conter os  seguintes arquivos;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30" y="2432593"/>
            <a:ext cx="7859719" cy="13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Copie a pasta Apache24, e cole no seu diretório local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15" y="1888984"/>
            <a:ext cx="48577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567519" y="5099428"/>
            <a:ext cx="2411238" cy="1656330"/>
            <a:chOff x="4589884" y="3775125"/>
            <a:chExt cx="2411238" cy="165633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338" y="3775125"/>
              <a:ext cx="1656330" cy="165633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589884" y="4866290"/>
              <a:ext cx="2411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Apache HTTP Server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Instalação</a:t>
            </a:r>
            <a:endParaRPr lang="pt-BR" sz="48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293020" y="1449529"/>
            <a:ext cx="8946541" cy="4195481"/>
          </a:xfrm>
        </p:spPr>
        <p:txBody>
          <a:bodyPr/>
          <a:lstStyle/>
          <a:p>
            <a:r>
              <a:rPr lang="pt-BR" dirty="0" smtClean="0"/>
              <a:t>No seu diretório local, cole a pasta: </a:t>
            </a:r>
            <a:r>
              <a:rPr lang="pt-BR" dirty="0"/>
              <a:t>C:\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84" y="2172741"/>
            <a:ext cx="2085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423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Íon</vt:lpstr>
      <vt:lpstr>Tutorial de instalação Apache HTTP Server</vt:lpstr>
      <vt:lpstr>Download</vt:lpstr>
      <vt:lpstr>Download</vt:lpstr>
      <vt:lpstr>Download</vt:lpstr>
      <vt:lpstr>Download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Instalação</vt:lpstr>
      <vt:lpstr>Testando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Claudino</dc:creator>
  <cp:lastModifiedBy>Matheus Claudino</cp:lastModifiedBy>
  <cp:revision>24</cp:revision>
  <dcterms:created xsi:type="dcterms:W3CDTF">2014-07-01T00:05:32Z</dcterms:created>
  <dcterms:modified xsi:type="dcterms:W3CDTF">2014-07-01T03:01:31Z</dcterms:modified>
</cp:coreProperties>
</file>