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53" r:id="rId5"/>
    <p:sldId id="457" r:id="rId6"/>
    <p:sldId id="593" r:id="rId7"/>
    <p:sldId id="601" r:id="rId8"/>
    <p:sldId id="581" r:id="rId9"/>
    <p:sldId id="589" r:id="rId10"/>
    <p:sldId id="597" r:id="rId11"/>
    <p:sldId id="590" r:id="rId12"/>
    <p:sldId id="594" r:id="rId13"/>
    <p:sldId id="598" r:id="rId14"/>
    <p:sldId id="599" r:id="rId15"/>
    <p:sldId id="600" r:id="rId16"/>
    <p:sldId id="602" r:id="rId17"/>
    <p:sldId id="591" r:id="rId18"/>
    <p:sldId id="45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6D6E70"/>
    <a:srgbClr val="0099B2"/>
    <a:srgbClr val="F58220"/>
    <a:srgbClr val="00395A"/>
    <a:srgbClr val="FBBB3F"/>
    <a:srgbClr val="808080"/>
    <a:srgbClr val="FCCF74"/>
    <a:srgbClr val="F7952A"/>
    <a:srgbClr val="FB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B02D4-5981-4924-B206-01EC2BDA5EA6}" v="138" dt="2020-09-01T21:29:10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9" autoAdjust="0"/>
    <p:restoredTop sz="86642" autoAdjust="0"/>
  </p:normalViewPr>
  <p:slideViewPr>
    <p:cSldViewPr snapToGrid="0">
      <p:cViewPr varScale="1">
        <p:scale>
          <a:sx n="95" d="100"/>
          <a:sy n="95" d="100"/>
        </p:scale>
        <p:origin x="141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Marcolino Peredelski - DPD" userId="c8b78e79-341a-4987-9781-322241a95080" providerId="ADAL" clId="{795A634A-799F-4971-ABB7-0DA8E31FFEF5}"/>
  </pc:docChgLst>
  <pc:docChgLst>
    <pc:chgData name="Luiz Veronesi - LVE" userId="4527d771-f9e3-4479-b5f1-548c0836c02f" providerId="ADAL" clId="{3C2B964F-D0B5-49CB-996D-12E43AD34CCC}"/>
    <pc:docChg chg="modSld">
      <pc:chgData name="Luiz Veronesi - LVE" userId="4527d771-f9e3-4479-b5f1-548c0836c02f" providerId="ADAL" clId="{3C2B964F-D0B5-49CB-996D-12E43AD34CCC}" dt="2020-08-31T18:22:54.621" v="10" actId="20577"/>
      <pc:docMkLst>
        <pc:docMk/>
      </pc:docMkLst>
      <pc:sldChg chg="modSp">
        <pc:chgData name="Luiz Veronesi - LVE" userId="4527d771-f9e3-4479-b5f1-548c0836c02f" providerId="ADAL" clId="{3C2B964F-D0B5-49CB-996D-12E43AD34CCC}" dt="2020-08-31T18:22:54.621" v="10" actId="20577"/>
        <pc:sldMkLst>
          <pc:docMk/>
          <pc:sldMk cId="4038121977" sldId="590"/>
        </pc:sldMkLst>
        <pc:spChg chg="mod">
          <ac:chgData name="Luiz Veronesi - LVE" userId="4527d771-f9e3-4479-b5f1-548c0836c02f" providerId="ADAL" clId="{3C2B964F-D0B5-49CB-996D-12E43AD34CCC}" dt="2020-08-31T18:22:54.621" v="10" actId="20577"/>
          <ac:spMkLst>
            <pc:docMk/>
            <pc:sldMk cId="4038121977" sldId="590"/>
            <ac:spMk id="71" creationId="{E2FD9934-6C6A-4B4A-B493-87A5031FB67C}"/>
          </ac:spMkLst>
        </pc:spChg>
      </pc:sldChg>
    </pc:docChg>
  </pc:docChgLst>
  <pc:docChgLst>
    <pc:chgData name="Luiz Veronesi - LVE" userId="4527d771-f9e3-4479-b5f1-548c0836c02f" providerId="ADAL" clId="{835B02D4-5981-4924-B206-01EC2BDA5EA6}"/>
    <pc:docChg chg="undo custSel addSld delSld modSld sldOrd">
      <pc:chgData name="Luiz Veronesi - LVE" userId="4527d771-f9e3-4479-b5f1-548c0836c02f" providerId="ADAL" clId="{835B02D4-5981-4924-B206-01EC2BDA5EA6}" dt="2020-09-02T14:25:26.079" v="1512" actId="20577"/>
      <pc:docMkLst>
        <pc:docMk/>
      </pc:docMkLst>
      <pc:sldChg chg="modSp add">
        <pc:chgData name="Luiz Veronesi - LVE" userId="4527d771-f9e3-4479-b5f1-548c0836c02f" providerId="ADAL" clId="{835B02D4-5981-4924-B206-01EC2BDA5EA6}" dt="2020-09-01T21:25:43.996" v="1272" actId="20577"/>
        <pc:sldMkLst>
          <pc:docMk/>
          <pc:sldMk cId="2036363992" sldId="457"/>
        </pc:sldMkLst>
        <pc:spChg chg="mod">
          <ac:chgData name="Luiz Veronesi - LVE" userId="4527d771-f9e3-4479-b5f1-548c0836c02f" providerId="ADAL" clId="{835B02D4-5981-4924-B206-01EC2BDA5EA6}" dt="2020-09-01T21:25:43.996" v="1272" actId="20577"/>
          <ac:spMkLst>
            <pc:docMk/>
            <pc:sldMk cId="2036363992" sldId="457"/>
            <ac:spMk id="2" creationId="{05D86250-86B7-4DA3-99EC-9A67BDF49E5A}"/>
          </ac:spMkLst>
        </pc:spChg>
      </pc:sldChg>
      <pc:sldChg chg="modSp">
        <pc:chgData name="Luiz Veronesi - LVE" userId="4527d771-f9e3-4479-b5f1-548c0836c02f" providerId="ADAL" clId="{835B02D4-5981-4924-B206-01EC2BDA5EA6}" dt="2020-09-01T21:18:44.819" v="1165" actId="20577"/>
        <pc:sldMkLst>
          <pc:docMk/>
          <pc:sldMk cId="1883550355" sldId="581"/>
        </pc:sldMkLst>
        <pc:spChg chg="mod">
          <ac:chgData name="Luiz Veronesi - LVE" userId="4527d771-f9e3-4479-b5f1-548c0836c02f" providerId="ADAL" clId="{835B02D4-5981-4924-B206-01EC2BDA5EA6}" dt="2020-09-01T18:54:30.469" v="44" actId="20577"/>
          <ac:spMkLst>
            <pc:docMk/>
            <pc:sldMk cId="1883550355" sldId="581"/>
            <ac:spMk id="11" creationId="{357ACF39-995B-44B6-8D04-C63F91524F2A}"/>
          </ac:spMkLst>
        </pc:spChg>
        <pc:spChg chg="mod">
          <ac:chgData name="Luiz Veronesi - LVE" userId="4527d771-f9e3-4479-b5f1-548c0836c02f" providerId="ADAL" clId="{835B02D4-5981-4924-B206-01EC2BDA5EA6}" dt="2020-09-01T21:18:44.819" v="1165" actId="20577"/>
          <ac:spMkLst>
            <pc:docMk/>
            <pc:sldMk cId="1883550355" sldId="581"/>
            <ac:spMk id="13" creationId="{802317AC-EFD6-4139-8BDD-46600ED80669}"/>
          </ac:spMkLst>
        </pc:spChg>
      </pc:sldChg>
      <pc:sldChg chg="addSp delSp modSp">
        <pc:chgData name="Luiz Veronesi - LVE" userId="4527d771-f9e3-4479-b5f1-548c0836c02f" providerId="ADAL" clId="{835B02D4-5981-4924-B206-01EC2BDA5EA6}" dt="2020-09-01T21:26:53.715" v="1318" actId="13926"/>
        <pc:sldMkLst>
          <pc:docMk/>
          <pc:sldMk cId="2752018803" sldId="593"/>
        </pc:sldMkLst>
        <pc:spChg chg="add del mod">
          <ac:chgData name="Luiz Veronesi - LVE" userId="4527d771-f9e3-4479-b5f1-548c0836c02f" providerId="ADAL" clId="{835B02D4-5981-4924-B206-01EC2BDA5EA6}" dt="2020-09-01T18:55:02.657" v="50" actId="478"/>
          <ac:spMkLst>
            <pc:docMk/>
            <pc:sldMk cId="2752018803" sldId="593"/>
            <ac:spMk id="3" creationId="{1DC5B630-FE60-4846-A9E0-2D4B14E3F591}"/>
          </ac:spMkLst>
        </pc:spChg>
        <pc:spChg chg="mod">
          <ac:chgData name="Luiz Veronesi - LVE" userId="4527d771-f9e3-4479-b5f1-548c0836c02f" providerId="ADAL" clId="{835B02D4-5981-4924-B206-01EC2BDA5EA6}" dt="2020-09-01T21:26:53.715" v="1318" actId="13926"/>
          <ac:spMkLst>
            <pc:docMk/>
            <pc:sldMk cId="2752018803" sldId="593"/>
            <ac:spMk id="13" creationId="{802317AC-EFD6-4139-8BDD-46600ED80669}"/>
          </ac:spMkLst>
        </pc:spChg>
        <pc:spChg chg="add mod">
          <ac:chgData name="Luiz Veronesi - LVE" userId="4527d771-f9e3-4479-b5f1-548c0836c02f" providerId="ADAL" clId="{835B02D4-5981-4924-B206-01EC2BDA5EA6}" dt="2020-09-01T21:26:36.748" v="1317" actId="20577"/>
          <ac:spMkLst>
            <pc:docMk/>
            <pc:sldMk cId="2752018803" sldId="593"/>
            <ac:spMk id="36" creationId="{B78CEC15-F4EC-4B5D-9569-527DC4072B30}"/>
          </ac:spMkLst>
        </pc:spChg>
        <pc:spChg chg="del">
          <ac:chgData name="Luiz Veronesi - LVE" userId="4527d771-f9e3-4479-b5f1-548c0836c02f" providerId="ADAL" clId="{835B02D4-5981-4924-B206-01EC2BDA5EA6}" dt="2020-09-01T18:54:57.569" v="48" actId="478"/>
          <ac:spMkLst>
            <pc:docMk/>
            <pc:sldMk cId="2752018803" sldId="593"/>
            <ac:spMk id="37" creationId="{FB9678EF-E605-48BF-87FF-9DF3CA4CCE7B}"/>
          </ac:spMkLst>
        </pc:spChg>
        <pc:spChg chg="del">
          <ac:chgData name="Luiz Veronesi - LVE" userId="4527d771-f9e3-4479-b5f1-548c0836c02f" providerId="ADAL" clId="{835B02D4-5981-4924-B206-01EC2BDA5EA6}" dt="2020-09-01T18:55:01.122" v="49" actId="478"/>
          <ac:spMkLst>
            <pc:docMk/>
            <pc:sldMk cId="2752018803" sldId="593"/>
            <ac:spMk id="39" creationId="{B9AFDDAB-682F-4C08-9385-11536DCAA106}"/>
          </ac:spMkLst>
        </pc:spChg>
        <pc:spChg chg="del">
          <ac:chgData name="Luiz Veronesi - LVE" userId="4527d771-f9e3-4479-b5f1-548c0836c02f" providerId="ADAL" clId="{835B02D4-5981-4924-B206-01EC2BDA5EA6}" dt="2020-09-01T18:55:01.122" v="49" actId="478"/>
          <ac:spMkLst>
            <pc:docMk/>
            <pc:sldMk cId="2752018803" sldId="593"/>
            <ac:spMk id="40" creationId="{BC5A6826-76D1-48E9-9238-B007C8F09AE8}"/>
          </ac:spMkLst>
        </pc:spChg>
        <pc:spChg chg="del">
          <ac:chgData name="Luiz Veronesi - LVE" userId="4527d771-f9e3-4479-b5f1-548c0836c02f" providerId="ADAL" clId="{835B02D4-5981-4924-B206-01EC2BDA5EA6}" dt="2020-09-01T18:54:57.569" v="48" actId="478"/>
          <ac:spMkLst>
            <pc:docMk/>
            <pc:sldMk cId="2752018803" sldId="593"/>
            <ac:spMk id="41" creationId="{D542BCF0-E300-488F-AFF8-0037BF28BD20}"/>
          </ac:spMkLst>
        </pc:spChg>
        <pc:spChg chg="del">
          <ac:chgData name="Luiz Veronesi - LVE" userId="4527d771-f9e3-4479-b5f1-548c0836c02f" providerId="ADAL" clId="{835B02D4-5981-4924-B206-01EC2BDA5EA6}" dt="2020-09-01T18:54:57.569" v="48" actId="478"/>
          <ac:spMkLst>
            <pc:docMk/>
            <pc:sldMk cId="2752018803" sldId="593"/>
            <ac:spMk id="54" creationId="{7EF42FDF-ED8E-4695-854A-6C8DE9A33F0A}"/>
          </ac:spMkLst>
        </pc:spChg>
        <pc:spChg chg="del">
          <ac:chgData name="Luiz Veronesi - LVE" userId="4527d771-f9e3-4479-b5f1-548c0836c02f" providerId="ADAL" clId="{835B02D4-5981-4924-B206-01EC2BDA5EA6}" dt="2020-09-01T18:54:57.569" v="48" actId="478"/>
          <ac:spMkLst>
            <pc:docMk/>
            <pc:sldMk cId="2752018803" sldId="593"/>
            <ac:spMk id="55" creationId="{EED3818E-D7A2-46CB-B29F-475C5FE12A1E}"/>
          </ac:spMkLst>
        </pc:spChg>
        <pc:grpChg chg="del">
          <ac:chgData name="Luiz Veronesi - LVE" userId="4527d771-f9e3-4479-b5f1-548c0836c02f" providerId="ADAL" clId="{835B02D4-5981-4924-B206-01EC2BDA5EA6}" dt="2020-09-01T18:54:51.382" v="46" actId="478"/>
          <ac:grpSpMkLst>
            <pc:docMk/>
            <pc:sldMk cId="2752018803" sldId="593"/>
            <ac:grpSpMk id="10" creationId="{2829D6E2-1316-445B-BBC5-51AB3459BFB4}"/>
          </ac:grpSpMkLst>
        </pc:grpChg>
        <pc:grpChg chg="del">
          <ac:chgData name="Luiz Veronesi - LVE" userId="4527d771-f9e3-4479-b5f1-548c0836c02f" providerId="ADAL" clId="{835B02D4-5981-4924-B206-01EC2BDA5EA6}" dt="2020-09-01T18:54:57.569" v="48" actId="478"/>
          <ac:grpSpMkLst>
            <pc:docMk/>
            <pc:sldMk cId="2752018803" sldId="593"/>
            <ac:grpSpMk id="29" creationId="{B9EB2DE5-A7E9-456A-87E1-6F0C791EA7E8}"/>
          </ac:grpSpMkLst>
        </pc:grpChg>
        <pc:graphicFrameChg chg="add mod">
          <ac:chgData name="Luiz Veronesi - LVE" userId="4527d771-f9e3-4479-b5f1-548c0836c02f" providerId="ADAL" clId="{835B02D4-5981-4924-B206-01EC2BDA5EA6}" dt="2020-09-01T21:03:31.979" v="630" actId="20577"/>
          <ac:graphicFrameMkLst>
            <pc:docMk/>
            <pc:sldMk cId="2752018803" sldId="593"/>
            <ac:graphicFrameMk id="6" creationId="{46175828-ABB8-4244-839B-F261A50DC0AC}"/>
          </ac:graphicFrameMkLst>
        </pc:graphicFrameChg>
        <pc:picChg chg="del">
          <ac:chgData name="Luiz Veronesi - LVE" userId="4527d771-f9e3-4479-b5f1-548c0836c02f" providerId="ADAL" clId="{835B02D4-5981-4924-B206-01EC2BDA5EA6}" dt="2020-09-01T18:54:51.382" v="46" actId="478"/>
          <ac:picMkLst>
            <pc:docMk/>
            <pc:sldMk cId="2752018803" sldId="593"/>
            <ac:picMk id="9" creationId="{611C9AE2-2264-4DD5-AB10-6D8454291C66}"/>
          </ac:picMkLst>
        </pc:picChg>
        <pc:picChg chg="del">
          <ac:chgData name="Luiz Veronesi - LVE" userId="4527d771-f9e3-4479-b5f1-548c0836c02f" providerId="ADAL" clId="{835B02D4-5981-4924-B206-01EC2BDA5EA6}" dt="2020-09-01T18:54:57.569" v="48" actId="478"/>
          <ac:picMkLst>
            <pc:docMk/>
            <pc:sldMk cId="2752018803" sldId="593"/>
            <ac:picMk id="23" creationId="{AF091EE8-69E0-4084-B37C-C9B6AEF31C83}"/>
          </ac:picMkLst>
        </pc:picChg>
        <pc:picChg chg="del">
          <ac:chgData name="Luiz Veronesi - LVE" userId="4527d771-f9e3-4479-b5f1-548c0836c02f" providerId="ADAL" clId="{835B02D4-5981-4924-B206-01EC2BDA5EA6}" dt="2020-09-01T18:54:57.569" v="48" actId="478"/>
          <ac:picMkLst>
            <pc:docMk/>
            <pc:sldMk cId="2752018803" sldId="593"/>
            <ac:picMk id="28" creationId="{56877988-BB9B-454C-B645-3F43FA5160B4}"/>
          </ac:picMkLst>
        </pc:picChg>
        <pc:picChg chg="add del">
          <ac:chgData name="Luiz Veronesi - LVE" userId="4527d771-f9e3-4479-b5f1-548c0836c02f" providerId="ADAL" clId="{835B02D4-5981-4924-B206-01EC2BDA5EA6}" dt="2020-09-01T21:00:48.185" v="545" actId="478"/>
          <ac:picMkLst>
            <pc:docMk/>
            <pc:sldMk cId="2752018803" sldId="593"/>
            <ac:picMk id="42" creationId="{3F470A09-1D0A-49A2-9455-809B493F6113}"/>
          </ac:picMkLst>
        </pc:picChg>
        <pc:picChg chg="add del">
          <ac:chgData name="Luiz Veronesi - LVE" userId="4527d771-f9e3-4479-b5f1-548c0836c02f" providerId="ADAL" clId="{835B02D4-5981-4924-B206-01EC2BDA5EA6}" dt="2020-09-01T21:00:53.634" v="547" actId="478"/>
          <ac:picMkLst>
            <pc:docMk/>
            <pc:sldMk cId="2752018803" sldId="593"/>
            <ac:picMk id="1026" creationId="{EE57CF9C-BDF7-42E8-9FA9-8B9A35EA29B6}"/>
          </ac:picMkLst>
        </pc:picChg>
        <pc:cxnChg chg="del mod">
          <ac:chgData name="Luiz Veronesi - LVE" userId="4527d771-f9e3-4479-b5f1-548c0836c02f" providerId="ADAL" clId="{835B02D4-5981-4924-B206-01EC2BDA5EA6}" dt="2020-09-01T18:54:51.382" v="46" actId="478"/>
          <ac:cxnSpMkLst>
            <pc:docMk/>
            <pc:sldMk cId="2752018803" sldId="593"/>
            <ac:cxnSpMk id="19" creationId="{A121838A-AFCE-4CB1-8218-1B8569209DD0}"/>
          </ac:cxnSpMkLst>
        </pc:cxnChg>
        <pc:cxnChg chg="del mod">
          <ac:chgData name="Luiz Veronesi - LVE" userId="4527d771-f9e3-4479-b5f1-548c0836c02f" providerId="ADAL" clId="{835B02D4-5981-4924-B206-01EC2BDA5EA6}" dt="2020-09-01T18:54:57.569" v="48" actId="478"/>
          <ac:cxnSpMkLst>
            <pc:docMk/>
            <pc:sldMk cId="2752018803" sldId="593"/>
            <ac:cxnSpMk id="34" creationId="{60523E28-BF99-4C1B-BA5E-EE7689612D9D}"/>
          </ac:cxnSpMkLst>
        </pc:cxnChg>
        <pc:cxnChg chg="del mod">
          <ac:chgData name="Luiz Veronesi - LVE" userId="4527d771-f9e3-4479-b5f1-548c0836c02f" providerId="ADAL" clId="{835B02D4-5981-4924-B206-01EC2BDA5EA6}" dt="2020-09-01T18:54:54.503" v="47" actId="478"/>
          <ac:cxnSpMkLst>
            <pc:docMk/>
            <pc:sldMk cId="2752018803" sldId="593"/>
            <ac:cxnSpMk id="35" creationId="{6E9A0C31-94BF-4466-84E8-615AA7BD8856}"/>
          </ac:cxnSpMkLst>
        </pc:cxnChg>
        <pc:cxnChg chg="del mod">
          <ac:chgData name="Luiz Veronesi - LVE" userId="4527d771-f9e3-4479-b5f1-548c0836c02f" providerId="ADAL" clId="{835B02D4-5981-4924-B206-01EC2BDA5EA6}" dt="2020-09-01T18:54:51.382" v="46" actId="478"/>
          <ac:cxnSpMkLst>
            <pc:docMk/>
            <pc:sldMk cId="2752018803" sldId="593"/>
            <ac:cxnSpMk id="38" creationId="{0BCFA005-9F86-4BFC-8B14-3B9B1AA8B3EA}"/>
          </ac:cxnSpMkLst>
        </pc:cxnChg>
      </pc:sldChg>
      <pc:sldChg chg="modSp">
        <pc:chgData name="Luiz Veronesi - LVE" userId="4527d771-f9e3-4479-b5f1-548c0836c02f" providerId="ADAL" clId="{835B02D4-5981-4924-B206-01EC2BDA5EA6}" dt="2020-09-01T21:19:30.707" v="1169" actId="313"/>
        <pc:sldMkLst>
          <pc:docMk/>
          <pc:sldMk cId="2517860826" sldId="597"/>
        </pc:sldMkLst>
        <pc:spChg chg="mod">
          <ac:chgData name="Luiz Veronesi - LVE" userId="4527d771-f9e3-4479-b5f1-548c0836c02f" providerId="ADAL" clId="{835B02D4-5981-4924-B206-01EC2BDA5EA6}" dt="2020-09-01T21:19:30.707" v="1169" actId="313"/>
          <ac:spMkLst>
            <pc:docMk/>
            <pc:sldMk cId="2517860826" sldId="597"/>
            <ac:spMk id="13" creationId="{802317AC-EFD6-4139-8BDD-46600ED80669}"/>
          </ac:spMkLst>
        </pc:spChg>
      </pc:sldChg>
      <pc:sldChg chg="addSp delSp modSp ord">
        <pc:chgData name="Luiz Veronesi - LVE" userId="4527d771-f9e3-4479-b5f1-548c0836c02f" providerId="ADAL" clId="{835B02D4-5981-4924-B206-01EC2BDA5EA6}" dt="2020-09-01T21:29:33.187" v="1490" actId="13926"/>
        <pc:sldMkLst>
          <pc:docMk/>
          <pc:sldMk cId="1684201631" sldId="598"/>
        </pc:sldMkLst>
        <pc:spChg chg="mod">
          <ac:chgData name="Luiz Veronesi - LVE" userId="4527d771-f9e3-4479-b5f1-548c0836c02f" providerId="ADAL" clId="{835B02D4-5981-4924-B206-01EC2BDA5EA6}" dt="2020-09-01T21:23:42.910" v="1198" actId="403"/>
          <ac:spMkLst>
            <pc:docMk/>
            <pc:sldMk cId="1684201631" sldId="598"/>
            <ac:spMk id="11" creationId="{357ACF39-995B-44B6-8D04-C63F91524F2A}"/>
          </ac:spMkLst>
        </pc:spChg>
        <pc:spChg chg="add del mod">
          <ac:chgData name="Luiz Veronesi - LVE" userId="4527d771-f9e3-4479-b5f1-548c0836c02f" providerId="ADAL" clId="{835B02D4-5981-4924-B206-01EC2BDA5EA6}" dt="2020-09-01T21:23:34.013" v="1194" actId="403"/>
          <ac:spMkLst>
            <pc:docMk/>
            <pc:sldMk cId="1684201631" sldId="598"/>
            <ac:spMk id="12" creationId="{0932E6BB-EA1B-4C11-AE6C-062EEDBBDEBE}"/>
          </ac:spMkLst>
        </pc:spChg>
        <pc:spChg chg="mod">
          <ac:chgData name="Luiz Veronesi - LVE" userId="4527d771-f9e3-4479-b5f1-548c0836c02f" providerId="ADAL" clId="{835B02D4-5981-4924-B206-01EC2BDA5EA6}" dt="2020-09-01T21:29:33.187" v="1490" actId="13926"/>
          <ac:spMkLst>
            <pc:docMk/>
            <pc:sldMk cId="1684201631" sldId="598"/>
            <ac:spMk id="13" creationId="{802317AC-EFD6-4139-8BDD-46600ED80669}"/>
          </ac:spMkLst>
        </pc:spChg>
      </pc:sldChg>
      <pc:sldChg chg="delSp modSp add del">
        <pc:chgData name="Luiz Veronesi - LVE" userId="4527d771-f9e3-4479-b5f1-548c0836c02f" providerId="ADAL" clId="{835B02D4-5981-4924-B206-01EC2BDA5EA6}" dt="2020-09-01T18:55:52.419" v="113" actId="2696"/>
        <pc:sldMkLst>
          <pc:docMk/>
          <pc:sldMk cId="36463627" sldId="601"/>
        </pc:sldMkLst>
        <pc:spChg chg="del">
          <ac:chgData name="Luiz Veronesi - LVE" userId="4527d771-f9e3-4479-b5f1-548c0836c02f" providerId="ADAL" clId="{835B02D4-5981-4924-B206-01EC2BDA5EA6}" dt="2020-09-01T18:55:08.954" v="52" actId="478"/>
          <ac:spMkLst>
            <pc:docMk/>
            <pc:sldMk cId="36463627" sldId="601"/>
            <ac:spMk id="8" creationId="{1B96C7C3-7D2D-4470-B4D3-1E97F2E0BDBA}"/>
          </ac:spMkLst>
        </pc:spChg>
        <pc:spChg chg="mod">
          <ac:chgData name="Luiz Veronesi - LVE" userId="4527d771-f9e3-4479-b5f1-548c0836c02f" providerId="ADAL" clId="{835B02D4-5981-4924-B206-01EC2BDA5EA6}" dt="2020-09-01T18:55:48.323" v="112" actId="20577"/>
          <ac:spMkLst>
            <pc:docMk/>
            <pc:sldMk cId="36463627" sldId="601"/>
            <ac:spMk id="11" creationId="{357ACF39-995B-44B6-8D04-C63F91524F2A}"/>
          </ac:spMkLst>
        </pc:spChg>
        <pc:grpChg chg="del">
          <ac:chgData name="Luiz Veronesi - LVE" userId="4527d771-f9e3-4479-b5f1-548c0836c02f" providerId="ADAL" clId="{835B02D4-5981-4924-B206-01EC2BDA5EA6}" dt="2020-09-01T18:55:08.954" v="52" actId="478"/>
          <ac:grpSpMkLst>
            <pc:docMk/>
            <pc:sldMk cId="36463627" sldId="601"/>
            <ac:grpSpMk id="9" creationId="{BD1DB87D-A68D-4172-8C1A-9BB566C49E6D}"/>
          </ac:grpSpMkLst>
        </pc:grpChg>
        <pc:picChg chg="del">
          <ac:chgData name="Luiz Veronesi - LVE" userId="4527d771-f9e3-4479-b5f1-548c0836c02f" providerId="ADAL" clId="{835B02D4-5981-4924-B206-01EC2BDA5EA6}" dt="2020-09-01T18:55:08.954" v="52" actId="478"/>
          <ac:picMkLst>
            <pc:docMk/>
            <pc:sldMk cId="36463627" sldId="601"/>
            <ac:picMk id="3" creationId="{94A571D5-E2C1-4134-9B19-F2CAAC718D08}"/>
          </ac:picMkLst>
        </pc:picChg>
        <pc:cxnChg chg="del">
          <ac:chgData name="Luiz Veronesi - LVE" userId="4527d771-f9e3-4479-b5f1-548c0836c02f" providerId="ADAL" clId="{835B02D4-5981-4924-B206-01EC2BDA5EA6}" dt="2020-09-01T18:55:08.954" v="52" actId="478"/>
          <ac:cxnSpMkLst>
            <pc:docMk/>
            <pc:sldMk cId="36463627" sldId="601"/>
            <ac:cxnSpMk id="7" creationId="{9A2199CE-ED1D-4FCA-9B07-A3FDA873E6EE}"/>
          </ac:cxnSpMkLst>
        </pc:cxnChg>
      </pc:sldChg>
      <pc:sldChg chg="addSp delSp modSp add modAnim">
        <pc:chgData name="Luiz Veronesi - LVE" userId="4527d771-f9e3-4479-b5f1-548c0836c02f" providerId="ADAL" clId="{835B02D4-5981-4924-B206-01EC2BDA5EA6}" dt="2020-09-01T21:29:10.595" v="1489"/>
        <pc:sldMkLst>
          <pc:docMk/>
          <pc:sldMk cId="280559641" sldId="601"/>
        </pc:sldMkLst>
        <pc:spChg chg="mod">
          <ac:chgData name="Luiz Veronesi - LVE" userId="4527d771-f9e3-4479-b5f1-548c0836c02f" providerId="ADAL" clId="{835B02D4-5981-4924-B206-01EC2BDA5EA6}" dt="2020-09-01T21:27:20.879" v="1340" actId="1035"/>
          <ac:spMkLst>
            <pc:docMk/>
            <pc:sldMk cId="280559641" sldId="601"/>
            <ac:spMk id="4" creationId="{00000000-0000-0000-0000-000000000000}"/>
          </ac:spMkLst>
        </pc:spChg>
        <pc:spChg chg="mod">
          <ac:chgData name="Luiz Veronesi - LVE" userId="4527d771-f9e3-4479-b5f1-548c0836c02f" providerId="ADAL" clId="{835B02D4-5981-4924-B206-01EC2BDA5EA6}" dt="2020-09-01T21:27:20.879" v="1340" actId="1035"/>
          <ac:spMkLst>
            <pc:docMk/>
            <pc:sldMk cId="280559641" sldId="601"/>
            <ac:spMk id="5" creationId="{00000000-0000-0000-0000-000000000000}"/>
          </ac:spMkLst>
        </pc:spChg>
        <pc:spChg chg="add mod">
          <ac:chgData name="Luiz Veronesi - LVE" userId="4527d771-f9e3-4479-b5f1-548c0836c02f" providerId="ADAL" clId="{835B02D4-5981-4924-B206-01EC2BDA5EA6}" dt="2020-09-01T21:27:30.651" v="1372" actId="1036"/>
          <ac:spMkLst>
            <pc:docMk/>
            <pc:sldMk cId="280559641" sldId="601"/>
            <ac:spMk id="6" creationId="{FF0F1657-DD04-459D-B120-97C04F1446FD}"/>
          </ac:spMkLst>
        </pc:spChg>
        <pc:spChg chg="add mod">
          <ac:chgData name="Luiz Veronesi - LVE" userId="4527d771-f9e3-4479-b5f1-548c0836c02f" providerId="ADAL" clId="{835B02D4-5981-4924-B206-01EC2BDA5EA6}" dt="2020-09-01T21:28:29.405" v="1478" actId="20577"/>
          <ac:spMkLst>
            <pc:docMk/>
            <pc:sldMk cId="280559641" sldId="601"/>
            <ac:spMk id="8" creationId="{C114B8DB-4A8E-4EE7-8E71-8DD051D2FBFC}"/>
          </ac:spMkLst>
        </pc:spChg>
        <pc:spChg chg="add mod">
          <ac:chgData name="Luiz Veronesi - LVE" userId="4527d771-f9e3-4479-b5f1-548c0836c02f" providerId="ADAL" clId="{835B02D4-5981-4924-B206-01EC2BDA5EA6}" dt="2020-09-01T21:28:27.618" v="1477" actId="20577"/>
          <ac:spMkLst>
            <pc:docMk/>
            <pc:sldMk cId="280559641" sldId="601"/>
            <ac:spMk id="9" creationId="{58013128-8C4A-434B-B4E1-B0633B758390}"/>
          </ac:spMkLst>
        </pc:spChg>
        <pc:spChg chg="add mod">
          <ac:chgData name="Luiz Veronesi - LVE" userId="4527d771-f9e3-4479-b5f1-548c0836c02f" providerId="ADAL" clId="{835B02D4-5981-4924-B206-01EC2BDA5EA6}" dt="2020-09-01T21:28:26.203" v="1476" actId="20577"/>
          <ac:spMkLst>
            <pc:docMk/>
            <pc:sldMk cId="280559641" sldId="601"/>
            <ac:spMk id="10" creationId="{6B660485-3421-4746-8F6B-17633CD90E1E}"/>
          </ac:spMkLst>
        </pc:spChg>
        <pc:spChg chg="add mod">
          <ac:chgData name="Luiz Veronesi - LVE" userId="4527d771-f9e3-4479-b5f1-548c0836c02f" providerId="ADAL" clId="{835B02D4-5981-4924-B206-01EC2BDA5EA6}" dt="2020-09-01T21:28:24.691" v="1475" actId="20577"/>
          <ac:spMkLst>
            <pc:docMk/>
            <pc:sldMk cId="280559641" sldId="601"/>
            <ac:spMk id="11" creationId="{56DD4C84-8D38-48E2-A89A-2214DC0E0410}"/>
          </ac:spMkLst>
        </pc:spChg>
        <pc:spChg chg="add mod">
          <ac:chgData name="Luiz Veronesi - LVE" userId="4527d771-f9e3-4479-b5f1-548c0836c02f" providerId="ADAL" clId="{835B02D4-5981-4924-B206-01EC2BDA5EA6}" dt="2020-09-01T21:28:23.071" v="1474" actId="20577"/>
          <ac:spMkLst>
            <pc:docMk/>
            <pc:sldMk cId="280559641" sldId="601"/>
            <ac:spMk id="12" creationId="{5F4B2D62-B125-4197-A921-00A26559EA6D}"/>
          </ac:spMkLst>
        </pc:spChg>
        <pc:spChg chg="mod">
          <ac:chgData name="Luiz Veronesi - LVE" userId="4527d771-f9e3-4479-b5f1-548c0836c02f" providerId="ADAL" clId="{835B02D4-5981-4924-B206-01EC2BDA5EA6}" dt="2020-09-01T21:26:56.824" v="1319" actId="13926"/>
          <ac:spMkLst>
            <pc:docMk/>
            <pc:sldMk cId="280559641" sldId="601"/>
            <ac:spMk id="13" creationId="{802317AC-EFD6-4139-8BDD-46600ED80669}"/>
          </ac:spMkLst>
        </pc:spChg>
        <pc:spChg chg="add mod">
          <ac:chgData name="Luiz Veronesi - LVE" userId="4527d771-f9e3-4479-b5f1-548c0836c02f" providerId="ADAL" clId="{835B02D4-5981-4924-B206-01EC2BDA5EA6}" dt="2020-09-01T21:28:17.651" v="1473" actId="20577"/>
          <ac:spMkLst>
            <pc:docMk/>
            <pc:sldMk cId="280559641" sldId="601"/>
            <ac:spMk id="14" creationId="{59DC1258-3EF1-42AF-B68E-ABA57FAA5D03}"/>
          </ac:spMkLst>
        </pc:spChg>
        <pc:spChg chg="add mod">
          <ac:chgData name="Luiz Veronesi - LVE" userId="4527d771-f9e3-4479-b5f1-548c0836c02f" providerId="ADAL" clId="{835B02D4-5981-4924-B206-01EC2BDA5EA6}" dt="2020-09-01T21:28:16.172" v="1472" actId="20577"/>
          <ac:spMkLst>
            <pc:docMk/>
            <pc:sldMk cId="280559641" sldId="601"/>
            <ac:spMk id="15" creationId="{1D89722E-946C-4547-921E-EE5B0AC9DA4F}"/>
          </ac:spMkLst>
        </pc:spChg>
        <pc:spChg chg="add mod">
          <ac:chgData name="Luiz Veronesi - LVE" userId="4527d771-f9e3-4479-b5f1-548c0836c02f" providerId="ADAL" clId="{835B02D4-5981-4924-B206-01EC2BDA5EA6}" dt="2020-09-01T21:28:14.384" v="1471" actId="20577"/>
          <ac:spMkLst>
            <pc:docMk/>
            <pc:sldMk cId="280559641" sldId="601"/>
            <ac:spMk id="16" creationId="{C6B6EE53-1A8D-4806-AABB-559769BF6A93}"/>
          </ac:spMkLst>
        </pc:spChg>
        <pc:spChg chg="add mod">
          <ac:chgData name="Luiz Veronesi - LVE" userId="4527d771-f9e3-4479-b5f1-548c0836c02f" providerId="ADAL" clId="{835B02D4-5981-4924-B206-01EC2BDA5EA6}" dt="2020-09-01T21:28:06.595" v="1464" actId="20577"/>
          <ac:spMkLst>
            <pc:docMk/>
            <pc:sldMk cId="280559641" sldId="601"/>
            <ac:spMk id="18" creationId="{1BC17E5B-0284-4E87-9ADB-50756812C9BA}"/>
          </ac:spMkLst>
        </pc:spChg>
        <pc:picChg chg="add del mod">
          <ac:chgData name="Luiz Veronesi - LVE" userId="4527d771-f9e3-4479-b5f1-548c0836c02f" providerId="ADAL" clId="{835B02D4-5981-4924-B206-01EC2BDA5EA6}" dt="2020-09-01T21:17:10.069" v="1154" actId="478"/>
          <ac:picMkLst>
            <pc:docMk/>
            <pc:sldMk cId="280559641" sldId="601"/>
            <ac:picMk id="2" creationId="{8298FBF8-A9D8-410E-919B-FC592EA028DE}"/>
          </ac:picMkLst>
        </pc:picChg>
        <pc:picChg chg="add mod">
          <ac:chgData name="Luiz Veronesi - LVE" userId="4527d771-f9e3-4479-b5f1-548c0836c02f" providerId="ADAL" clId="{835B02D4-5981-4924-B206-01EC2BDA5EA6}" dt="2020-09-01T21:17:16.109" v="1158" actId="1076"/>
          <ac:picMkLst>
            <pc:docMk/>
            <pc:sldMk cId="280559641" sldId="601"/>
            <ac:picMk id="3" creationId="{7A14240A-B775-44ED-8CF6-458FBED84A79}"/>
          </ac:picMkLst>
        </pc:picChg>
        <pc:picChg chg="add del">
          <ac:chgData name="Luiz Veronesi - LVE" userId="4527d771-f9e3-4479-b5f1-548c0836c02f" providerId="ADAL" clId="{835B02D4-5981-4924-B206-01EC2BDA5EA6}" dt="2020-09-01T21:06:26.044" v="633" actId="478"/>
          <ac:picMkLst>
            <pc:docMk/>
            <pc:sldMk cId="280559641" sldId="601"/>
            <ac:picMk id="7" creationId="{7E9328AC-21E3-4AC5-B7F7-C7129C4A5156}"/>
          </ac:picMkLst>
        </pc:picChg>
        <pc:picChg chg="add del mod">
          <ac:chgData name="Luiz Veronesi - LVE" userId="4527d771-f9e3-4479-b5f1-548c0836c02f" providerId="ADAL" clId="{835B02D4-5981-4924-B206-01EC2BDA5EA6}" dt="2020-09-01T21:16:09.861" v="1150"/>
          <ac:picMkLst>
            <pc:docMk/>
            <pc:sldMk cId="280559641" sldId="601"/>
            <ac:picMk id="2050" creationId="{541FADC5-B591-45A6-8EF5-E22422C38667}"/>
          </ac:picMkLst>
        </pc:picChg>
      </pc:sldChg>
      <pc:sldChg chg="add del">
        <pc:chgData name="Luiz Veronesi - LVE" userId="4527d771-f9e3-4479-b5f1-548c0836c02f" providerId="ADAL" clId="{835B02D4-5981-4924-B206-01EC2BDA5EA6}" dt="2020-09-01T18:54:40.856" v="45" actId="2696"/>
        <pc:sldMkLst>
          <pc:docMk/>
          <pc:sldMk cId="1632368664" sldId="601"/>
        </pc:sldMkLst>
      </pc:sldChg>
      <pc:sldChg chg="add del">
        <pc:chgData name="Luiz Veronesi - LVE" userId="4527d771-f9e3-4479-b5f1-548c0836c02f" providerId="ADAL" clId="{835B02D4-5981-4924-B206-01EC2BDA5EA6}" dt="2020-09-01T20:44:57.781" v="134"/>
        <pc:sldMkLst>
          <pc:docMk/>
          <pc:sldMk cId="3176659789" sldId="601"/>
        </pc:sldMkLst>
      </pc:sldChg>
      <pc:sldChg chg="modSp add ord">
        <pc:chgData name="Luiz Veronesi - LVE" userId="4527d771-f9e3-4479-b5f1-548c0836c02f" providerId="ADAL" clId="{835B02D4-5981-4924-B206-01EC2BDA5EA6}" dt="2020-09-02T14:25:26.079" v="1512" actId="20577"/>
        <pc:sldMkLst>
          <pc:docMk/>
          <pc:sldMk cId="264078722" sldId="602"/>
        </pc:sldMkLst>
        <pc:spChg chg="mod">
          <ac:chgData name="Luiz Veronesi - LVE" userId="4527d771-f9e3-4479-b5f1-548c0836c02f" providerId="ADAL" clId="{835B02D4-5981-4924-B206-01EC2BDA5EA6}" dt="2020-09-01T21:25:04.291" v="1239" actId="20577"/>
          <ac:spMkLst>
            <pc:docMk/>
            <pc:sldMk cId="264078722" sldId="602"/>
            <ac:spMk id="11" creationId="{357ACF39-995B-44B6-8D04-C63F91524F2A}"/>
          </ac:spMkLst>
        </pc:spChg>
        <pc:spChg chg="mod">
          <ac:chgData name="Luiz Veronesi - LVE" userId="4527d771-f9e3-4479-b5f1-548c0836c02f" providerId="ADAL" clId="{835B02D4-5981-4924-B206-01EC2BDA5EA6}" dt="2020-09-02T14:25:26.079" v="1512" actId="20577"/>
          <ac:spMkLst>
            <pc:docMk/>
            <pc:sldMk cId="264078722" sldId="602"/>
            <ac:spMk id="12" creationId="{0932E6BB-EA1B-4C11-AE6C-062EEDBBDEBE}"/>
          </ac:spMkLst>
        </pc:spChg>
        <pc:spChg chg="mod">
          <ac:chgData name="Luiz Veronesi - LVE" userId="4527d771-f9e3-4479-b5f1-548c0836c02f" providerId="ADAL" clId="{835B02D4-5981-4924-B206-01EC2BDA5EA6}" dt="2020-09-01T21:29:42.935" v="1491" actId="13926"/>
          <ac:spMkLst>
            <pc:docMk/>
            <pc:sldMk cId="264078722" sldId="602"/>
            <ac:spMk id="13" creationId="{802317AC-EFD6-4139-8BDD-46600ED80669}"/>
          </ac:spMkLst>
        </pc:spChg>
      </pc:sldChg>
      <pc:sldChg chg="add del">
        <pc:chgData name="Luiz Veronesi - LVE" userId="4527d771-f9e3-4479-b5f1-548c0836c02f" providerId="ADAL" clId="{835B02D4-5981-4924-B206-01EC2BDA5EA6}" dt="2020-09-01T21:23:18.475" v="1186"/>
        <pc:sldMkLst>
          <pc:docMk/>
          <pc:sldMk cId="1538945632" sldId="603"/>
        </pc:sldMkLst>
      </pc:sldChg>
    </pc:docChg>
  </pc:docChgLst>
  <pc:docChgLst>
    <pc:chgData name="João Gabriel Stevanatto Bastos" userId="131b6ff82f12a32d" providerId="LiveId" clId="{3A11150B-B5A9-4F3B-AEFC-0A03BEC1C4B9}"/>
  </pc:docChgLst>
  <pc:docChgLst>
    <pc:chgData name="Danielle Marcolino Peredelski - DPD" userId="c8b78e79-341a-4987-9781-322241a95080" providerId="ADAL" clId="{3F13D966-6A54-3448-9A4E-44F79EE7CCBF}"/>
  </pc:docChgLst>
  <pc:docChgLst>
    <pc:chgData name="João Gabriel Stevanatto Bastos" userId="131b6ff82f12a32d" providerId="LiveId" clId="{AD5376F3-1CD3-428D-A41C-03E937495FBA}"/>
    <pc:docChg chg="undo redo custSel addSld delSld modSld sldOrd modMainMaster">
      <pc:chgData name="João Gabriel Stevanatto Bastos" userId="131b6ff82f12a32d" providerId="LiveId" clId="{AD5376F3-1CD3-428D-A41C-03E937495FBA}" dt="2020-01-08T23:17:21.253" v="2513" actId="123"/>
      <pc:docMkLst>
        <pc:docMk/>
      </pc:docMkLst>
      <pc:sldChg chg="modSp">
        <pc:chgData name="João Gabriel Stevanatto Bastos" userId="131b6ff82f12a32d" providerId="LiveId" clId="{AD5376F3-1CD3-428D-A41C-03E937495FBA}" dt="2020-01-08T14:39:51.297" v="75" actId="20577"/>
        <pc:sldMkLst>
          <pc:docMk/>
          <pc:sldMk cId="2478687350" sldId="453"/>
        </pc:sldMkLst>
        <pc:spChg chg="mod">
          <ac:chgData name="João Gabriel Stevanatto Bastos" userId="131b6ff82f12a32d" providerId="LiveId" clId="{AD5376F3-1CD3-428D-A41C-03E937495FBA}" dt="2020-01-08T14:39:51.297" v="75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addSp delSp modSp">
        <pc:chgData name="João Gabriel Stevanatto Bastos" userId="131b6ff82f12a32d" providerId="LiveId" clId="{AD5376F3-1CD3-428D-A41C-03E937495FBA}" dt="2020-01-08T15:01:46.165" v="331" actId="478"/>
        <pc:sldMkLst>
          <pc:docMk/>
          <pc:sldMk cId="245909064" sldId="454"/>
        </pc:sldMkLst>
        <pc:spChg chg="add del mod">
          <ac:chgData name="João Gabriel Stevanatto Bastos" userId="131b6ff82f12a32d" providerId="LiveId" clId="{AD5376F3-1CD3-428D-A41C-03E937495FBA}" dt="2020-01-08T15:01:46.165" v="331" actId="478"/>
          <ac:spMkLst>
            <pc:docMk/>
            <pc:sldMk cId="245909064" sldId="454"/>
            <ac:spMk id="3" creationId="{1E55F651-005F-4621-93C5-164A6BC186B4}"/>
          </ac:spMkLst>
        </pc:spChg>
        <pc:spChg chg="del">
          <ac:chgData name="João Gabriel Stevanatto Bastos" userId="131b6ff82f12a32d" providerId="LiveId" clId="{AD5376F3-1CD3-428D-A41C-03E937495FBA}" dt="2020-01-08T15:01:43.539" v="330" actId="478"/>
          <ac:spMkLst>
            <pc:docMk/>
            <pc:sldMk cId="245909064" sldId="454"/>
            <ac:spMk id="4" creationId="{00000000-0000-0000-0000-000000000000}"/>
          </ac:spMkLst>
        </pc:spChg>
      </pc:sldChg>
      <pc:sldChg chg="modSp modAnim">
        <pc:chgData name="João Gabriel Stevanatto Bastos" userId="131b6ff82f12a32d" providerId="LiveId" clId="{AD5376F3-1CD3-428D-A41C-03E937495FBA}" dt="2020-01-08T22:19:22.078" v="1833" actId="20577"/>
        <pc:sldMkLst>
          <pc:docMk/>
          <pc:sldMk cId="3907069268" sldId="455"/>
        </pc:sldMkLst>
        <pc:spChg chg="mod">
          <ac:chgData name="João Gabriel Stevanatto Bastos" userId="131b6ff82f12a32d" providerId="LiveId" clId="{AD5376F3-1CD3-428D-A41C-03E937495FBA}" dt="2020-01-08T22:19:22.078" v="1833" actId="20577"/>
          <ac:spMkLst>
            <pc:docMk/>
            <pc:sldMk cId="3907069268" sldId="455"/>
            <ac:spMk id="2" creationId="{5FAE4246-36E9-4F01-98CB-F32F97FAB672}"/>
          </ac:spMkLst>
        </pc:spChg>
        <pc:spChg chg="mod">
          <ac:chgData name="João Gabriel Stevanatto Bastos" userId="131b6ff82f12a32d" providerId="LiveId" clId="{AD5376F3-1CD3-428D-A41C-03E937495FBA}" dt="2020-01-08T16:09:17.856" v="384" actId="20577"/>
          <ac:spMkLst>
            <pc:docMk/>
            <pc:sldMk cId="3907069268" sldId="455"/>
            <ac:spMk id="13" creationId="{802317AC-EFD6-4139-8BDD-46600ED80669}"/>
          </ac:spMkLst>
        </pc:spChg>
        <pc:spChg chg="mod">
          <ac:chgData name="João Gabriel Stevanatto Bastos" userId="131b6ff82f12a32d" providerId="LiveId" clId="{AD5376F3-1CD3-428D-A41C-03E937495FBA}" dt="2020-01-08T18:51:38.635" v="1220" actId="255"/>
          <ac:spMkLst>
            <pc:docMk/>
            <pc:sldMk cId="3907069268" sldId="455"/>
            <ac:spMk id="14" creationId="{354E100B-EFD5-454C-ABDD-BF68B935140E}"/>
          </ac:spMkLst>
        </pc:spChg>
      </pc:sldChg>
      <pc:sldChg chg="addSp delSp modSp mod delAnim">
        <pc:chgData name="João Gabriel Stevanatto Bastos" userId="131b6ff82f12a32d" providerId="LiveId" clId="{AD5376F3-1CD3-428D-A41C-03E937495FBA}" dt="2020-01-08T14:39:20.051" v="15" actId="113"/>
        <pc:sldMkLst>
          <pc:docMk/>
          <pc:sldMk cId="704113242" sldId="566"/>
        </pc:sldMkLst>
        <pc:graphicFrameChg chg="add mod">
          <ac:chgData name="João Gabriel Stevanatto Bastos" userId="131b6ff82f12a32d" providerId="LiveId" clId="{AD5376F3-1CD3-428D-A41C-03E937495FBA}" dt="2020-01-08T14:39:20.051" v="15" actId="113"/>
          <ac:graphicFrameMkLst>
            <pc:docMk/>
            <pc:sldMk cId="704113242" sldId="566"/>
            <ac:graphicFrameMk id="4" creationId="{75C6052F-5573-4816-9E9D-2FD4C036F058}"/>
          </ac:graphicFrameMkLst>
        </pc:graphicFrameChg>
        <pc:picChg chg="del">
          <ac:chgData name="João Gabriel Stevanatto Bastos" userId="131b6ff82f12a32d" providerId="LiveId" clId="{AD5376F3-1CD3-428D-A41C-03E937495FBA}" dt="2020-01-08T14:38:25.481" v="0" actId="478"/>
          <ac:picMkLst>
            <pc:docMk/>
            <pc:sldMk cId="704113242" sldId="566"/>
            <ac:picMk id="7" creationId="{BD77BEC2-0092-4BF7-B454-E4B93839BA66}"/>
          </ac:picMkLst>
        </pc:picChg>
      </pc:sldChg>
      <pc:sldChg chg="addSp delSp modSp">
        <pc:chgData name="João Gabriel Stevanatto Bastos" userId="131b6ff82f12a32d" providerId="LiveId" clId="{AD5376F3-1CD3-428D-A41C-03E937495FBA}" dt="2020-01-08T22:59:46.659" v="1884" actId="1076"/>
        <pc:sldMkLst>
          <pc:docMk/>
          <pc:sldMk cId="4086930383" sldId="567"/>
        </pc:sldMkLst>
        <pc:spChg chg="mod">
          <ac:chgData name="João Gabriel Stevanatto Bastos" userId="131b6ff82f12a32d" providerId="LiveId" clId="{AD5376F3-1CD3-428D-A41C-03E937495FBA}" dt="2020-01-08T16:06:40.231" v="347" actId="20577"/>
          <ac:spMkLst>
            <pc:docMk/>
            <pc:sldMk cId="4086930383" sldId="567"/>
            <ac:spMk id="2" creationId="{E0BFC11A-7A6D-40E0-A630-E0C7072152EE}"/>
          </ac:spMkLst>
        </pc:spChg>
        <pc:spChg chg="add del">
          <ac:chgData name="João Gabriel Stevanatto Bastos" userId="131b6ff82f12a32d" providerId="LiveId" clId="{AD5376F3-1CD3-428D-A41C-03E937495FBA}" dt="2020-01-08T22:39:25.179" v="1864" actId="478"/>
          <ac:spMkLst>
            <pc:docMk/>
            <pc:sldMk cId="4086930383" sldId="567"/>
            <ac:spMk id="5" creationId="{6084A9A8-8AA5-4B02-BB47-54A554DC056B}"/>
          </ac:spMkLst>
        </pc:spChg>
        <pc:spChg chg="add del mod">
          <ac:chgData name="João Gabriel Stevanatto Bastos" userId="131b6ff82f12a32d" providerId="LiveId" clId="{AD5376F3-1CD3-428D-A41C-03E937495FBA}" dt="2020-01-08T22:40:16.931" v="1867" actId="478"/>
          <ac:spMkLst>
            <pc:docMk/>
            <pc:sldMk cId="4086930383" sldId="567"/>
            <ac:spMk id="7" creationId="{1E80EC45-385B-4381-A92A-FE0602B41888}"/>
          </ac:spMkLst>
        </pc:spChg>
        <pc:picChg chg="add del mod">
          <ac:chgData name="João Gabriel Stevanatto Bastos" userId="131b6ff82f12a32d" providerId="LiveId" clId="{AD5376F3-1CD3-428D-A41C-03E937495FBA}" dt="2020-01-08T22:36:34.041" v="1862" actId="478"/>
          <ac:picMkLst>
            <pc:docMk/>
            <pc:sldMk cId="4086930383" sldId="567"/>
            <ac:picMk id="6" creationId="{912C5E68-3EC8-44ED-BEAD-E8A0C159E25F}"/>
          </ac:picMkLst>
        </pc:picChg>
        <pc:picChg chg="add del mod">
          <ac:chgData name="João Gabriel Stevanatto Bastos" userId="131b6ff82f12a32d" providerId="LiveId" clId="{AD5376F3-1CD3-428D-A41C-03E937495FBA}" dt="2020-01-08T22:41:22.664" v="1870" actId="478"/>
          <ac:picMkLst>
            <pc:docMk/>
            <pc:sldMk cId="4086930383" sldId="567"/>
            <ac:picMk id="9" creationId="{5005DF44-C10D-4E7A-AFBC-6DA235BE9899}"/>
          </ac:picMkLst>
        </pc:picChg>
        <pc:picChg chg="del mod">
          <ac:chgData name="João Gabriel Stevanatto Bastos" userId="131b6ff82f12a32d" providerId="LiveId" clId="{AD5376F3-1CD3-428D-A41C-03E937495FBA}" dt="2020-01-08T22:56:17.397" v="1880" actId="478"/>
          <ac:picMkLst>
            <pc:docMk/>
            <pc:sldMk cId="4086930383" sldId="567"/>
            <ac:picMk id="11" creationId="{12483C03-CA89-4AB2-9E78-0B92FDE23AD6}"/>
          </ac:picMkLst>
        </pc:picChg>
        <pc:picChg chg="add del mod">
          <ac:chgData name="João Gabriel Stevanatto Bastos" userId="131b6ff82f12a32d" providerId="LiveId" clId="{AD5376F3-1CD3-428D-A41C-03E937495FBA}" dt="2020-01-08T22:44:19.292" v="1874" actId="478"/>
          <ac:picMkLst>
            <pc:docMk/>
            <pc:sldMk cId="4086930383" sldId="567"/>
            <ac:picMk id="12" creationId="{8A708864-84E1-40C3-83CD-03184FBA7027}"/>
          </ac:picMkLst>
        </pc:picChg>
        <pc:picChg chg="add del mod">
          <ac:chgData name="João Gabriel Stevanatto Bastos" userId="131b6ff82f12a32d" providerId="LiveId" clId="{AD5376F3-1CD3-428D-A41C-03E937495FBA}" dt="2020-01-08T22:44:43.180" v="1877" actId="478"/>
          <ac:picMkLst>
            <pc:docMk/>
            <pc:sldMk cId="4086930383" sldId="567"/>
            <ac:picMk id="14" creationId="{167D9906-E8E1-4272-A5B7-64BCECCD7DBF}"/>
          </ac:picMkLst>
        </pc:picChg>
        <pc:picChg chg="add mod">
          <ac:chgData name="João Gabriel Stevanatto Bastos" userId="131b6ff82f12a32d" providerId="LiveId" clId="{AD5376F3-1CD3-428D-A41C-03E937495FBA}" dt="2020-01-08T22:59:46.659" v="1884" actId="1076"/>
          <ac:picMkLst>
            <pc:docMk/>
            <pc:sldMk cId="4086930383" sldId="567"/>
            <ac:picMk id="16" creationId="{6A4EC634-0698-4A2C-B9DF-82AE136F6677}"/>
          </ac:picMkLst>
        </pc:picChg>
      </pc:sldChg>
      <pc:sldChg chg="modSp modTransition">
        <pc:chgData name="João Gabriel Stevanatto Bastos" userId="131b6ff82f12a32d" providerId="LiveId" clId="{AD5376F3-1CD3-428D-A41C-03E937495FBA}" dt="2020-01-08T23:08:03.881" v="1910"/>
        <pc:sldMkLst>
          <pc:docMk/>
          <pc:sldMk cId="766944258" sldId="568"/>
        </pc:sldMkLst>
        <pc:spChg chg="mod">
          <ac:chgData name="João Gabriel Stevanatto Bastos" userId="131b6ff82f12a32d" providerId="LiveId" clId="{AD5376F3-1CD3-428D-A41C-03E937495FBA}" dt="2020-01-08T22:16:58.644" v="1781" actId="20577"/>
          <ac:spMkLst>
            <pc:docMk/>
            <pc:sldMk cId="766944258" sldId="568"/>
            <ac:spMk id="2" creationId="{6D04BBBE-CCAC-4A0D-91E6-BB373E742CD1}"/>
          </ac:spMkLst>
        </pc:spChg>
        <pc:spChg chg="mod">
          <ac:chgData name="João Gabriel Stevanatto Bastos" userId="131b6ff82f12a32d" providerId="LiveId" clId="{AD5376F3-1CD3-428D-A41C-03E937495FBA}" dt="2020-01-08T22:17:35.881" v="1820" actId="20577"/>
          <ac:spMkLst>
            <pc:docMk/>
            <pc:sldMk cId="766944258" sldId="568"/>
            <ac:spMk id="6" creationId="{9C060AA7-DE3D-4B9D-9646-F5C09D17FEC0}"/>
          </ac:spMkLst>
        </pc:spChg>
      </pc:sldChg>
      <pc:sldChg chg="modSp">
        <pc:chgData name="João Gabriel Stevanatto Bastos" userId="131b6ff82f12a32d" providerId="LiveId" clId="{AD5376F3-1CD3-428D-A41C-03E937495FBA}" dt="2020-01-08T22:26:03.186" v="1859" actId="400"/>
        <pc:sldMkLst>
          <pc:docMk/>
          <pc:sldMk cId="3252297536" sldId="570"/>
        </pc:sldMkLst>
        <pc:spChg chg="mod">
          <ac:chgData name="João Gabriel Stevanatto Bastos" userId="131b6ff82f12a32d" providerId="LiveId" clId="{AD5376F3-1CD3-428D-A41C-03E937495FBA}" dt="2020-01-08T15:00:50.474" v="329" actId="20577"/>
          <ac:spMkLst>
            <pc:docMk/>
            <pc:sldMk cId="3252297536" sldId="570"/>
            <ac:spMk id="2" creationId="{2E4F0D5A-A9E6-4BCA-8D67-D9B71ECBDE82}"/>
          </ac:spMkLst>
        </pc:spChg>
        <pc:spChg chg="mod">
          <ac:chgData name="João Gabriel Stevanatto Bastos" userId="131b6ff82f12a32d" providerId="LiveId" clId="{AD5376F3-1CD3-428D-A41C-03E937495FBA}" dt="2020-01-08T22:25:38.767" v="1856" actId="20577"/>
          <ac:spMkLst>
            <pc:docMk/>
            <pc:sldMk cId="3252297536" sldId="570"/>
            <ac:spMk id="5" creationId="{53BB0FB3-C748-4157-87D9-F1D54EFE3673}"/>
          </ac:spMkLst>
        </pc:spChg>
        <pc:spChg chg="mod">
          <ac:chgData name="João Gabriel Stevanatto Bastos" userId="131b6ff82f12a32d" providerId="LiveId" clId="{AD5376F3-1CD3-428D-A41C-03E937495FBA}" dt="2020-01-08T22:26:03.186" v="1859" actId="400"/>
          <ac:spMkLst>
            <pc:docMk/>
            <pc:sldMk cId="3252297536" sldId="570"/>
            <ac:spMk id="6" creationId="{6A7E619E-A1AB-4DBE-9DBE-D87BE1C37633}"/>
          </ac:spMkLst>
        </pc:spChg>
      </pc:sldChg>
      <pc:sldChg chg="modSp">
        <pc:chgData name="João Gabriel Stevanatto Bastos" userId="131b6ff82f12a32d" providerId="LiveId" clId="{AD5376F3-1CD3-428D-A41C-03E937495FBA}" dt="2020-01-08T23:05:18.988" v="1902" actId="207"/>
        <pc:sldMkLst>
          <pc:docMk/>
          <pc:sldMk cId="1681635560" sldId="572"/>
        </pc:sldMkLst>
        <pc:spChg chg="mod">
          <ac:chgData name="João Gabriel Stevanatto Bastos" userId="131b6ff82f12a32d" providerId="LiveId" clId="{AD5376F3-1CD3-428D-A41C-03E937495FBA}" dt="2020-01-08T23:05:18.988" v="1902" actId="207"/>
          <ac:spMkLst>
            <pc:docMk/>
            <pc:sldMk cId="1681635560" sldId="572"/>
            <ac:spMk id="7" creationId="{C99A34C9-044B-4833-B1E1-F8C0B58E4B74}"/>
          </ac:spMkLst>
        </pc:spChg>
      </pc:sldChg>
      <pc:sldChg chg="addSp delSp modSp ord modTransition modAnim">
        <pc:chgData name="João Gabriel Stevanatto Bastos" userId="131b6ff82f12a32d" providerId="LiveId" clId="{AD5376F3-1CD3-428D-A41C-03E937495FBA}" dt="2020-01-08T23:04:48.585" v="1901"/>
        <pc:sldMkLst>
          <pc:docMk/>
          <pc:sldMk cId="2490774732" sldId="573"/>
        </pc:sldMkLst>
        <pc:spChg chg="mod">
          <ac:chgData name="João Gabriel Stevanatto Bastos" userId="131b6ff82f12a32d" providerId="LiveId" clId="{AD5376F3-1CD3-428D-A41C-03E937495FBA}" dt="2020-01-08T22:15:50.382" v="1739" actId="1076"/>
          <ac:spMkLst>
            <pc:docMk/>
            <pc:sldMk cId="2490774732" sldId="573"/>
            <ac:spMk id="2" creationId="{5E70B7E6-9062-48E4-83D1-18BC6847B97D}"/>
          </ac:spMkLst>
        </pc:spChg>
        <pc:spChg chg="mod">
          <ac:chgData name="João Gabriel Stevanatto Bastos" userId="131b6ff82f12a32d" providerId="LiveId" clId="{AD5376F3-1CD3-428D-A41C-03E937495FBA}" dt="2020-01-08T22:15:54.762" v="1740" actId="1076"/>
          <ac:spMkLst>
            <pc:docMk/>
            <pc:sldMk cId="2490774732" sldId="573"/>
            <ac:spMk id="5" creationId="{77F3ED6E-54F9-4732-B096-FF2FEED28038}"/>
          </ac:spMkLst>
        </pc:spChg>
        <pc:picChg chg="add mod">
          <ac:chgData name="João Gabriel Stevanatto Bastos" userId="131b6ff82f12a32d" providerId="LiveId" clId="{AD5376F3-1CD3-428D-A41C-03E937495FBA}" dt="2020-01-08T22:16:00.029" v="1743" actId="1076"/>
          <ac:picMkLst>
            <pc:docMk/>
            <pc:sldMk cId="2490774732" sldId="573"/>
            <ac:picMk id="6" creationId="{08A1A6B3-E256-4CCF-A10C-1E960004AC52}"/>
          </ac:picMkLst>
        </pc:picChg>
        <pc:picChg chg="add del">
          <ac:chgData name="João Gabriel Stevanatto Bastos" userId="131b6ff82f12a32d" providerId="LiveId" clId="{AD5376F3-1CD3-428D-A41C-03E937495FBA}" dt="2020-01-08T22:15:13.392" v="1730" actId="478"/>
          <ac:picMkLst>
            <pc:docMk/>
            <pc:sldMk cId="2490774732" sldId="573"/>
            <ac:picMk id="1026" creationId="{4A799EB6-4875-4B30-BEA1-2AADC55FF330}"/>
          </ac:picMkLst>
        </pc:picChg>
      </pc:sldChg>
      <pc:sldChg chg="addSp delSp modSp">
        <pc:chgData name="João Gabriel Stevanatto Bastos" userId="131b6ff82f12a32d" providerId="LiveId" clId="{AD5376F3-1CD3-428D-A41C-03E937495FBA}" dt="2020-01-08T23:17:21.253" v="2513" actId="123"/>
        <pc:sldMkLst>
          <pc:docMk/>
          <pc:sldMk cId="761682221" sldId="574"/>
        </pc:sldMkLst>
        <pc:spChg chg="add del mod">
          <ac:chgData name="João Gabriel Stevanatto Bastos" userId="131b6ff82f12a32d" providerId="LiveId" clId="{AD5376F3-1CD3-428D-A41C-03E937495FBA}" dt="2020-01-08T23:13:11.894" v="2238" actId="20577"/>
          <ac:spMkLst>
            <pc:docMk/>
            <pc:sldMk cId="761682221" sldId="574"/>
            <ac:spMk id="2" creationId="{95053C78-013B-41A8-813E-ED10C1D59BBA}"/>
          </ac:spMkLst>
        </pc:spChg>
        <pc:spChg chg="add del mod">
          <ac:chgData name="João Gabriel Stevanatto Bastos" userId="131b6ff82f12a32d" providerId="LiveId" clId="{AD5376F3-1CD3-428D-A41C-03E937495FBA}" dt="2020-01-08T23:09:29.118" v="1976" actId="478"/>
          <ac:spMkLst>
            <pc:docMk/>
            <pc:sldMk cId="761682221" sldId="574"/>
            <ac:spMk id="5" creationId="{54262EE7-2D54-4E85-A061-C2E6DE16BD14}"/>
          </ac:spMkLst>
        </pc:spChg>
        <pc:spChg chg="add mod">
          <ac:chgData name="João Gabriel Stevanatto Bastos" userId="131b6ff82f12a32d" providerId="LiveId" clId="{AD5376F3-1CD3-428D-A41C-03E937495FBA}" dt="2020-01-08T23:17:21.253" v="2513" actId="123"/>
          <ac:spMkLst>
            <pc:docMk/>
            <pc:sldMk cId="761682221" sldId="574"/>
            <ac:spMk id="6" creationId="{67BDA0E7-2151-47B3-94DC-E78710E72431}"/>
          </ac:spMkLst>
        </pc:spChg>
        <pc:spChg chg="add del mod">
          <ac:chgData name="João Gabriel Stevanatto Bastos" userId="131b6ff82f12a32d" providerId="LiveId" clId="{AD5376F3-1CD3-428D-A41C-03E937495FBA}" dt="2020-01-08T23:09:19.913" v="1975" actId="478"/>
          <ac:spMkLst>
            <pc:docMk/>
            <pc:sldMk cId="761682221" sldId="574"/>
            <ac:spMk id="8" creationId="{FB8AD283-8BEA-45CB-8A11-53FA4B77F202}"/>
          </ac:spMkLst>
        </pc:spChg>
      </pc:sldChg>
      <pc:sldChg chg="addSp delSp modSp add del">
        <pc:chgData name="João Gabriel Stevanatto Bastos" userId="131b6ff82f12a32d" providerId="LiveId" clId="{AD5376F3-1CD3-428D-A41C-03E937495FBA}" dt="2020-01-08T18:38:07.596" v="1084" actId="2696"/>
        <pc:sldMkLst>
          <pc:docMk/>
          <pc:sldMk cId="175476018" sldId="576"/>
        </pc:sldMkLst>
        <pc:spChg chg="add del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2" creationId="{430D0B40-32E0-4250-8C7E-8E5C4EA6DD7B}"/>
          </ac:spMkLst>
        </pc:spChg>
        <pc:spChg chg="add del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5" creationId="{4F3A9681-C29F-4DFE-8B6B-5C6312DFA292}"/>
          </ac:spMkLst>
        </pc:spChg>
        <pc:spChg chg="add del mod">
          <ac:chgData name="João Gabriel Stevanatto Bastos" userId="131b6ff82f12a32d" providerId="LiveId" clId="{AD5376F3-1CD3-428D-A41C-03E937495FBA}" dt="2020-01-08T16:16:37.604" v="909"/>
          <ac:spMkLst>
            <pc:docMk/>
            <pc:sldMk cId="175476018" sldId="576"/>
            <ac:spMk id="6" creationId="{90B4ECB5-B3CF-4F2E-BD94-A267D93688DC}"/>
          </ac:spMkLst>
        </pc:spChg>
        <pc:spChg chg="add del mod">
          <ac:chgData name="João Gabriel Stevanatto Bastos" userId="131b6ff82f12a32d" providerId="LiveId" clId="{AD5376F3-1CD3-428D-A41C-03E937495FBA}" dt="2020-01-08T16:16:37.695" v="912" actId="20577"/>
          <ac:spMkLst>
            <pc:docMk/>
            <pc:sldMk cId="175476018" sldId="576"/>
            <ac:spMk id="7" creationId="{39B6CE5A-822F-4652-A04D-9A33D083DC6D}"/>
          </ac:spMkLst>
        </pc:spChg>
        <pc:spChg chg="add del mod">
          <ac:chgData name="João Gabriel Stevanatto Bastos" userId="131b6ff82f12a32d" providerId="LiveId" clId="{AD5376F3-1CD3-428D-A41C-03E937495FBA}" dt="2020-01-08T16:16:37.769" v="913" actId="1032"/>
          <ac:spMkLst>
            <pc:docMk/>
            <pc:sldMk cId="175476018" sldId="576"/>
            <ac:spMk id="8" creationId="{CEE500E8-FA71-41FC-830D-DF8EB4CF5527}"/>
          </ac:spMkLst>
        </pc:spChg>
        <pc:spChg chg="add del">
          <ac:chgData name="João Gabriel Stevanatto Bastos" userId="131b6ff82f12a32d" providerId="LiveId" clId="{AD5376F3-1CD3-428D-A41C-03E937495FBA}" dt="2020-01-08T16:16:48.401" v="915" actId="478"/>
          <ac:spMkLst>
            <pc:docMk/>
            <pc:sldMk cId="175476018" sldId="576"/>
            <ac:spMk id="10" creationId="{7CF7686D-5296-4313-B036-22C1681350F6}"/>
          </ac:spMkLst>
        </pc:spChg>
        <pc:graphicFrameChg chg="add del mod">
          <ac:chgData name="João Gabriel Stevanatto Bastos" userId="131b6ff82f12a32d" providerId="LiveId" clId="{AD5376F3-1CD3-428D-A41C-03E937495FBA}" dt="2020-01-08T16:16:37.769" v="913" actId="1032"/>
          <ac:graphicFrameMkLst>
            <pc:docMk/>
            <pc:sldMk cId="175476018" sldId="576"/>
            <ac:graphicFrameMk id="9" creationId="{E467106D-6303-468B-AA99-9702C353FCAB}"/>
          </ac:graphicFrameMkLst>
        </pc:graphicFrameChg>
      </pc:sldChg>
      <pc:sldChg chg="addSp delSp modSp add del">
        <pc:chgData name="João Gabriel Stevanatto Bastos" userId="131b6ff82f12a32d" providerId="LiveId" clId="{AD5376F3-1CD3-428D-A41C-03E937495FBA}" dt="2020-01-08T14:59:33.049" v="319" actId="2696"/>
        <pc:sldMkLst>
          <pc:docMk/>
          <pc:sldMk cId="2841194147" sldId="576"/>
        </pc:sldMkLst>
        <pc:spChg chg="del">
          <ac:chgData name="João Gabriel Stevanatto Bastos" userId="131b6ff82f12a32d" providerId="LiveId" clId="{AD5376F3-1CD3-428D-A41C-03E937495FBA}" dt="2020-01-08T14:43:43.996" v="91" actId="478"/>
          <ac:spMkLst>
            <pc:docMk/>
            <pc:sldMk cId="2841194147" sldId="576"/>
            <ac:spMk id="2" creationId="{928246A3-3AC8-46E5-8C92-B77BB2FA368D}"/>
          </ac:spMkLst>
        </pc:spChg>
        <pc:spChg chg="mod">
          <ac:chgData name="João Gabriel Stevanatto Bastos" userId="131b6ff82f12a32d" providerId="LiveId" clId="{AD5376F3-1CD3-428D-A41C-03E937495FBA}" dt="2020-01-08T14:52:18.568" v="174" actId="1076"/>
          <ac:spMkLst>
            <pc:docMk/>
            <pc:sldMk cId="2841194147" sldId="576"/>
            <ac:spMk id="5" creationId="{890E1C57-44B3-4EA4-A5B7-2FA1DCB6B3AA}"/>
          </ac:spMkLst>
        </pc:spChg>
        <pc:spChg chg="add mod">
          <ac:chgData name="João Gabriel Stevanatto Bastos" userId="131b6ff82f12a32d" providerId="LiveId" clId="{AD5376F3-1CD3-428D-A41C-03E937495FBA}" dt="2020-01-08T14:48:30.254" v="142" actId="1076"/>
          <ac:spMkLst>
            <pc:docMk/>
            <pc:sldMk cId="2841194147" sldId="576"/>
            <ac:spMk id="6" creationId="{4A906552-D598-454F-8E8D-181B6DDB4E7F}"/>
          </ac:spMkLst>
        </pc:spChg>
        <pc:spChg chg="add mod">
          <ac:chgData name="João Gabriel Stevanatto Bastos" userId="131b6ff82f12a32d" providerId="LiveId" clId="{AD5376F3-1CD3-428D-A41C-03E937495FBA}" dt="2020-01-08T14:52:07.553" v="173" actId="1076"/>
          <ac:spMkLst>
            <pc:docMk/>
            <pc:sldMk cId="2841194147" sldId="576"/>
            <ac:spMk id="7" creationId="{8F9BC75E-3366-4E44-821F-DA0DB2D3ED60}"/>
          </ac:spMkLst>
        </pc:spChg>
        <pc:spChg chg="add mod">
          <ac:chgData name="João Gabriel Stevanatto Bastos" userId="131b6ff82f12a32d" providerId="LiveId" clId="{AD5376F3-1CD3-428D-A41C-03E937495FBA}" dt="2020-01-08T14:54:09.324" v="226" actId="20577"/>
          <ac:spMkLst>
            <pc:docMk/>
            <pc:sldMk cId="2841194147" sldId="576"/>
            <ac:spMk id="8" creationId="{CE26103D-9760-4423-907F-25167B57E24C}"/>
          </ac:spMkLst>
        </pc:spChg>
        <pc:spChg chg="add mod">
          <ac:chgData name="João Gabriel Stevanatto Bastos" userId="131b6ff82f12a32d" providerId="LiveId" clId="{AD5376F3-1CD3-428D-A41C-03E937495FBA}" dt="2020-01-08T14:52:03.296" v="172" actId="1076"/>
          <ac:spMkLst>
            <pc:docMk/>
            <pc:sldMk cId="2841194147" sldId="576"/>
            <ac:spMk id="9" creationId="{10886D8C-CE89-48E3-81BB-B27AD05B7822}"/>
          </ac:spMkLst>
        </pc:spChg>
        <pc:spChg chg="add mod">
          <ac:chgData name="João Gabriel Stevanatto Bastos" userId="131b6ff82f12a32d" providerId="LiveId" clId="{AD5376F3-1CD3-428D-A41C-03E937495FBA}" dt="2020-01-08T14:52:03.296" v="172" actId="1076"/>
          <ac:spMkLst>
            <pc:docMk/>
            <pc:sldMk cId="2841194147" sldId="576"/>
            <ac:spMk id="10" creationId="{7BC9D440-4028-4BDD-A890-46D07B1277EE}"/>
          </ac:spMkLst>
        </pc:spChg>
        <pc:spChg chg="add mod">
          <ac:chgData name="João Gabriel Stevanatto Bastos" userId="131b6ff82f12a32d" providerId="LiveId" clId="{AD5376F3-1CD3-428D-A41C-03E937495FBA}" dt="2020-01-08T14:53:33.222" v="182" actId="20577"/>
          <ac:spMkLst>
            <pc:docMk/>
            <pc:sldMk cId="2841194147" sldId="576"/>
            <ac:spMk id="11" creationId="{B41653CC-60BC-4EBD-AA3A-95F197AE56C6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2" creationId="{906878F4-5FA4-460C-B114-CDBC2C160EDA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3" creationId="{5B9C6D73-60E3-426C-B1BF-509F6AC60C4D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4" creationId="{33FCEF5C-5461-492B-BA6C-DC2BCF76C9DF}"/>
          </ac:spMkLst>
        </pc:spChg>
        <pc:spChg chg="add mod">
          <ac:chgData name="João Gabriel Stevanatto Bastos" userId="131b6ff82f12a32d" providerId="LiveId" clId="{AD5376F3-1CD3-428D-A41C-03E937495FBA}" dt="2020-01-08T14:53:50.038" v="183" actId="13822"/>
          <ac:spMkLst>
            <pc:docMk/>
            <pc:sldMk cId="2841194147" sldId="576"/>
            <ac:spMk id="15" creationId="{4D8090C5-B1C9-409C-AB8E-8204955F54C8}"/>
          </ac:spMkLst>
        </pc:spChg>
        <pc:cxnChg chg="add mod">
          <ac:chgData name="João Gabriel Stevanatto Bastos" userId="131b6ff82f12a32d" providerId="LiveId" clId="{AD5376F3-1CD3-428D-A41C-03E937495FBA}" dt="2020-01-08T14:54:21.300" v="227" actId="11529"/>
          <ac:cxnSpMkLst>
            <pc:docMk/>
            <pc:sldMk cId="2841194147" sldId="576"/>
            <ac:cxnSpMk id="17" creationId="{C9FD40B5-C2D8-4BAB-BDD6-BCBDA4111396}"/>
          </ac:cxnSpMkLst>
        </pc:cxnChg>
        <pc:cxnChg chg="add mod">
          <ac:chgData name="João Gabriel Stevanatto Bastos" userId="131b6ff82f12a32d" providerId="LiveId" clId="{AD5376F3-1CD3-428D-A41C-03E937495FBA}" dt="2020-01-08T14:54:37.149" v="228" actId="11529"/>
          <ac:cxnSpMkLst>
            <pc:docMk/>
            <pc:sldMk cId="2841194147" sldId="576"/>
            <ac:cxnSpMk id="19" creationId="{9DDC2C8F-75C8-4198-A280-9BC9769C0C76}"/>
          </ac:cxnSpMkLst>
        </pc:cxnChg>
      </pc:sldChg>
      <pc:sldChg chg="addSp delSp modSp add del">
        <pc:chgData name="João Gabriel Stevanatto Bastos" userId="131b6ff82f12a32d" providerId="LiveId" clId="{AD5376F3-1CD3-428D-A41C-03E937495FBA}" dt="2020-01-08T16:06:15.866" v="333" actId="2696"/>
        <pc:sldMkLst>
          <pc:docMk/>
          <pc:sldMk cId="1311893469" sldId="577"/>
        </pc:sldMkLst>
        <pc:spChg chg="del">
          <ac:chgData name="João Gabriel Stevanatto Bastos" userId="131b6ff82f12a32d" providerId="LiveId" clId="{AD5376F3-1CD3-428D-A41C-03E937495FBA}" dt="2020-01-08T14:56:23.622" v="265"/>
          <ac:spMkLst>
            <pc:docMk/>
            <pc:sldMk cId="1311893469" sldId="577"/>
            <ac:spMk id="2" creationId="{7984021F-AE5A-4636-BD8A-C558A4EE5433}"/>
          </ac:spMkLst>
        </pc:spChg>
        <pc:spChg chg="del mod">
          <ac:chgData name="João Gabriel Stevanatto Bastos" userId="131b6ff82f12a32d" providerId="LiveId" clId="{AD5376F3-1CD3-428D-A41C-03E937495FBA}" dt="2020-01-08T14:55:27.738" v="241" actId="478"/>
          <ac:spMkLst>
            <pc:docMk/>
            <pc:sldMk cId="1311893469" sldId="577"/>
            <ac:spMk id="5" creationId="{FB484823-E8EB-4D90-95C7-7123E609B66E}"/>
          </ac:spMkLst>
        </pc:spChg>
        <pc:spChg chg="add del mod">
          <ac:chgData name="João Gabriel Stevanatto Bastos" userId="131b6ff82f12a32d" providerId="LiveId" clId="{AD5376F3-1CD3-428D-A41C-03E937495FBA}" dt="2020-01-08T14:59:15.803" v="314" actId="478"/>
          <ac:spMkLst>
            <pc:docMk/>
            <pc:sldMk cId="1311893469" sldId="577"/>
            <ac:spMk id="8" creationId="{055A7DF1-2F97-4803-9D09-6A8A56EC658C}"/>
          </ac:spMkLst>
        </pc:spChg>
        <pc:spChg chg="add del mod">
          <ac:chgData name="João Gabriel Stevanatto Bastos" userId="131b6ff82f12a32d" providerId="LiveId" clId="{AD5376F3-1CD3-428D-A41C-03E937495FBA}" dt="2020-01-08T14:59:18.534" v="316" actId="478"/>
          <ac:spMkLst>
            <pc:docMk/>
            <pc:sldMk cId="1311893469" sldId="577"/>
            <ac:spMk id="10" creationId="{F5139ED4-D8BF-4B94-8EB7-441D51F1F199}"/>
          </ac:spMkLst>
        </pc:spChg>
        <pc:spChg chg="add mod">
          <ac:chgData name="João Gabriel Stevanatto Bastos" userId="131b6ff82f12a32d" providerId="LiveId" clId="{AD5376F3-1CD3-428D-A41C-03E937495FBA}" dt="2020-01-08T14:59:20.625" v="318" actId="20577"/>
          <ac:spMkLst>
            <pc:docMk/>
            <pc:sldMk cId="1311893469" sldId="577"/>
            <ac:spMk id="11" creationId="{7E7FB5E6-D3EB-4A27-9821-1FB5A08FC315}"/>
          </ac:spMkLst>
        </pc:spChg>
        <pc:picChg chg="add mod modCrop">
          <ac:chgData name="João Gabriel Stevanatto Bastos" userId="131b6ff82f12a32d" providerId="LiveId" clId="{AD5376F3-1CD3-428D-A41C-03E937495FBA}" dt="2020-01-08T14:59:43.348" v="320" actId="1076"/>
          <ac:picMkLst>
            <pc:docMk/>
            <pc:sldMk cId="1311893469" sldId="577"/>
            <ac:picMk id="6" creationId="{F6251FAE-FFC8-4C4E-A49C-97607A0F3591}"/>
          </ac:picMkLst>
        </pc:picChg>
      </pc:sldChg>
      <pc:sldChg chg="addSp delSp modSp add modAnim">
        <pc:chgData name="João Gabriel Stevanatto Bastos" userId="131b6ff82f12a32d" providerId="LiveId" clId="{AD5376F3-1CD3-428D-A41C-03E937495FBA}" dt="2020-01-08T22:22:38.934" v="1843" actId="13822"/>
        <pc:sldMkLst>
          <pc:docMk/>
          <pc:sldMk cId="3984604069" sldId="577"/>
        </pc:sldMkLst>
        <pc:spChg chg="add del mod">
          <ac:chgData name="João Gabriel Stevanatto Bastos" userId="131b6ff82f12a32d" providerId="LiveId" clId="{AD5376F3-1CD3-428D-A41C-03E937495FBA}" dt="2020-01-08T16:19:12.666" v="918" actId="478"/>
          <ac:spMkLst>
            <pc:docMk/>
            <pc:sldMk cId="3984604069" sldId="577"/>
            <ac:spMk id="2" creationId="{283A5C5B-3E02-49B7-9A91-B22414A4A8BB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7" creationId="{C1C1728B-BDD2-421D-B8D6-A8CEE43786F0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8" creationId="{4D19DF43-2A97-4B49-BA56-FF7CC8175CEF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19" creationId="{599F2A30-203D-4874-9107-569881F4A944}"/>
          </ac:spMkLst>
        </pc:spChg>
        <pc:spChg chg="add mod">
          <ac:chgData name="João Gabriel Stevanatto Bastos" userId="131b6ff82f12a32d" providerId="LiveId" clId="{AD5376F3-1CD3-428D-A41C-03E937495FBA}" dt="2020-01-08T16:25:10.594" v="1048" actId="1076"/>
          <ac:spMkLst>
            <pc:docMk/>
            <pc:sldMk cId="3984604069" sldId="577"/>
            <ac:spMk id="20" creationId="{2E1DFAE3-66CA-4365-B840-BBE7D846961B}"/>
          </ac:spMkLst>
        </pc:spChg>
        <pc:grpChg chg="add mod">
          <ac:chgData name="João Gabriel Stevanatto Bastos" userId="131b6ff82f12a32d" providerId="LiveId" clId="{AD5376F3-1CD3-428D-A41C-03E937495FBA}" dt="2020-01-08T22:21:26.054" v="1838" actId="164"/>
          <ac:grpSpMkLst>
            <pc:docMk/>
            <pc:sldMk cId="3984604069" sldId="577"/>
            <ac:grpSpMk id="2" creationId="{A75DD3C0-3901-46E7-AAF3-6AA63D3FBFF9}"/>
          </ac:grpSpMkLst>
        </pc:grpChg>
        <pc:grpChg chg="add del mod">
          <ac:chgData name="João Gabriel Stevanatto Bastos" userId="131b6ff82f12a32d" providerId="LiveId" clId="{AD5376F3-1CD3-428D-A41C-03E937495FBA}" dt="2020-01-08T18:52:05.308" v="1221" actId="165"/>
          <ac:grpSpMkLst>
            <pc:docMk/>
            <pc:sldMk cId="3984604069" sldId="577"/>
            <ac:grpSpMk id="16" creationId="{C6AC63B0-A120-4C96-9AE9-56818021514A}"/>
          </ac:grpSpMkLst>
        </pc:grpChg>
        <pc:graphicFrameChg chg="del">
          <ac:chgData name="João Gabriel Stevanatto Bastos" userId="131b6ff82f12a32d" providerId="LiveId" clId="{AD5376F3-1CD3-428D-A41C-03E937495FBA}" dt="2020-01-08T16:19:09.353" v="917" actId="478"/>
          <ac:graphicFrameMkLst>
            <pc:docMk/>
            <pc:sldMk cId="3984604069" sldId="577"/>
            <ac:graphicFrameMk id="9" creationId="{E467106D-6303-468B-AA99-9702C353FCAB}"/>
          </ac:graphicFrameMkLst>
        </pc:graphicFrame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6" creationId="{4A1B77D7-7552-4B43-8665-472EB29048C3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3" creationId="{91655482-65EB-4674-9CA7-64D5416C9DB2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4" creationId="{EA72F9F8-7E87-44F7-8E17-1C247CD0617E}"/>
          </ac:picMkLst>
        </pc:picChg>
        <pc:picChg chg="add mod topLvl">
          <ac:chgData name="João Gabriel Stevanatto Bastos" userId="131b6ff82f12a32d" providerId="LiveId" clId="{AD5376F3-1CD3-428D-A41C-03E937495FBA}" dt="2020-01-08T18:52:05.308" v="1221" actId="165"/>
          <ac:picMkLst>
            <pc:docMk/>
            <pc:sldMk cId="3984604069" sldId="577"/>
            <ac:picMk id="15" creationId="{95730C6E-7243-4FE6-8105-2642FD6D3D73}"/>
          </ac:picMkLst>
        </pc:picChg>
        <pc:cxnChg chg="add mod topLvl">
          <ac:chgData name="João Gabriel Stevanatto Bastos" userId="131b6ff82f12a32d" providerId="LiveId" clId="{AD5376F3-1CD3-428D-A41C-03E937495FBA}" dt="2020-01-08T22:21:26.054" v="1838" actId="164"/>
          <ac:cxnSpMkLst>
            <pc:docMk/>
            <pc:sldMk cId="3984604069" sldId="577"/>
            <ac:cxnSpMk id="10" creationId="{51D17681-9A98-4388-AE5B-3F56215EAF78}"/>
          </ac:cxnSpMkLst>
        </pc:cxnChg>
        <pc:cxnChg chg="add mod topLvl">
          <ac:chgData name="João Gabriel Stevanatto Bastos" userId="131b6ff82f12a32d" providerId="LiveId" clId="{AD5376F3-1CD3-428D-A41C-03E937495FBA}" dt="2020-01-08T22:21:26.054" v="1838" actId="164"/>
          <ac:cxnSpMkLst>
            <pc:docMk/>
            <pc:sldMk cId="3984604069" sldId="577"/>
            <ac:cxnSpMk id="11" creationId="{00C5B4AE-8A74-4F8A-9847-1388036A2E01}"/>
          </ac:cxnSpMkLst>
        </pc:cxnChg>
        <pc:cxnChg chg="add mod topLvl">
          <ac:chgData name="João Gabriel Stevanatto Bastos" userId="131b6ff82f12a32d" providerId="LiveId" clId="{AD5376F3-1CD3-428D-A41C-03E937495FBA}" dt="2020-01-08T22:22:38.934" v="1843" actId="13822"/>
          <ac:cxnSpMkLst>
            <pc:docMk/>
            <pc:sldMk cId="3984604069" sldId="577"/>
            <ac:cxnSpMk id="12" creationId="{64FA29AC-67A8-451C-A800-EC14722E6E50}"/>
          </ac:cxnSpMkLst>
        </pc:cxnChg>
      </pc:sldChg>
      <pc:sldChg chg="add del">
        <pc:chgData name="João Gabriel Stevanatto Bastos" userId="131b6ff82f12a32d" providerId="LiveId" clId="{AD5376F3-1CD3-428D-A41C-03E937495FBA}" dt="2020-01-08T14:59:48.971" v="321" actId="2696"/>
        <pc:sldMkLst>
          <pc:docMk/>
          <pc:sldMk cId="1121222093" sldId="578"/>
        </pc:sldMkLst>
      </pc:sldChg>
      <pc:sldChg chg="addSp delSp modSp add">
        <pc:chgData name="João Gabriel Stevanatto Bastos" userId="131b6ff82f12a32d" providerId="LiveId" clId="{AD5376F3-1CD3-428D-A41C-03E937495FBA}" dt="2020-01-08T18:41:13.161" v="1134" actId="1076"/>
        <pc:sldMkLst>
          <pc:docMk/>
          <pc:sldMk cId="1439943990" sldId="578"/>
        </pc:sldMkLst>
        <pc:spChg chg="add del mod">
          <ac:chgData name="João Gabriel Stevanatto Bastos" userId="131b6ff82f12a32d" providerId="LiveId" clId="{AD5376F3-1CD3-428D-A41C-03E937495FBA}" dt="2020-01-08T18:41:09.806" v="1133" actId="20577"/>
          <ac:spMkLst>
            <pc:docMk/>
            <pc:sldMk cId="1439943990" sldId="578"/>
            <ac:spMk id="2" creationId="{947A5092-D88D-4F5B-BD88-00D5A64D92FB}"/>
          </ac:spMkLst>
        </pc:spChg>
        <pc:spChg chg="mod">
          <ac:chgData name="João Gabriel Stevanatto Bastos" userId="131b6ff82f12a32d" providerId="LiveId" clId="{AD5376F3-1CD3-428D-A41C-03E937495FBA}" dt="2020-01-08T18:40:11.046" v="1093" actId="27636"/>
          <ac:spMkLst>
            <pc:docMk/>
            <pc:sldMk cId="1439943990" sldId="578"/>
            <ac:spMk id="5" creationId="{39EA8A52-7D35-413E-9F9D-6B9B2B437C24}"/>
          </ac:spMkLst>
        </pc:spChg>
        <pc:spChg chg="add del mod">
          <ac:chgData name="João Gabriel Stevanatto Bastos" userId="131b6ff82f12a32d" providerId="LiveId" clId="{AD5376F3-1CD3-428D-A41C-03E937495FBA}" dt="2020-01-08T18:40:34.770" v="1118" actId="478"/>
          <ac:spMkLst>
            <pc:docMk/>
            <pc:sldMk cId="1439943990" sldId="578"/>
            <ac:spMk id="7" creationId="{15F1C4E7-D44A-456B-8718-1BA0D18E7A69}"/>
          </ac:spMkLst>
        </pc:spChg>
        <pc:spChg chg="add del mod">
          <ac:chgData name="João Gabriel Stevanatto Bastos" userId="131b6ff82f12a32d" providerId="LiveId" clId="{AD5376F3-1CD3-428D-A41C-03E937495FBA}" dt="2020-01-08T18:40:37.156" v="1119" actId="478"/>
          <ac:spMkLst>
            <pc:docMk/>
            <pc:sldMk cId="1439943990" sldId="578"/>
            <ac:spMk id="8" creationId="{F7D58D7B-108E-40CA-8B16-AC321BC2F98A}"/>
          </ac:spMkLst>
        </pc:spChg>
        <pc:spChg chg="add del">
          <ac:chgData name="João Gabriel Stevanatto Bastos" userId="131b6ff82f12a32d" providerId="LiveId" clId="{AD5376F3-1CD3-428D-A41C-03E937495FBA}" dt="2020-01-08T18:40:51.013" v="1125"/>
          <ac:spMkLst>
            <pc:docMk/>
            <pc:sldMk cId="1439943990" sldId="578"/>
            <ac:spMk id="9" creationId="{D53A8A31-4B48-4C8A-BBD3-68C66835C849}"/>
          </ac:spMkLst>
        </pc:spChg>
        <pc:spChg chg="add del">
          <ac:chgData name="João Gabriel Stevanatto Bastos" userId="131b6ff82f12a32d" providerId="LiveId" clId="{AD5376F3-1CD3-428D-A41C-03E937495FBA}" dt="2020-01-08T18:40:51.013" v="1125"/>
          <ac:spMkLst>
            <pc:docMk/>
            <pc:sldMk cId="1439943990" sldId="578"/>
            <ac:spMk id="10" creationId="{4FB3E306-4EE1-46C6-AD3A-5B5F5C28E72A}"/>
          </ac:spMkLst>
        </pc:spChg>
        <pc:picChg chg="add mod modCrop">
          <ac:chgData name="João Gabriel Stevanatto Bastos" userId="131b6ff82f12a32d" providerId="LiveId" clId="{AD5376F3-1CD3-428D-A41C-03E937495FBA}" dt="2020-01-08T18:41:13.161" v="1134" actId="1076"/>
          <ac:picMkLst>
            <pc:docMk/>
            <pc:sldMk cId="1439943990" sldId="578"/>
            <ac:picMk id="6" creationId="{B5E9757C-C041-41C7-9D03-3A88D948ADF0}"/>
          </ac:picMkLst>
        </pc:picChg>
      </pc:sldChg>
      <pc:sldChg chg="addSp delSp modSp add del">
        <pc:chgData name="João Gabriel Stevanatto Bastos" userId="131b6ff82f12a32d" providerId="LiveId" clId="{AD5376F3-1CD3-428D-A41C-03E937495FBA}" dt="2020-01-08T18:41:17.294" v="1135" actId="1076"/>
        <pc:sldMkLst>
          <pc:docMk/>
          <pc:sldMk cId="2547610142" sldId="579"/>
        </pc:sldMkLst>
        <pc:spChg chg="del">
          <ac:chgData name="João Gabriel Stevanatto Bastos" userId="131b6ff82f12a32d" providerId="LiveId" clId="{AD5376F3-1CD3-428D-A41C-03E937495FBA}" dt="2020-01-08T18:41:04.067" v="1128" actId="478"/>
          <ac:spMkLst>
            <pc:docMk/>
            <pc:sldMk cId="2547610142" sldId="579"/>
            <ac:spMk id="2" creationId="{947A5092-D88D-4F5B-BD88-00D5A64D92FB}"/>
          </ac:spMkLst>
        </pc:spChg>
        <pc:spChg chg="del">
          <ac:chgData name="João Gabriel Stevanatto Bastos" userId="131b6ff82f12a32d" providerId="LiveId" clId="{AD5376F3-1CD3-428D-A41C-03E937495FBA}" dt="2020-01-08T18:41:00.186" v="1126" actId="478"/>
          <ac:spMkLst>
            <pc:docMk/>
            <pc:sldMk cId="2547610142" sldId="579"/>
            <ac:spMk id="5" creationId="{39EA8A52-7D35-413E-9F9D-6B9B2B437C24}"/>
          </ac:spMkLst>
        </pc:spChg>
        <pc:spChg chg="add del mod">
          <ac:chgData name="João Gabriel Stevanatto Bastos" userId="131b6ff82f12a32d" providerId="LiveId" clId="{AD5376F3-1CD3-428D-A41C-03E937495FBA}" dt="2020-01-08T18:41:01.730" v="1127" actId="478"/>
          <ac:spMkLst>
            <pc:docMk/>
            <pc:sldMk cId="2547610142" sldId="579"/>
            <ac:spMk id="8" creationId="{0FB445BA-871A-4415-B044-6410C1E6B4F6}"/>
          </ac:spMkLst>
        </pc:spChg>
        <pc:spChg chg="add mod">
          <ac:chgData name="João Gabriel Stevanatto Bastos" userId="131b6ff82f12a32d" providerId="LiveId" clId="{AD5376F3-1CD3-428D-A41C-03E937495FBA}" dt="2020-01-08T18:41:06.560" v="1131" actId="20577"/>
          <ac:spMkLst>
            <pc:docMk/>
            <pc:sldMk cId="2547610142" sldId="579"/>
            <ac:spMk id="9" creationId="{EDCF03AA-4E7D-4DB1-A0BE-C3F1F7434906}"/>
          </ac:spMkLst>
        </pc:spChg>
        <pc:spChg chg="add">
          <ac:chgData name="João Gabriel Stevanatto Bastos" userId="131b6ff82f12a32d" providerId="LiveId" clId="{AD5376F3-1CD3-428D-A41C-03E937495FBA}" dt="2020-01-08T18:41:04.424" v="1129"/>
          <ac:spMkLst>
            <pc:docMk/>
            <pc:sldMk cId="2547610142" sldId="579"/>
            <ac:spMk id="10" creationId="{D9B1B081-5615-4BD6-BAD1-D4EF538B8CF5}"/>
          </ac:spMkLst>
        </pc:spChg>
        <pc:picChg chg="mod modCrop">
          <ac:chgData name="João Gabriel Stevanatto Bastos" userId="131b6ff82f12a32d" providerId="LiveId" clId="{AD5376F3-1CD3-428D-A41C-03E937495FBA}" dt="2020-01-08T18:41:17.294" v="1135" actId="1076"/>
          <ac:picMkLst>
            <pc:docMk/>
            <pc:sldMk cId="2547610142" sldId="579"/>
            <ac:picMk id="6" creationId="{B5E9757C-C041-41C7-9D03-3A88D948ADF0}"/>
          </ac:picMkLst>
        </pc:picChg>
      </pc:sldChg>
      <pc:sldChg chg="modSp add del">
        <pc:chgData name="João Gabriel Stevanatto Bastos" userId="131b6ff82f12a32d" providerId="LiveId" clId="{AD5376F3-1CD3-428D-A41C-03E937495FBA}" dt="2020-01-08T16:06:15.898" v="334" actId="2696"/>
        <pc:sldMkLst>
          <pc:docMk/>
          <pc:sldMk cId="3229614590" sldId="579"/>
        </pc:sldMkLst>
        <pc:spChg chg="mod">
          <ac:chgData name="João Gabriel Stevanatto Bastos" userId="131b6ff82f12a32d" providerId="LiveId" clId="{AD5376F3-1CD3-428D-A41C-03E937495FBA}" dt="2020-01-08T14:59:07.020" v="313" actId="1076"/>
          <ac:spMkLst>
            <pc:docMk/>
            <pc:sldMk cId="3229614590" sldId="579"/>
            <ac:spMk id="8" creationId="{055A7DF1-2F97-4803-9D09-6A8A56EC658C}"/>
          </ac:spMkLst>
        </pc:spChg>
        <pc:picChg chg="mod modCrop">
          <ac:chgData name="João Gabriel Stevanatto Bastos" userId="131b6ff82f12a32d" providerId="LiveId" clId="{AD5376F3-1CD3-428D-A41C-03E937495FBA}" dt="2020-01-08T15:01:57.305" v="332" actId="1076"/>
          <ac:picMkLst>
            <pc:docMk/>
            <pc:sldMk cId="3229614590" sldId="579"/>
            <ac:picMk id="6" creationId="{F6251FAE-FFC8-4C4E-A49C-97607A0F3591}"/>
          </ac:picMkLst>
        </pc:picChg>
      </pc:sldChg>
      <pc:sldChg chg="addSp delSp modSp add">
        <pc:chgData name="João Gabriel Stevanatto Bastos" userId="131b6ff82f12a32d" providerId="LiveId" clId="{AD5376F3-1CD3-428D-A41C-03E937495FBA}" dt="2020-01-08T22:22:52.997" v="1845" actId="113"/>
        <pc:sldMkLst>
          <pc:docMk/>
          <pc:sldMk cId="1302356633" sldId="580"/>
        </pc:sldMkLst>
        <pc:spChg chg="del mod">
          <ac:chgData name="João Gabriel Stevanatto Bastos" userId="131b6ff82f12a32d" providerId="LiveId" clId="{AD5376F3-1CD3-428D-A41C-03E937495FBA}" dt="2020-01-08T19:01:28.253" v="1281" actId="478"/>
          <ac:spMkLst>
            <pc:docMk/>
            <pc:sldMk cId="1302356633" sldId="580"/>
            <ac:spMk id="2" creationId="{736C2467-270D-4FDA-9BC1-38B52AC217EC}"/>
          </ac:spMkLst>
        </pc:spChg>
        <pc:spChg chg="mod">
          <ac:chgData name="João Gabriel Stevanatto Bastos" userId="131b6ff82f12a32d" providerId="LiveId" clId="{AD5376F3-1CD3-428D-A41C-03E937495FBA}" dt="2020-01-08T18:58:44.403" v="1271" actId="20577"/>
          <ac:spMkLst>
            <pc:docMk/>
            <pc:sldMk cId="1302356633" sldId="580"/>
            <ac:spMk id="5" creationId="{567261D3-4C82-4AA4-B260-1E927AE9A1D4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7" creationId="{410D146B-8D02-4272-9AC5-7C2433C67AC5}"/>
          </ac:spMkLst>
        </pc:spChg>
        <pc:spChg chg="add del">
          <ac:chgData name="João Gabriel Stevanatto Bastos" userId="131b6ff82f12a32d" providerId="LiveId" clId="{AD5376F3-1CD3-428D-A41C-03E937495FBA}" dt="2020-01-08T19:02:30.739" v="1311" actId="478"/>
          <ac:spMkLst>
            <pc:docMk/>
            <pc:sldMk cId="1302356633" sldId="580"/>
            <ac:spMk id="8" creationId="{243F3327-0056-46CD-9407-82CB98EA0DBF}"/>
          </ac:spMkLst>
        </pc:spChg>
        <pc:spChg chg="add del">
          <ac:chgData name="João Gabriel Stevanatto Bastos" userId="131b6ff82f12a32d" providerId="LiveId" clId="{AD5376F3-1CD3-428D-A41C-03E937495FBA}" dt="2020-01-08T19:02:25.966" v="1309" actId="478"/>
          <ac:spMkLst>
            <pc:docMk/>
            <pc:sldMk cId="1302356633" sldId="580"/>
            <ac:spMk id="9" creationId="{2F20E4B1-9F96-4006-B64C-E173DE5E2848}"/>
          </ac:spMkLst>
        </pc:spChg>
        <pc:spChg chg="add del">
          <ac:chgData name="João Gabriel Stevanatto Bastos" userId="131b6ff82f12a32d" providerId="LiveId" clId="{AD5376F3-1CD3-428D-A41C-03E937495FBA}" dt="2020-01-08T19:02:27.736" v="1310" actId="478"/>
          <ac:spMkLst>
            <pc:docMk/>
            <pc:sldMk cId="1302356633" sldId="580"/>
            <ac:spMk id="10" creationId="{B6379EA5-2BD8-4710-9D74-CB913F38856E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11" creationId="{78D0DCB9-776B-4B7C-8532-5CF54B95E84E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12" creationId="{B1C06269-BED3-45B0-B16A-A35131CC48F4}"/>
          </ac:spMkLst>
        </pc:spChg>
        <pc:spChg chg="add mod">
          <ac:chgData name="João Gabriel Stevanatto Bastos" userId="131b6ff82f12a32d" providerId="LiveId" clId="{AD5376F3-1CD3-428D-A41C-03E937495FBA}" dt="2020-01-08T21:57:08.495" v="1687" actId="14100"/>
          <ac:spMkLst>
            <pc:docMk/>
            <pc:sldMk cId="1302356633" sldId="580"/>
            <ac:spMk id="13" creationId="{6EB925E7-128D-483F-BF52-A0568BB1490B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5" creationId="{12DCF2C9-E84C-455E-90FA-9DB29CE65F9A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6" creationId="{1F960A7F-E339-4046-8906-6E6280D7533A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7" creationId="{0A4E23B7-6B9F-4D48-904B-4C995C0994CC}"/>
          </ac:spMkLst>
        </pc:spChg>
        <pc:spChg chg="add del mod">
          <ac:chgData name="João Gabriel Stevanatto Bastos" userId="131b6ff82f12a32d" providerId="LiveId" clId="{AD5376F3-1CD3-428D-A41C-03E937495FBA}" dt="2020-01-08T21:52:16.176" v="1559"/>
          <ac:spMkLst>
            <pc:docMk/>
            <pc:sldMk cId="1302356633" sldId="580"/>
            <ac:spMk id="18" creationId="{2A86CC15-85AF-456F-B6F2-8FE10B44B8F7}"/>
          </ac:spMkLst>
        </pc:spChg>
        <pc:spChg chg="add mod">
          <ac:chgData name="João Gabriel Stevanatto Bastos" userId="131b6ff82f12a32d" providerId="LiveId" clId="{AD5376F3-1CD3-428D-A41C-03E937495FBA}" dt="2020-01-08T21:56:54.103" v="1686" actId="14100"/>
          <ac:spMkLst>
            <pc:docMk/>
            <pc:sldMk cId="1302356633" sldId="580"/>
            <ac:spMk id="20" creationId="{4D0E22AC-8BB5-4493-A17A-B8A5144EC114}"/>
          </ac:spMkLst>
        </pc:spChg>
        <pc:spChg chg="add del mod">
          <ac:chgData name="João Gabriel Stevanatto Bastos" userId="131b6ff82f12a32d" providerId="LiveId" clId="{AD5376F3-1CD3-428D-A41C-03E937495FBA}" dt="2020-01-08T21:54:10.768" v="1584" actId="478"/>
          <ac:spMkLst>
            <pc:docMk/>
            <pc:sldMk cId="1302356633" sldId="580"/>
            <ac:spMk id="21" creationId="{4CCE8487-0140-4A55-82C1-EF6C3B45DB67}"/>
          </ac:spMkLst>
        </pc:spChg>
        <pc:spChg chg="add del mod">
          <ac:chgData name="João Gabriel Stevanatto Bastos" userId="131b6ff82f12a32d" providerId="LiveId" clId="{AD5376F3-1CD3-428D-A41C-03E937495FBA}" dt="2020-01-08T21:53:48.326" v="1581" actId="478"/>
          <ac:spMkLst>
            <pc:docMk/>
            <pc:sldMk cId="1302356633" sldId="580"/>
            <ac:spMk id="22" creationId="{60D3B727-4CEC-41C6-A759-4EA62579176D}"/>
          </ac:spMkLst>
        </pc:spChg>
        <pc:spChg chg="add del mod">
          <ac:chgData name="João Gabriel Stevanatto Bastos" userId="131b6ff82f12a32d" providerId="LiveId" clId="{AD5376F3-1CD3-428D-A41C-03E937495FBA}" dt="2020-01-08T21:53:08.009" v="1573"/>
          <ac:spMkLst>
            <pc:docMk/>
            <pc:sldMk cId="1302356633" sldId="580"/>
            <ac:spMk id="23" creationId="{80327B0A-88BF-46DA-8010-795E20219CAA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4" creationId="{58ED155A-339A-4095-B149-DE007753AF7A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5" creationId="{FF5E3E4C-204A-4C49-BBBA-C85C295B8018}"/>
          </ac:spMkLst>
        </pc:spChg>
        <pc:spChg chg="add mod">
          <ac:chgData name="João Gabriel Stevanatto Bastos" userId="131b6ff82f12a32d" providerId="LiveId" clId="{AD5376F3-1CD3-428D-A41C-03E937495FBA}" dt="2020-01-08T21:55:44.073" v="1649" actId="1036"/>
          <ac:spMkLst>
            <pc:docMk/>
            <pc:sldMk cId="1302356633" sldId="580"/>
            <ac:spMk id="26" creationId="{41826594-16C4-4DA3-B2EA-41D4070EA451}"/>
          </ac:spMkLst>
        </pc:spChg>
        <pc:spChg chg="add del mod">
          <ac:chgData name="João Gabriel Stevanatto Bastos" userId="131b6ff82f12a32d" providerId="LiveId" clId="{AD5376F3-1CD3-428D-A41C-03E937495FBA}" dt="2020-01-08T21:55:03.599" v="1625" actId="478"/>
          <ac:spMkLst>
            <pc:docMk/>
            <pc:sldMk cId="1302356633" sldId="580"/>
            <ac:spMk id="27" creationId="{14CDCC85-B175-4164-89DD-8566EA10E730}"/>
          </ac:spMkLst>
        </pc:spChg>
        <pc:spChg chg="add mod">
          <ac:chgData name="João Gabriel Stevanatto Bastos" userId="131b6ff82f12a32d" providerId="LiveId" clId="{AD5376F3-1CD3-428D-A41C-03E937495FBA}" dt="2020-01-08T22:22:50.752" v="1844" actId="113"/>
          <ac:spMkLst>
            <pc:docMk/>
            <pc:sldMk cId="1302356633" sldId="580"/>
            <ac:spMk id="30" creationId="{913ED85F-4E48-4AB5-9DEC-45E8A6EEF575}"/>
          </ac:spMkLst>
        </pc:spChg>
        <pc:spChg chg="add mod">
          <ac:chgData name="João Gabriel Stevanatto Bastos" userId="131b6ff82f12a32d" providerId="LiveId" clId="{AD5376F3-1CD3-428D-A41C-03E937495FBA}" dt="2020-01-08T22:22:52.997" v="1845" actId="113"/>
          <ac:spMkLst>
            <pc:docMk/>
            <pc:sldMk cId="1302356633" sldId="580"/>
            <ac:spMk id="31" creationId="{027ADFCD-D66F-4F6A-9784-DC1D9AEA291A}"/>
          </ac:spMkLst>
        </pc:spChg>
        <pc:graphicFrameChg chg="add mod modGraphic">
          <ac:chgData name="João Gabriel Stevanatto Bastos" userId="131b6ff82f12a32d" providerId="LiveId" clId="{AD5376F3-1CD3-428D-A41C-03E937495FBA}" dt="2020-01-08T21:57:22.299" v="1708" actId="20577"/>
          <ac:graphicFrameMkLst>
            <pc:docMk/>
            <pc:sldMk cId="1302356633" sldId="580"/>
            <ac:graphicFrameMk id="6" creationId="{0B54FBA5-B8E6-4C74-B4C5-894B78E1F6B1}"/>
          </ac:graphicFrameMkLst>
        </pc:graphicFrameChg>
        <pc:graphicFrameChg chg="add del mod">
          <ac:chgData name="João Gabriel Stevanatto Bastos" userId="131b6ff82f12a32d" providerId="LiveId" clId="{AD5376F3-1CD3-428D-A41C-03E937495FBA}" dt="2020-01-08T21:52:16.176" v="1559"/>
          <ac:graphicFrameMkLst>
            <pc:docMk/>
            <pc:sldMk cId="1302356633" sldId="580"/>
            <ac:graphicFrameMk id="14" creationId="{F0CEB025-742F-4829-9D3F-B2965E440F62}"/>
          </ac:graphicFrameMkLst>
        </pc:graphicFrameChg>
        <pc:graphicFrameChg chg="add mod modGraphic">
          <ac:chgData name="João Gabriel Stevanatto Bastos" userId="131b6ff82f12a32d" providerId="LiveId" clId="{AD5376F3-1CD3-428D-A41C-03E937495FBA}" dt="2020-01-08T21:57:28.091" v="1718" actId="20577"/>
          <ac:graphicFrameMkLst>
            <pc:docMk/>
            <pc:sldMk cId="1302356633" sldId="580"/>
            <ac:graphicFrameMk id="19" creationId="{80E96E11-F2C3-4654-B48A-29D5CA82ABAE}"/>
          </ac:graphicFrameMkLst>
        </pc:graphicFrameChg>
        <pc:cxnChg chg="add mod">
          <ac:chgData name="João Gabriel Stevanatto Bastos" userId="131b6ff82f12a32d" providerId="LiveId" clId="{AD5376F3-1CD3-428D-A41C-03E937495FBA}" dt="2020-01-08T21:55:33.310" v="1630" actId="1582"/>
          <ac:cxnSpMkLst>
            <pc:docMk/>
            <pc:sldMk cId="1302356633" sldId="580"/>
            <ac:cxnSpMk id="29" creationId="{997E0E85-9647-4746-B84B-9228BACB51EF}"/>
          </ac:cxnSpMkLst>
        </pc:cxnChg>
      </pc:sldChg>
      <pc:sldChg chg="add del">
        <pc:chgData name="João Gabriel Stevanatto Bastos" userId="131b6ff82f12a32d" providerId="LiveId" clId="{AD5376F3-1CD3-428D-A41C-03E937495FBA}" dt="2020-01-08T18:41:49.161" v="1137"/>
        <pc:sldMkLst>
          <pc:docMk/>
          <pc:sldMk cId="3615673092" sldId="580"/>
        </pc:sldMkLst>
      </pc:sldChg>
      <pc:sldChg chg="modSp add">
        <pc:chgData name="João Gabriel Stevanatto Bastos" userId="131b6ff82f12a32d" providerId="LiveId" clId="{AD5376F3-1CD3-428D-A41C-03E937495FBA}" dt="2020-01-08T23:10:46.704" v="2028" actId="20577"/>
        <pc:sldMkLst>
          <pc:docMk/>
          <pc:sldMk cId="4030827092" sldId="581"/>
        </pc:sldMkLst>
        <pc:spChg chg="mod">
          <ac:chgData name="João Gabriel Stevanatto Bastos" userId="131b6ff82f12a32d" providerId="LiveId" clId="{AD5376F3-1CD3-428D-A41C-03E937495FBA}" dt="2020-01-08T23:10:46.704" v="2028" actId="20577"/>
          <ac:spMkLst>
            <pc:docMk/>
            <pc:sldMk cId="4030827092" sldId="581"/>
            <ac:spMk id="2" creationId="{9DA7EFF4-F38A-4E5C-BD8B-73F3E67E3170}"/>
          </ac:spMkLst>
        </pc:spChg>
      </pc:sldChg>
      <pc:sldMasterChg chg="modSldLayout">
        <pc:chgData name="João Gabriel Stevanatto Bastos" userId="131b6ff82f12a32d" providerId="LiveId" clId="{AD5376F3-1CD3-428D-A41C-03E937495FBA}" dt="2020-01-08T14:56:54.872" v="269"/>
        <pc:sldMasterMkLst>
          <pc:docMk/>
          <pc:sldMasterMk cId="1900474711" sldId="2147483648"/>
        </pc:sldMasterMkLst>
        <pc:sldLayoutChg chg="addSp">
          <pc:chgData name="João Gabriel Stevanatto Bastos" userId="131b6ff82f12a32d" providerId="LiveId" clId="{AD5376F3-1CD3-428D-A41C-03E937495FBA}" dt="2020-01-08T14:56:54.872" v="269"/>
          <pc:sldLayoutMkLst>
            <pc:docMk/>
            <pc:sldMasterMk cId="1900474711" sldId="2147483648"/>
            <pc:sldLayoutMk cId="1301529351" sldId="2147483670"/>
          </pc:sldLayoutMkLst>
          <pc:spChg chg="add">
            <ac:chgData name="João Gabriel Stevanatto Bastos" userId="131b6ff82f12a32d" providerId="LiveId" clId="{AD5376F3-1CD3-428D-A41C-03E937495FBA}" dt="2020-01-08T14:56:54.872" v="269"/>
            <ac:spMkLst>
              <pc:docMk/>
              <pc:sldMasterMk cId="1900474711" sldId="2147483648"/>
              <pc:sldLayoutMk cId="1301529351" sldId="2147483670"/>
              <ac:spMk id="3" creationId="{C8208D4B-36A0-4C91-82C0-0ADDDFBB5489}"/>
            </ac:spMkLst>
          </pc:spChg>
          <pc:picChg chg="add">
            <ac:chgData name="João Gabriel Stevanatto Bastos" userId="131b6ff82f12a32d" providerId="LiveId" clId="{AD5376F3-1CD3-428D-A41C-03E937495FBA}" dt="2020-01-08T14:56:16.145" v="264"/>
            <ac:picMkLst>
              <pc:docMk/>
              <pc:sldMasterMk cId="1900474711" sldId="2147483648"/>
              <pc:sldLayoutMk cId="1301529351" sldId="2147483670"/>
              <ac:picMk id="2" creationId="{5DE73413-B180-4C07-9EED-E947A8C52DC0}"/>
            </ac:picMkLst>
          </pc:picChg>
        </pc:sldLayoutChg>
      </pc:sldMasterChg>
    </pc:docChg>
  </pc:docChgLst>
  <pc:docChgLst>
    <pc:chgData name="Luiz Henrique Lima Veronesi - LVE" userId="4527d771-f9e3-4479-b5f1-548c0836c02f" providerId="ADAL" clId="{21ABAD14-1395-4222-BB92-D6946AEB506E}"/>
    <pc:docChg chg="custSel addSld delSld modSld sldOrd">
      <pc:chgData name="Luiz Henrique Lima Veronesi - LVE" userId="4527d771-f9e3-4479-b5f1-548c0836c02f" providerId="ADAL" clId="{21ABAD14-1395-4222-BB92-D6946AEB506E}" dt="2020-01-29T16:02:59.742" v="380" actId="1076"/>
      <pc:docMkLst>
        <pc:docMk/>
      </pc:docMkLst>
      <pc:sldChg chg="modSp">
        <pc:chgData name="Luiz Henrique Lima Veronesi - LVE" userId="4527d771-f9e3-4479-b5f1-548c0836c02f" providerId="ADAL" clId="{21ABAD14-1395-4222-BB92-D6946AEB506E}" dt="2020-01-27T16:45:45.258" v="36" actId="20577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21ABAD14-1395-4222-BB92-D6946AEB506E}" dt="2020-01-27T16:45:45.258" v="36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6.967" v="52" actId="2696"/>
        <pc:sldMkLst>
          <pc:docMk/>
          <pc:sldMk cId="704113242" sldId="566"/>
        </pc:sldMkLst>
      </pc:sldChg>
      <pc:sldChg chg="del">
        <pc:chgData name="Luiz Henrique Lima Veronesi - LVE" userId="4527d771-f9e3-4479-b5f1-548c0836c02f" providerId="ADAL" clId="{21ABAD14-1395-4222-BB92-D6946AEB506E}" dt="2020-01-27T16:47:07.275" v="65" actId="2696"/>
        <pc:sldMkLst>
          <pc:docMk/>
          <pc:sldMk cId="4086930383" sldId="567"/>
        </pc:sldMkLst>
      </pc:sldChg>
      <pc:sldChg chg="del">
        <pc:chgData name="Luiz Henrique Lima Veronesi - LVE" userId="4527d771-f9e3-4479-b5f1-548c0836c02f" providerId="ADAL" clId="{21ABAD14-1395-4222-BB92-D6946AEB506E}" dt="2020-01-27T16:47:06.981" v="53" actId="2696"/>
        <pc:sldMkLst>
          <pc:docMk/>
          <pc:sldMk cId="1439943990" sldId="578"/>
        </pc:sldMkLst>
      </pc:sldChg>
      <pc:sldChg chg="del">
        <pc:chgData name="Luiz Henrique Lima Veronesi - LVE" userId="4527d771-f9e3-4479-b5f1-548c0836c02f" providerId="ADAL" clId="{21ABAD14-1395-4222-BB92-D6946AEB506E}" dt="2020-01-27T16:47:06.937" v="51" actId="2696"/>
        <pc:sldMkLst>
          <pc:docMk/>
          <pc:sldMk cId="1302356633" sldId="580"/>
        </pc:sldMkLst>
      </pc:sldChg>
      <pc:sldChg chg="delSp modSp">
        <pc:chgData name="Luiz Henrique Lima Veronesi - LVE" userId="4527d771-f9e3-4479-b5f1-548c0836c02f" providerId="ADAL" clId="{21ABAD14-1395-4222-BB92-D6946AEB506E}" dt="2020-01-27T16:46:58.247" v="49" actId="478"/>
        <pc:sldMkLst>
          <pc:docMk/>
          <pc:sldMk cId="1883550355" sldId="581"/>
        </pc:sldMkLst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9" creationId="{04C46C10-37CE-4D4E-9415-9AE7E56A7F3A}"/>
          </ac:spMkLst>
        </pc:spChg>
        <pc:spChg chg="mod">
          <ac:chgData name="Luiz Henrique Lima Veronesi - LVE" userId="4527d771-f9e3-4479-b5f1-548c0836c02f" providerId="ADAL" clId="{21ABAD14-1395-4222-BB92-D6946AEB506E}" dt="2020-01-27T16:46:48.678" v="47" actId="20577"/>
          <ac:spMkLst>
            <pc:docMk/>
            <pc:sldMk cId="1883550355" sldId="581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5" creationId="{DDA35EB7-012A-4837-ACD7-709C8B9AD79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6" creationId="{4CE6301E-2BF5-4B4A-9E5A-292A09AAFB4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7" creationId="{75D094EF-78BD-4221-94FF-3BAA94DA6075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8" creationId="{752915AF-5E5E-4896-9491-79F5021F3979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19" creationId="{C0322A45-0498-453B-B234-EE9BEC1181C6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20" creationId="{7420E827-3E02-4F67-8A46-E1F0A542AE80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21" creationId="{CA93CEEE-B0DB-49F3-B89D-D98BB1886F8E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2" creationId="{12A07037-8F95-407A-BDD2-44B5EA664BDF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3" creationId="{1A1C7A4D-DB56-43E2-82AE-5DE6351B801A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4" creationId="{9C53F0AC-2BBE-4A45-B7B2-80DFA2866EFD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5" creationId="{D7AC3E45-BB9C-442E-8953-C97941751F6A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6" creationId="{76AB2319-1D8C-42D1-9CBB-53F94244B118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7" creationId="{F6EB01C8-8D24-4C9E-86F3-5386E20D5791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8" creationId="{67C3F32F-2D07-4B53-A501-17292EA8BD94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29" creationId="{7756532E-62B9-4B69-9368-539901760BF8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0" creationId="{3737D8F9-6A40-4B8A-867F-74A515554045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1" creationId="{DBCBC2D6-EFBD-47B0-8586-069027476F42}"/>
          </ac:spMkLst>
        </pc:spChg>
        <pc:spChg chg="del">
          <ac:chgData name="Luiz Henrique Lima Veronesi - LVE" userId="4527d771-f9e3-4479-b5f1-548c0836c02f" providerId="ADAL" clId="{21ABAD14-1395-4222-BB92-D6946AEB506E}" dt="2020-01-27T16:46:55.215" v="48" actId="478"/>
          <ac:spMkLst>
            <pc:docMk/>
            <pc:sldMk cId="1883550355" sldId="581"/>
            <ac:spMk id="32" creationId="{C0FEA6CC-74C5-4108-827A-244E20E8E277}"/>
          </ac:spMkLst>
        </pc:spChg>
        <pc:spChg chg="del">
          <ac:chgData name="Luiz Henrique Lima Veronesi - LVE" userId="4527d771-f9e3-4479-b5f1-548c0836c02f" providerId="ADAL" clId="{21ABAD14-1395-4222-BB92-D6946AEB506E}" dt="2020-01-27T16:46:58.247" v="49" actId="478"/>
          <ac:spMkLst>
            <pc:docMk/>
            <pc:sldMk cId="1883550355" sldId="581"/>
            <ac:spMk id="33" creationId="{86BBC5F1-5189-4FA2-8A87-4F748E7086B5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042" v="55" actId="2696"/>
        <pc:sldMkLst>
          <pc:docMk/>
          <pc:sldMk cId="288585038" sldId="582"/>
        </pc:sldMkLst>
      </pc:sldChg>
      <pc:sldChg chg="del">
        <pc:chgData name="Luiz Henrique Lima Veronesi - LVE" userId="4527d771-f9e3-4479-b5f1-548c0836c02f" providerId="ADAL" clId="{21ABAD14-1395-4222-BB92-D6946AEB506E}" dt="2020-01-27T16:47:07.070" v="56" actId="2696"/>
        <pc:sldMkLst>
          <pc:docMk/>
          <pc:sldMk cId="1169468128" sldId="583"/>
        </pc:sldMkLst>
      </pc:sldChg>
      <pc:sldChg chg="del">
        <pc:chgData name="Luiz Henrique Lima Veronesi - LVE" userId="4527d771-f9e3-4479-b5f1-548c0836c02f" providerId="ADAL" clId="{21ABAD14-1395-4222-BB92-D6946AEB506E}" dt="2020-01-27T16:47:07.120" v="58" actId="2696"/>
        <pc:sldMkLst>
          <pc:docMk/>
          <pc:sldMk cId="4188434546" sldId="584"/>
        </pc:sldMkLst>
      </pc:sldChg>
      <pc:sldChg chg="del">
        <pc:chgData name="Luiz Henrique Lima Veronesi - LVE" userId="4527d771-f9e3-4479-b5f1-548c0836c02f" providerId="ADAL" clId="{21ABAD14-1395-4222-BB92-D6946AEB506E}" dt="2020-01-27T16:47:07.136" v="59" actId="2696"/>
        <pc:sldMkLst>
          <pc:docMk/>
          <pc:sldMk cId="262124863" sldId="586"/>
        </pc:sldMkLst>
      </pc:sldChg>
      <pc:sldChg chg="del">
        <pc:chgData name="Luiz Henrique Lima Veronesi - LVE" userId="4527d771-f9e3-4479-b5f1-548c0836c02f" providerId="ADAL" clId="{21ABAD14-1395-4222-BB92-D6946AEB506E}" dt="2020-01-27T16:47:06.913" v="50" actId="2696"/>
        <pc:sldMkLst>
          <pc:docMk/>
          <pc:sldMk cId="1388426436" sldId="587"/>
        </pc:sldMkLst>
      </pc:sldChg>
      <pc:sldChg chg="del">
        <pc:chgData name="Luiz Henrique Lima Veronesi - LVE" userId="4527d771-f9e3-4479-b5f1-548c0836c02f" providerId="ADAL" clId="{21ABAD14-1395-4222-BB92-D6946AEB506E}" dt="2020-01-27T16:47:07.094" v="57" actId="2696"/>
        <pc:sldMkLst>
          <pc:docMk/>
          <pc:sldMk cId="4160978850" sldId="588"/>
        </pc:sldMkLst>
      </pc:sldChg>
      <pc:sldChg chg="del">
        <pc:chgData name="Luiz Henrique Lima Veronesi - LVE" userId="4527d771-f9e3-4479-b5f1-548c0836c02f" providerId="ADAL" clId="{21ABAD14-1395-4222-BB92-D6946AEB506E}" dt="2020-01-27T16:47:07.028" v="54" actId="2696"/>
        <pc:sldMkLst>
          <pc:docMk/>
          <pc:sldMk cId="215706080" sldId="590"/>
        </pc:sldMkLst>
      </pc:sldChg>
      <pc:sldChg chg="addSp delSp modSp add">
        <pc:chgData name="Luiz Henrique Lima Veronesi - LVE" userId="4527d771-f9e3-4479-b5f1-548c0836c02f" providerId="ADAL" clId="{21ABAD14-1395-4222-BB92-D6946AEB506E}" dt="2020-01-27T17:40:18.108" v="249"/>
        <pc:sldMkLst>
          <pc:docMk/>
          <pc:sldMk cId="4038121977" sldId="590"/>
        </pc:sldMkLst>
        <pc:spChg chg="add del mod">
          <ac:chgData name="Luiz Henrique Lima Veronesi - LVE" userId="4527d771-f9e3-4479-b5f1-548c0836c02f" providerId="ADAL" clId="{21ABAD14-1395-4222-BB92-D6946AEB506E}" dt="2020-01-27T17:07:54.692" v="203" actId="478"/>
          <ac:spMkLst>
            <pc:docMk/>
            <pc:sldMk cId="4038121977" sldId="590"/>
            <ac:spMk id="3" creationId="{08E5B394-CEE3-48C1-B66A-0327F0CB0EC3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0" creationId="{90F35D9F-7277-4EC1-B0F5-C7A2E201086C}"/>
          </ac:spMkLst>
        </pc:spChg>
        <pc:spChg chg="del">
          <ac:chgData name="Luiz Henrique Lima Veronesi - LVE" userId="4527d771-f9e3-4479-b5f1-548c0836c02f" providerId="ADAL" clId="{21ABAD14-1395-4222-BB92-D6946AEB506E}" dt="2020-01-27T17:07:52.879" v="202" actId="478"/>
          <ac:spMkLst>
            <pc:docMk/>
            <pc:sldMk cId="4038121977" sldId="590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21ABAD14-1395-4222-BB92-D6946AEB506E}" dt="2020-01-27T17:07:52.879" v="202" actId="478"/>
          <ac:spMkLst>
            <pc:docMk/>
            <pc:sldMk cId="4038121977" sldId="590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21ABAD14-1395-4222-BB92-D6946AEB506E}" dt="2020-01-27T17:07:49.748" v="201" actId="20577"/>
          <ac:spMkLst>
            <pc:docMk/>
            <pc:sldMk cId="4038121977" sldId="590"/>
            <ac:spMk id="13" creationId="{802317AC-EFD6-4139-8BDD-46600ED80669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4" creationId="{3C53EAB0-0E51-4AC0-B79F-1FB394561BC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5" creationId="{F2AEECDB-D7CB-471A-BA11-169540781A7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6" creationId="{18200852-CB19-4AF9-863C-4AF8EAD46F6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7" creationId="{3365A35D-553D-43BF-AAA0-3E2C95DBAE40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8" creationId="{0664D2A9-108D-4D7B-A2DC-B77F3BCC76C2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19" creationId="{8CDD7759-2196-4E0A-B78B-B4EB99FFD072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0" creationId="{F2AF2CB9-CE4C-4B0D-AFA1-86A71CF2EAFC}"/>
          </ac:spMkLst>
        </pc:spChg>
        <pc:spChg chg="add del mod">
          <ac:chgData name="Luiz Henrique Lima Veronesi - LVE" userId="4527d771-f9e3-4479-b5f1-548c0836c02f" providerId="ADAL" clId="{21ABAD14-1395-4222-BB92-D6946AEB506E}" dt="2020-01-27T17:09:27.737" v="213" actId="478"/>
          <ac:spMkLst>
            <pc:docMk/>
            <pc:sldMk cId="4038121977" sldId="590"/>
            <ac:spMk id="21" creationId="{2A6776C0-25C2-4EB1-93DE-EC14B68A0B9D}"/>
          </ac:spMkLst>
        </pc:spChg>
        <pc:spChg chg="add del mod">
          <ac:chgData name="Luiz Henrique Lima Veronesi - LVE" userId="4527d771-f9e3-4479-b5f1-548c0836c02f" providerId="ADAL" clId="{21ABAD14-1395-4222-BB92-D6946AEB506E}" dt="2020-01-27T17:09:29.175" v="214" actId="478"/>
          <ac:spMkLst>
            <pc:docMk/>
            <pc:sldMk cId="4038121977" sldId="590"/>
            <ac:spMk id="22" creationId="{453E15A2-5DD2-4782-9719-35FCEABAEB5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3" creationId="{E90E33E6-311C-48CD-92A1-9B592EB1DF40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4" creationId="{4D43785F-261E-4B47-8D27-E9D26599598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5" creationId="{70F00EE0-3D5D-4121-9ED5-1157254961A5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26" creationId="{FFD50491-C20B-483C-B862-E5A9E50B631F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2" creationId="{D9AFA64B-7CDF-4875-BDEF-455537E043C1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3" creationId="{E792953C-602C-474C-AE2A-69865F80BA8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4" creationId="{88169EA9-75E8-41CF-8B95-6923AF449303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5" creationId="{951670DE-916D-4863-9262-5FB459C0F2B4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6" creationId="{3427AB9F-33BF-4A36-932C-EA850D636AA7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7" creationId="{E036A1B3-FDF8-4377-AD8E-AE12BA84F00C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8" creationId="{9E83C1F2-6654-415B-9E66-91DEBD633FD7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59" creationId="{0D68D92C-7E0F-4FD4-9FC3-56FB2292CCD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0" creationId="{069B0F0B-5C5A-4AA6-92BD-6BA27805FC0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1" creationId="{FBDDB92F-9271-4A7D-A72E-9FD23664BD8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2" creationId="{0BF39BD6-A0FC-4A0F-A3A5-A255BEE4BEA9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5" creationId="{8E4D6DED-F7A0-4A3B-A24C-32B75922AE86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6" creationId="{17285135-886F-44CD-A67D-AB33FD44F8F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67" creationId="{4EDFA0E6-FD6D-44D2-8989-8C5FEDEC456D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1" creationId="{12A43A0B-DC87-42D2-B166-89986ED55DD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3" creationId="{CC72E815-0C6C-46E4-BA91-28A24763340B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75" creationId="{704202EB-9E3F-4E02-9281-40FD4E2FBC7A}"/>
          </ac:spMkLst>
        </pc:spChg>
        <pc:spChg chg="add del mod">
          <ac:chgData name="Luiz Henrique Lima Veronesi - LVE" userId="4527d771-f9e3-4479-b5f1-548c0836c02f" providerId="ADAL" clId="{21ABAD14-1395-4222-BB92-D6946AEB506E}" dt="2020-01-27T17:40:10.202" v="247" actId="478"/>
          <ac:spMkLst>
            <pc:docMk/>
            <pc:sldMk cId="4038121977" sldId="590"/>
            <ac:spMk id="80" creationId="{69069D8E-94D9-4FF5-A87D-B3B3A4675D3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84" creationId="{B346ADA5-183A-406C-996A-B4A1A8AF9D9C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85" creationId="{4B17D1BE-818A-40C8-A06F-F05015EA04B5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2" creationId="{3AC0CB77-9BFA-4297-9626-A991BB4931BE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3" creationId="{7328FC74-661F-4DD2-A10A-352C21DE0B35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97" creationId="{6FD0E2E5-6F82-4E8A-8AFA-3B350E8C832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01" creationId="{0547EE6A-D1B5-4754-A783-E031AD696A10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2" creationId="{88421964-C753-480D-AFEA-60B7534439E8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3" creationId="{DFEDC5A1-7307-46A6-BF0A-FBD2E7C2D484}"/>
          </ac:spMkLst>
        </pc:spChg>
        <pc:spChg chg="add">
          <ac:chgData name="Luiz Henrique Lima Veronesi - LVE" userId="4527d771-f9e3-4479-b5f1-548c0836c02f" providerId="ADAL" clId="{21ABAD14-1395-4222-BB92-D6946AEB506E}" dt="2020-01-27T17:40:12.871" v="248"/>
          <ac:spMkLst>
            <pc:docMk/>
            <pc:sldMk cId="4038121977" sldId="590"/>
            <ac:spMk id="114" creationId="{C266CB0B-C683-40E2-A521-42F1A4E7E77F}"/>
          </ac:spMkLst>
        </pc:spChg>
        <pc:grpChg chg="add del mod">
          <ac:chgData name="Luiz Henrique Lima Veronesi - LVE" userId="4527d771-f9e3-4479-b5f1-548c0836c02f" providerId="ADAL" clId="{21ABAD14-1395-4222-BB92-D6946AEB506E}" dt="2020-01-27T17:40:10.202" v="247" actId="478"/>
          <ac:grpSpMkLst>
            <pc:docMk/>
            <pc:sldMk cId="4038121977" sldId="590"/>
            <ac:grpSpMk id="27" creationId="{2253D3F6-5CCC-4190-B215-EB5C9C440822}"/>
          </ac:grpSpMkLst>
        </pc:grpChg>
        <pc:grpChg chg="add del mod">
          <ac:chgData name="Luiz Henrique Lima Veronesi - LVE" userId="4527d771-f9e3-4479-b5f1-548c0836c02f" providerId="ADAL" clId="{21ABAD14-1395-4222-BB92-D6946AEB506E}" dt="2020-01-27T17:40:10.202" v="247" actId="478"/>
          <ac:grpSpMkLst>
            <pc:docMk/>
            <pc:sldMk cId="4038121977" sldId="590"/>
            <ac:grpSpMk id="76" creationId="{EBA9406A-1B78-489C-9753-4B5B17F71B0A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94" creationId="{EFE53ED2-BEF2-4111-8068-B81C76513627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98" creationId="{965A7826-970A-4FD3-95A8-B441129D35AB}"/>
          </ac:grpSpMkLst>
        </pc:grpChg>
        <pc:grpChg chg="add">
          <ac:chgData name="Luiz Henrique Lima Veronesi - LVE" userId="4527d771-f9e3-4479-b5f1-548c0836c02f" providerId="ADAL" clId="{21ABAD14-1395-4222-BB92-D6946AEB506E}" dt="2020-01-27T17:40:12.871" v="248"/>
          <ac:grpSpMkLst>
            <pc:docMk/>
            <pc:sldMk cId="4038121977" sldId="590"/>
            <ac:grpSpMk id="107" creationId="{2F50CEAD-30A8-428D-8906-759A9AB811E9}"/>
          </ac:grpSpMkLst>
        </pc:grpChg>
        <pc:grpChg chg="add">
          <ac:chgData name="Luiz Henrique Lima Veronesi - LVE" userId="4527d771-f9e3-4479-b5f1-548c0836c02f" providerId="ADAL" clId="{21ABAD14-1395-4222-BB92-D6946AEB506E}" dt="2020-01-27T17:40:18.108" v="249"/>
          <ac:grpSpMkLst>
            <pc:docMk/>
            <pc:sldMk cId="4038121977" sldId="590"/>
            <ac:grpSpMk id="119" creationId="{7992D5F3-F484-4621-9D7B-369F078F5EB4}"/>
          </ac:grpSpMkLst>
        </pc:grp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9" creationId="{2347DCB1-AF29-49C2-A7CC-5DDB2D0D0CC1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3" creationId="{B2D99053-14DE-4E10-9091-FB74B17652B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4" creationId="{B7D782DA-A907-4091-95AD-0CD7A7820AF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8" creationId="{BE7D2A1B-4822-45A5-87EE-2F1A044C3A9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69" creationId="{EA2AE851-B121-4F63-BED6-6C018258E533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72" creationId="{2A3F5695-76B5-4151-B031-9B912F940A17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74" creationId="{D5CDBCB7-FE9F-4D8B-889B-AFBE7C8A19BD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81" creationId="{E6DA4864-52E8-444C-A7DA-B5607BDD4DC9}"/>
          </ac:picMkLst>
        </pc:picChg>
        <pc:picChg chg="add del mod">
          <ac:chgData name="Luiz Henrique Lima Veronesi - LVE" userId="4527d771-f9e3-4479-b5f1-548c0836c02f" providerId="ADAL" clId="{21ABAD14-1395-4222-BB92-D6946AEB506E}" dt="2020-01-27T17:40:10.202" v="247" actId="478"/>
          <ac:picMkLst>
            <pc:docMk/>
            <pc:sldMk cId="4038121977" sldId="590"/>
            <ac:picMk id="82" creationId="{20085179-5652-4719-A8A2-3BBCD7DA6F34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3" creationId="{018DF5A4-4570-4C3B-A97F-73BAEFC7A368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6" creationId="{B5B0761A-2D7B-445E-BB01-F561B2AB6F3B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87" creationId="{BA5BF8D6-2737-46AB-85DB-DB3230E41691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02" creationId="{AAF6A3B0-87AB-40C5-B802-69FF3988AE30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5" creationId="{64A77B20-CD4A-4A91-A723-C0B5CF392D44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7" creationId="{AD5FEBF9-DF6C-420A-8345-CC29230AF288}"/>
          </ac:picMkLst>
        </pc:picChg>
        <pc:picChg chg="add">
          <ac:chgData name="Luiz Henrique Lima Veronesi - LVE" userId="4527d771-f9e3-4479-b5f1-548c0836c02f" providerId="ADAL" clId="{21ABAD14-1395-4222-BB92-D6946AEB506E}" dt="2020-01-27T17:40:12.871" v="248"/>
          <ac:picMkLst>
            <pc:docMk/>
            <pc:sldMk cId="4038121977" sldId="590"/>
            <ac:picMk id="118" creationId="{73F8DEB4-0B8B-4D0B-B06F-9CAE494417F7}"/>
          </ac:picMkLst>
        </pc:picChg>
        <pc:cxnChg chg="add del mod">
          <ac:chgData name="Luiz Henrique Lima Veronesi - LVE" userId="4527d771-f9e3-4479-b5f1-548c0836c02f" providerId="ADAL" clId="{21ABAD14-1395-4222-BB92-D6946AEB506E}" dt="2020-01-27T17:40:10.202" v="247" actId="478"/>
          <ac:cxnSpMkLst>
            <pc:docMk/>
            <pc:sldMk cId="4038121977" sldId="590"/>
            <ac:cxnSpMk id="70" creationId="{A8D43E06-E998-4526-8AFB-4A7ED26F4665}"/>
          </ac:cxnSpMkLst>
        </pc:cxnChg>
        <pc:cxnChg chg="add del mod">
          <ac:chgData name="Luiz Henrique Lima Veronesi - LVE" userId="4527d771-f9e3-4479-b5f1-548c0836c02f" providerId="ADAL" clId="{21ABAD14-1395-4222-BB92-D6946AEB506E}" dt="2020-01-27T17:40:10.202" v="247" actId="478"/>
          <ac:cxnSpMkLst>
            <pc:docMk/>
            <pc:sldMk cId="4038121977" sldId="590"/>
            <ac:cxnSpMk id="79" creationId="{052722CF-8E2F-4FDA-9C7B-45BEA0664176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88" creationId="{41C813FB-AE70-44C1-BDFB-5EEEA9B418D9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89" creationId="{15974A5E-0B00-496E-BFDE-20A5A94CD98C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90" creationId="{7E4E1F51-2881-415B-938D-4E160362A4FA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91" creationId="{170A8870-D60E-4663-9129-6E83B41DE987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3" creationId="{863F1A7D-CCC8-46DA-98E5-2F166476A510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4" creationId="{E13D05A5-1E72-40FA-8A58-17E268D730BE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5" creationId="{50FC5530-D730-4D12-8DD2-A0F4A2E17B0A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06" creationId="{FC339563-8479-4855-87E3-5AE8FB089A41}"/>
          </ac:cxnSpMkLst>
        </pc:cxnChg>
        <pc:cxnChg chg="add">
          <ac:chgData name="Luiz Henrique Lima Veronesi - LVE" userId="4527d771-f9e3-4479-b5f1-548c0836c02f" providerId="ADAL" clId="{21ABAD14-1395-4222-BB92-D6946AEB506E}" dt="2020-01-27T17:40:12.871" v="248"/>
          <ac:cxnSpMkLst>
            <pc:docMk/>
            <pc:sldMk cId="4038121977" sldId="590"/>
            <ac:cxnSpMk id="116" creationId="{A4E30F41-8E02-47B1-A6D9-07A3531DF63E}"/>
          </ac:cxnSpMkLst>
        </pc:cxnChg>
      </pc:sldChg>
      <pc:sldChg chg="del">
        <pc:chgData name="Luiz Henrique Lima Veronesi - LVE" userId="4527d771-f9e3-4479-b5f1-548c0836c02f" providerId="ADAL" clId="{21ABAD14-1395-4222-BB92-D6946AEB506E}" dt="2020-01-27T16:47:07.145" v="60" actId="2696"/>
        <pc:sldMkLst>
          <pc:docMk/>
          <pc:sldMk cId="2600630920" sldId="591"/>
        </pc:sldMkLst>
      </pc:sldChg>
      <pc:sldChg chg="modSp add">
        <pc:chgData name="Luiz Henrique Lima Veronesi - LVE" userId="4527d771-f9e3-4479-b5f1-548c0836c02f" providerId="ADAL" clId="{21ABAD14-1395-4222-BB92-D6946AEB506E}" dt="2020-01-27T16:47:35.531" v="109" actId="20577"/>
        <pc:sldMkLst>
          <pc:docMk/>
          <pc:sldMk cId="4179047801" sldId="591"/>
        </pc:sldMkLst>
        <pc:spChg chg="mod">
          <ac:chgData name="Luiz Henrique Lima Veronesi - LVE" userId="4527d771-f9e3-4479-b5f1-548c0836c02f" providerId="ADAL" clId="{21ABAD14-1395-4222-BB92-D6946AEB506E}" dt="2020-01-27T16:47:35.531" v="109" actId="20577"/>
          <ac:spMkLst>
            <pc:docMk/>
            <pc:sldMk cId="4179047801" sldId="591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176" v="61" actId="2696"/>
        <pc:sldMkLst>
          <pc:docMk/>
          <pc:sldMk cId="50377734" sldId="592"/>
        </pc:sldMkLst>
      </pc:sldChg>
      <pc:sldChg chg="modSp add">
        <pc:chgData name="Luiz Henrique Lima Veronesi - LVE" userId="4527d771-f9e3-4479-b5f1-548c0836c02f" providerId="ADAL" clId="{21ABAD14-1395-4222-BB92-D6946AEB506E}" dt="2020-01-27T16:47:43.828" v="140" actId="20577"/>
        <pc:sldMkLst>
          <pc:docMk/>
          <pc:sldMk cId="2547561505" sldId="592"/>
        </pc:sldMkLst>
        <pc:spChg chg="mod">
          <ac:chgData name="Luiz Henrique Lima Veronesi - LVE" userId="4527d771-f9e3-4479-b5f1-548c0836c02f" providerId="ADAL" clId="{21ABAD14-1395-4222-BB92-D6946AEB506E}" dt="2020-01-27T16:47:43.828" v="140" actId="20577"/>
          <ac:spMkLst>
            <pc:docMk/>
            <pc:sldMk cId="2547561505" sldId="592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21ABAD14-1395-4222-BB92-D6946AEB506E}" dt="2020-01-27T16:47:07.213" v="62" actId="2696"/>
        <pc:sldMkLst>
          <pc:docMk/>
          <pc:sldMk cId="1509309523" sldId="593"/>
        </pc:sldMkLst>
      </pc:sldChg>
      <pc:sldChg chg="addSp delSp modSp add ord">
        <pc:chgData name="Luiz Henrique Lima Veronesi - LVE" userId="4527d771-f9e3-4479-b5f1-548c0836c02f" providerId="ADAL" clId="{21ABAD14-1395-4222-BB92-D6946AEB506E}" dt="2020-01-27T16:57:31.863" v="189"/>
        <pc:sldMkLst>
          <pc:docMk/>
          <pc:sldMk cId="2752018803" sldId="593"/>
        </pc:sldMkLst>
        <pc:spChg chg="add del mod">
          <ac:chgData name="Luiz Henrique Lima Veronesi - LVE" userId="4527d771-f9e3-4479-b5f1-548c0836c02f" providerId="ADAL" clId="{21ABAD14-1395-4222-BB92-D6946AEB506E}" dt="2020-01-27T16:55:53.377" v="174" actId="478"/>
          <ac:spMkLst>
            <pc:docMk/>
            <pc:sldMk cId="2752018803" sldId="593"/>
            <ac:spMk id="3" creationId="{C77F2CCA-625A-4DA4-8968-7EDDB4AE434C}"/>
          </ac:spMkLst>
        </pc:spChg>
        <pc:spChg chg="del">
          <ac:chgData name="Luiz Henrique Lima Veronesi - LVE" userId="4527d771-f9e3-4479-b5f1-548c0836c02f" providerId="ADAL" clId="{21ABAD14-1395-4222-BB92-D6946AEB506E}" dt="2020-01-27T16:55:51.600" v="173" actId="478"/>
          <ac:spMkLst>
            <pc:docMk/>
            <pc:sldMk cId="2752018803" sldId="593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21ABAD14-1395-4222-BB92-D6946AEB506E}" dt="2020-01-27T16:55:50.014" v="172" actId="478"/>
          <ac:spMkLst>
            <pc:docMk/>
            <pc:sldMk cId="2752018803" sldId="593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21ABAD14-1395-4222-BB92-D6946AEB506E}" dt="2020-01-27T16:56:00.011" v="187" actId="20577"/>
          <ac:spMkLst>
            <pc:docMk/>
            <pc:sldMk cId="2752018803" sldId="593"/>
            <ac:spMk id="13" creationId="{802317AC-EFD6-4139-8BDD-46600ED80669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0" creationId="{3414640D-D142-4F59-BFC2-AA20708E4B33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2" creationId="{CFB1CCA0-21EE-4DCC-B3B8-A75FBC698157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6" creationId="{2FC44611-3EC4-4473-A12D-F224ABA4A38D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27" creationId="{365C3621-15D7-480A-8E51-4EA7C0F9E11E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36" creationId="{4BC86FD2-D6F1-4D62-A5AA-FA5560E23B8E}"/>
          </ac:spMkLst>
        </pc:spChg>
        <pc:spChg chg="add">
          <ac:chgData name="Luiz Henrique Lima Veronesi - LVE" userId="4527d771-f9e3-4479-b5f1-548c0836c02f" providerId="ADAL" clId="{21ABAD14-1395-4222-BB92-D6946AEB506E}" dt="2020-01-27T16:57:31.863" v="189"/>
          <ac:spMkLst>
            <pc:docMk/>
            <pc:sldMk cId="2752018803" sldId="593"/>
            <ac:spMk id="37" creationId="{FB9678EF-E605-48BF-87FF-9DF3CA4CCE7B}"/>
          </ac:spMkLst>
        </pc:spChg>
        <pc:grpChg chg="add">
          <ac:chgData name="Luiz Henrique Lima Veronesi - LVE" userId="4527d771-f9e3-4479-b5f1-548c0836c02f" providerId="ADAL" clId="{21ABAD14-1395-4222-BB92-D6946AEB506E}" dt="2020-01-27T16:57:31.863" v="189"/>
          <ac:grpSpMkLst>
            <pc:docMk/>
            <pc:sldMk cId="2752018803" sldId="593"/>
            <ac:grpSpMk id="10" creationId="{2829D6E2-1316-445B-BBC5-51AB3459BFB4}"/>
          </ac:grpSpMkLst>
        </pc:grpChg>
        <pc:grpChg chg="add">
          <ac:chgData name="Luiz Henrique Lima Veronesi - LVE" userId="4527d771-f9e3-4479-b5f1-548c0836c02f" providerId="ADAL" clId="{21ABAD14-1395-4222-BB92-D6946AEB506E}" dt="2020-01-27T16:57:31.863" v="189"/>
          <ac:grpSpMkLst>
            <pc:docMk/>
            <pc:sldMk cId="2752018803" sldId="593"/>
            <ac:grpSpMk id="29" creationId="{B9EB2DE5-A7E9-456A-87E1-6F0C791EA7E8}"/>
          </ac:grpSpMkLst>
        </pc:grp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9" creationId="{611C9AE2-2264-4DD5-AB10-6D8454291C66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3" creationId="{AF091EE8-69E0-4084-B37C-C9B6AEF31C83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4" creationId="{F0F4BF03-A9C0-401C-B800-F165660ACF32}"/>
          </ac:picMkLst>
        </pc:picChg>
        <pc:picChg chg="add">
          <ac:chgData name="Luiz Henrique Lima Veronesi - LVE" userId="4527d771-f9e3-4479-b5f1-548c0836c02f" providerId="ADAL" clId="{21ABAD14-1395-4222-BB92-D6946AEB506E}" dt="2020-01-27T16:57:31.863" v="189"/>
          <ac:picMkLst>
            <pc:docMk/>
            <pc:sldMk cId="2752018803" sldId="593"/>
            <ac:picMk id="28" creationId="{56877988-BB9B-454C-B645-3F43FA5160B4}"/>
          </ac:picMkLst>
        </pc:pic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19" creationId="{A121838A-AFCE-4CB1-8218-1B8569209DD0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21" creationId="{F5267C15-23B2-4B2E-B453-AF9500F4D905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25" creationId="{74516B45-7DAB-4751-BCB9-00F2EA001D65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34" creationId="{60523E28-BF99-4C1B-BA5E-EE7689612D9D}"/>
          </ac:cxnSpMkLst>
        </pc:cxnChg>
        <pc:cxnChg chg="add">
          <ac:chgData name="Luiz Henrique Lima Veronesi - LVE" userId="4527d771-f9e3-4479-b5f1-548c0836c02f" providerId="ADAL" clId="{21ABAD14-1395-4222-BB92-D6946AEB506E}" dt="2020-01-27T16:57:31.863" v="189"/>
          <ac:cxnSpMkLst>
            <pc:docMk/>
            <pc:sldMk cId="2752018803" sldId="593"/>
            <ac:cxnSpMk id="35" creationId="{6E9A0C31-94BF-4466-84E8-615AA7BD8856}"/>
          </ac:cxnSpMkLst>
        </pc:cxnChg>
      </pc:sldChg>
      <pc:sldChg chg="del">
        <pc:chgData name="Luiz Henrique Lima Veronesi - LVE" userId="4527d771-f9e3-4479-b5f1-548c0836c02f" providerId="ADAL" clId="{21ABAD14-1395-4222-BB92-D6946AEB506E}" dt="2020-01-27T16:47:07.243" v="63" actId="2696"/>
        <pc:sldMkLst>
          <pc:docMk/>
          <pc:sldMk cId="1185351287" sldId="594"/>
        </pc:sldMkLst>
      </pc:sldChg>
      <pc:sldChg chg="add">
        <pc:chgData name="Luiz Henrique Lima Veronesi - LVE" userId="4527d771-f9e3-4479-b5f1-548c0836c02f" providerId="ADAL" clId="{21ABAD14-1395-4222-BB92-D6946AEB506E}" dt="2020-01-27T17:07:42.259" v="190"/>
        <pc:sldMkLst>
          <pc:docMk/>
          <pc:sldMk cId="1535178547" sldId="594"/>
        </pc:sldMkLst>
      </pc:sldChg>
      <pc:sldChg chg="del">
        <pc:chgData name="Luiz Henrique Lima Veronesi - LVE" userId="4527d771-f9e3-4479-b5f1-548c0836c02f" providerId="ADAL" clId="{21ABAD14-1395-4222-BB92-D6946AEB506E}" dt="2020-01-27T16:47:07.261" v="64" actId="2696"/>
        <pc:sldMkLst>
          <pc:docMk/>
          <pc:sldMk cId="1009517450" sldId="595"/>
        </pc:sldMkLst>
      </pc:sldChg>
      <pc:sldChg chg="addSp delSp modSp add">
        <pc:chgData name="Luiz Henrique Lima Veronesi - LVE" userId="4527d771-f9e3-4479-b5f1-548c0836c02f" providerId="ADAL" clId="{21ABAD14-1395-4222-BB92-D6946AEB506E}" dt="2020-01-27T17:12:39.026" v="245" actId="1035"/>
        <pc:sldMkLst>
          <pc:docMk/>
          <pc:sldMk cId="1302019325" sldId="595"/>
        </pc:sldMkLst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0" creationId="{90F35D9F-7277-4EC1-B0F5-C7A2E201086C}"/>
          </ac:spMkLst>
        </pc:spChg>
        <pc:spChg chg="mod">
          <ac:chgData name="Luiz Henrique Lima Veronesi - LVE" userId="4527d771-f9e3-4479-b5f1-548c0836c02f" providerId="ADAL" clId="{21ABAD14-1395-4222-BB92-D6946AEB506E}" dt="2020-01-27T17:10:14.917" v="231" actId="20577"/>
          <ac:spMkLst>
            <pc:docMk/>
            <pc:sldMk cId="1302019325" sldId="595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4" creationId="{3C53EAB0-0E51-4AC0-B79F-1FB394561BC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5" creationId="{F2AEECDB-D7CB-471A-BA11-169540781A7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6" creationId="{18200852-CB19-4AF9-863C-4AF8EAD46F6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7" creationId="{3365A35D-553D-43BF-AAA0-3E2C95DBAE40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8" creationId="{0664D2A9-108D-4D7B-A2DC-B77F3BCC76C2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19" creationId="{8CDD7759-2196-4E0A-B78B-B4EB99FFD072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0" creationId="{F2AF2CB9-CE4C-4B0D-AFA1-86A71CF2EAFC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3" creationId="{E90E33E6-311C-48CD-92A1-9B592EB1DF40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4" creationId="{4D43785F-261E-4B47-8D27-E9D26599598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5" creationId="{70F00EE0-3D5D-4121-9ED5-1157254961A5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26" creationId="{FFD50491-C20B-483C-B862-E5A9E50B631F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2" creationId="{D9AFA64B-7CDF-4875-BDEF-455537E043C1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3" creationId="{E792953C-602C-474C-AE2A-69865F80BA8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4" creationId="{88169EA9-75E8-41CF-8B95-6923AF449303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5" creationId="{951670DE-916D-4863-9262-5FB459C0F2B4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6" creationId="{3427AB9F-33BF-4A36-932C-EA850D636AA7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7" creationId="{E036A1B3-FDF8-4377-AD8E-AE12BA84F00C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8" creationId="{9E83C1F2-6654-415B-9E66-91DEBD633FD7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59" creationId="{0D68D92C-7E0F-4FD4-9FC3-56FB2292CCD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0" creationId="{069B0F0B-5C5A-4AA6-92BD-6BA27805FC0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1" creationId="{FBDDB92F-9271-4A7D-A72E-9FD23664BD8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2" creationId="{0BF39BD6-A0FC-4A0F-A3A5-A255BEE4BEA9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5" creationId="{8E4D6DED-F7A0-4A3B-A24C-32B75922AE86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6" creationId="{17285135-886F-44CD-A67D-AB33FD44F8F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67" creationId="{4EDFA0E6-FD6D-44D2-8989-8C5FEDEC456D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1" creationId="{12A43A0B-DC87-42D2-B166-89986ED55DD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3" creationId="{CC72E815-0C6C-46E4-BA91-28A24763340B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75" creationId="{704202EB-9E3F-4E02-9281-40FD4E2FBC7A}"/>
          </ac:spMkLst>
        </pc:spChg>
        <pc:spChg chg="del">
          <ac:chgData name="Luiz Henrique Lima Veronesi - LVE" userId="4527d771-f9e3-4479-b5f1-548c0836c02f" providerId="ADAL" clId="{21ABAD14-1395-4222-BB92-D6946AEB506E}" dt="2020-01-27T17:09:59.547" v="216" actId="478"/>
          <ac:spMkLst>
            <pc:docMk/>
            <pc:sldMk cId="1302019325" sldId="595"/>
            <ac:spMk id="80" creationId="{69069D8E-94D9-4FF5-A87D-B3B3A4675D34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7" creationId="{E96F2577-0ADB-4200-B1EC-4A8012334659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8" creationId="{B1C117F3-1EAD-4507-BA60-6FEFFE487E33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89" creationId="{0676E8CE-F334-4C04-88D6-0B847B8357E9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1" creationId="{10C62CCA-1EB3-48C3-A787-48D5D7420DAD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2" creationId="{31BC2705-58CE-4AF1-BDDC-133A5CC85D1A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3" creationId="{FBD38E64-907F-48EB-9D2D-D649073BC4B4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4" creationId="{4AA951F3-1D86-43B4-A69B-0AE1D7DB7EFA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95" creationId="{6BE12D97-F724-4516-A458-A9937869AD0E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101" creationId="{3BF3B709-88BF-4792-9EE4-B884FDDBF780}"/>
          </ac:spMkLst>
        </pc:spChg>
        <pc:spChg chg="add mod">
          <ac:chgData name="Luiz Henrique Lima Veronesi - LVE" userId="4527d771-f9e3-4479-b5f1-548c0836c02f" providerId="ADAL" clId="{21ABAD14-1395-4222-BB92-D6946AEB506E}" dt="2020-01-27T17:12:39.026" v="245" actId="1035"/>
          <ac:spMkLst>
            <pc:docMk/>
            <pc:sldMk cId="1302019325" sldId="595"/>
            <ac:spMk id="118" creationId="{CCF20540-376A-4E5C-8703-1A942462B03A}"/>
          </ac:spMkLst>
        </pc:spChg>
        <pc:grpChg chg="del">
          <ac:chgData name="Luiz Henrique Lima Veronesi - LVE" userId="4527d771-f9e3-4479-b5f1-548c0836c02f" providerId="ADAL" clId="{21ABAD14-1395-4222-BB92-D6946AEB506E}" dt="2020-01-27T17:09:59.547" v="216" actId="478"/>
          <ac:grpSpMkLst>
            <pc:docMk/>
            <pc:sldMk cId="1302019325" sldId="595"/>
            <ac:grpSpMk id="27" creationId="{2253D3F6-5CCC-4190-B215-EB5C9C440822}"/>
          </ac:grpSpMkLst>
        </pc:grpChg>
        <pc:grpChg chg="del">
          <ac:chgData name="Luiz Henrique Lima Veronesi - LVE" userId="4527d771-f9e3-4479-b5f1-548c0836c02f" providerId="ADAL" clId="{21ABAD14-1395-4222-BB92-D6946AEB506E}" dt="2020-01-27T17:09:59.547" v="216" actId="478"/>
          <ac:grpSpMkLst>
            <pc:docMk/>
            <pc:sldMk cId="1302019325" sldId="595"/>
            <ac:grpSpMk id="76" creationId="{EBA9406A-1B78-489C-9753-4B5B17F71B0A}"/>
          </ac:grpSpMkLst>
        </pc:grp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9" creationId="{2347DCB1-AF29-49C2-A7CC-5DDB2D0D0CC1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3" creationId="{B2D99053-14DE-4E10-9091-FB74B17652B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4" creationId="{B7D782DA-A907-4091-95AD-0CD7A7820AF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8" creationId="{BE7D2A1B-4822-45A5-87EE-2F1A044C3A9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69" creationId="{EA2AE851-B121-4F63-BED6-6C018258E533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72" creationId="{2A3F5695-76B5-4151-B031-9B912F940A17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74" creationId="{D5CDBCB7-FE9F-4D8B-889B-AFBE7C8A19BD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81" creationId="{E6DA4864-52E8-444C-A7DA-B5607BDD4DC9}"/>
          </ac:picMkLst>
        </pc:picChg>
        <pc:picChg chg="del">
          <ac:chgData name="Luiz Henrique Lima Veronesi - LVE" userId="4527d771-f9e3-4479-b5f1-548c0836c02f" providerId="ADAL" clId="{21ABAD14-1395-4222-BB92-D6946AEB506E}" dt="2020-01-27T17:09:59.547" v="216" actId="478"/>
          <ac:picMkLst>
            <pc:docMk/>
            <pc:sldMk cId="1302019325" sldId="595"/>
            <ac:picMk id="82" creationId="{20085179-5652-4719-A8A2-3BBCD7DA6F34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2" creationId="{78050DCA-FEC7-4554-B6E8-F8675F83E56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3" creationId="{56E7F15B-0EDE-4A09-A233-9E5650BFDDC3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4" creationId="{ACD80AA7-9309-4B0B-A3D1-2020FAEECB4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5" creationId="{6FEF0DB2-236D-41C3-909A-963311B4E193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6" creationId="{A1D8B61B-044A-4272-B480-71FBE7E3CAD7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7" creationId="{3CF0BE18-9119-419B-A6A9-B745524C30C5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8" creationId="{0C887F3D-B007-487B-B50E-3F60A4986BAD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09" creationId="{39B4B98B-1B8C-474B-99B9-D6E9E4D96B3C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0" creationId="{2DFEDC8C-8A3F-40FB-A8E2-C14B7E61AC6E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1" creationId="{F369D4FD-840C-41F7-BA78-44A3C1584CA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2" creationId="{DA4CB97C-944D-49E8-9063-E500FD8DDDD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3" creationId="{161ED194-F1DE-4894-AA57-F31939CB4320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4" creationId="{DDCE0285-B3DE-4CDD-AD0D-90D64AC1CC2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5" creationId="{C737B51A-EF85-43C6-8995-D2855D344801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6" creationId="{FF11D77A-D59B-4F01-B187-97130FB56555}"/>
          </ac:picMkLst>
        </pc:picChg>
        <pc:picChg chg="add mod">
          <ac:chgData name="Luiz Henrique Lima Veronesi - LVE" userId="4527d771-f9e3-4479-b5f1-548c0836c02f" providerId="ADAL" clId="{21ABAD14-1395-4222-BB92-D6946AEB506E}" dt="2020-01-27T17:12:39.026" v="245" actId="1035"/>
          <ac:picMkLst>
            <pc:docMk/>
            <pc:sldMk cId="1302019325" sldId="595"/>
            <ac:picMk id="117" creationId="{490EFC49-D0EB-4CE5-825B-4964CDE7AFE2}"/>
          </ac:picMkLst>
        </pc:picChg>
        <pc:cxnChg chg="del">
          <ac:chgData name="Luiz Henrique Lima Veronesi - LVE" userId="4527d771-f9e3-4479-b5f1-548c0836c02f" providerId="ADAL" clId="{21ABAD14-1395-4222-BB92-D6946AEB506E}" dt="2020-01-27T17:09:59.547" v="216" actId="478"/>
          <ac:cxnSpMkLst>
            <pc:docMk/>
            <pc:sldMk cId="1302019325" sldId="595"/>
            <ac:cxnSpMk id="70" creationId="{A8D43E06-E998-4526-8AFB-4A7ED26F4665}"/>
          </ac:cxnSpMkLst>
        </pc:cxnChg>
        <pc:cxnChg chg="del">
          <ac:chgData name="Luiz Henrique Lima Veronesi - LVE" userId="4527d771-f9e3-4479-b5f1-548c0836c02f" providerId="ADAL" clId="{21ABAD14-1395-4222-BB92-D6946AEB506E}" dt="2020-01-27T17:09:59.547" v="216" actId="478"/>
          <ac:cxnSpMkLst>
            <pc:docMk/>
            <pc:sldMk cId="1302019325" sldId="595"/>
            <ac:cxnSpMk id="79" creationId="{052722CF-8E2F-4FDA-9C7B-45BEA0664176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3" creationId="{0E72DB32-B72B-48D4-9B0A-E760E45765A0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4" creationId="{98E50C33-49E8-459E-BD88-D9AB4DE00A66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5" creationId="{55DC8848-8C64-4208-A292-8A6BCCE9ABFB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86" creationId="{A836453F-CF1D-4907-9C1F-75EEA0CCA6F9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0" creationId="{9B0D0D42-5A40-48EA-B013-58C1F45765B8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6" creationId="{91B27336-A64B-4681-936B-B1316DAD816C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7" creationId="{333F06CC-7EAC-417A-B98A-8C44D9ECD7C8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8" creationId="{0A13E269-5381-4700-BF7E-24660FFBCDB3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99" creationId="{16A71C4E-DDB6-488D-AA98-E2DB94E75DA0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100" creationId="{FC8F80F0-E6D2-4DE1-AD98-DAF786E8BDA5}"/>
          </ac:cxnSpMkLst>
        </pc:cxnChg>
        <pc:cxnChg chg="add mod">
          <ac:chgData name="Luiz Henrique Lima Veronesi - LVE" userId="4527d771-f9e3-4479-b5f1-548c0836c02f" providerId="ADAL" clId="{21ABAD14-1395-4222-BB92-D6946AEB506E}" dt="2020-01-27T17:12:39.026" v="245" actId="1035"/>
          <ac:cxnSpMkLst>
            <pc:docMk/>
            <pc:sldMk cId="1302019325" sldId="595"/>
            <ac:cxnSpMk id="119" creationId="{219891C7-350B-4400-8B4D-5BBD005C0418}"/>
          </ac:cxnSpMkLst>
        </pc:cxnChg>
      </pc:sldChg>
      <pc:sldChg chg="add">
        <pc:chgData name="Luiz Henrique Lima Veronesi - LVE" userId="4527d771-f9e3-4479-b5f1-548c0836c02f" providerId="ADAL" clId="{21ABAD14-1395-4222-BB92-D6946AEB506E}" dt="2020-01-27T17:40:04.413" v="246"/>
        <pc:sldMkLst>
          <pc:docMk/>
          <pc:sldMk cId="2455159132" sldId="596"/>
        </pc:sldMkLst>
      </pc:sldChg>
      <pc:sldChg chg="addSp delSp modSp add">
        <pc:chgData name="Luiz Henrique Lima Veronesi - LVE" userId="4527d771-f9e3-4479-b5f1-548c0836c02f" providerId="ADAL" clId="{21ABAD14-1395-4222-BB92-D6946AEB506E}" dt="2020-01-29T16:00:55.110" v="354" actId="1076"/>
        <pc:sldMkLst>
          <pc:docMk/>
          <pc:sldMk cId="3347621567" sldId="599"/>
        </pc:sldMkLst>
        <pc:spChg chg="add mod">
          <ac:chgData name="Luiz Henrique Lima Veronesi - LVE" userId="4527d771-f9e3-4479-b5f1-548c0836c02f" providerId="ADAL" clId="{21ABAD14-1395-4222-BB92-D6946AEB506E}" dt="2020-01-29T15:59:15.779" v="315" actId="1035"/>
          <ac:spMkLst>
            <pc:docMk/>
            <pc:sldMk cId="3347621567" sldId="599"/>
            <ac:spMk id="9" creationId="{A622D26C-774D-4160-AC2D-5E91493EE95B}"/>
          </ac:spMkLst>
        </pc:spChg>
        <pc:spChg chg="mod">
          <ac:chgData name="Luiz Henrique Lima Veronesi - LVE" userId="4527d771-f9e3-4479-b5f1-548c0836c02f" providerId="ADAL" clId="{21ABAD14-1395-4222-BB92-D6946AEB506E}" dt="2020-01-29T15:57:29.706" v="292" actId="14100"/>
          <ac:spMkLst>
            <pc:docMk/>
            <pc:sldMk cId="3347621567" sldId="599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21ABAD14-1395-4222-BB92-D6946AEB506E}" dt="2020-01-29T15:59:57.445" v="345" actId="14100"/>
          <ac:spMkLst>
            <pc:docMk/>
            <pc:sldMk cId="3347621567" sldId="599"/>
            <ac:spMk id="12" creationId="{0932E6BB-EA1B-4C11-AE6C-062EEDBBDEBE}"/>
          </ac:spMkLst>
        </pc:spChg>
        <pc:picChg chg="add del mod">
          <ac:chgData name="Luiz Henrique Lima Veronesi - LVE" userId="4527d771-f9e3-4479-b5f1-548c0836c02f" providerId="ADAL" clId="{21ABAD14-1395-4222-BB92-D6946AEB506E}" dt="2020-01-29T15:58:04.553" v="295" actId="478"/>
          <ac:picMkLst>
            <pc:docMk/>
            <pc:sldMk cId="3347621567" sldId="599"/>
            <ac:picMk id="2" creationId="{EA1B9094-10AE-4183-831A-B6608671E40E}"/>
          </ac:picMkLst>
        </pc:picChg>
        <pc:picChg chg="add mod">
          <ac:chgData name="Luiz Henrique Lima Veronesi - LVE" userId="4527d771-f9e3-4479-b5f1-548c0836c02f" providerId="ADAL" clId="{21ABAD14-1395-4222-BB92-D6946AEB506E}" dt="2020-01-29T16:00:51.620" v="353" actId="1076"/>
          <ac:picMkLst>
            <pc:docMk/>
            <pc:sldMk cId="3347621567" sldId="599"/>
            <ac:picMk id="3" creationId="{EB49DCD0-7F7E-48BB-8FA8-138071C0DD33}"/>
          </ac:picMkLst>
        </pc:picChg>
        <pc:picChg chg="add mod">
          <ac:chgData name="Luiz Henrique Lima Veronesi - LVE" userId="4527d771-f9e3-4479-b5f1-548c0836c02f" providerId="ADAL" clId="{21ABAD14-1395-4222-BB92-D6946AEB506E}" dt="2020-01-29T16:00:48.698" v="352" actId="1076"/>
          <ac:picMkLst>
            <pc:docMk/>
            <pc:sldMk cId="3347621567" sldId="599"/>
            <ac:picMk id="6" creationId="{22A38BBB-B01B-414F-92AD-F910021EAFDC}"/>
          </ac:picMkLst>
        </pc:picChg>
        <pc:picChg chg="add mod">
          <ac:chgData name="Luiz Henrique Lima Veronesi - LVE" userId="4527d771-f9e3-4479-b5f1-548c0836c02f" providerId="ADAL" clId="{21ABAD14-1395-4222-BB92-D6946AEB506E}" dt="2020-01-29T16:00:55.110" v="354" actId="1076"/>
          <ac:picMkLst>
            <pc:docMk/>
            <pc:sldMk cId="3347621567" sldId="599"/>
            <ac:picMk id="7" creationId="{C6BB87C7-6664-4B38-A005-E2553E143BD5}"/>
          </ac:picMkLst>
        </pc:picChg>
        <pc:picChg chg="add mod">
          <ac:chgData name="Luiz Henrique Lima Veronesi - LVE" userId="4527d771-f9e3-4479-b5f1-548c0836c02f" providerId="ADAL" clId="{21ABAD14-1395-4222-BB92-D6946AEB506E}" dt="2020-01-29T16:00:45.247" v="351" actId="1076"/>
          <ac:picMkLst>
            <pc:docMk/>
            <pc:sldMk cId="3347621567" sldId="599"/>
            <ac:picMk id="8" creationId="{4FD4F168-0A8D-47E3-B3B2-58348E1E4970}"/>
          </ac:picMkLst>
        </pc:picChg>
      </pc:sldChg>
      <pc:sldChg chg="addSp delSp modSp add">
        <pc:chgData name="Luiz Henrique Lima Veronesi - LVE" userId="4527d771-f9e3-4479-b5f1-548c0836c02f" providerId="ADAL" clId="{21ABAD14-1395-4222-BB92-D6946AEB506E}" dt="2020-01-29T16:02:59.742" v="380" actId="1076"/>
        <pc:sldMkLst>
          <pc:docMk/>
          <pc:sldMk cId="835910298" sldId="600"/>
        </pc:sldMkLst>
        <pc:spChg chg="del">
          <ac:chgData name="Luiz Henrique Lima Veronesi - LVE" userId="4527d771-f9e3-4479-b5f1-548c0836c02f" providerId="ADAL" clId="{21ABAD14-1395-4222-BB92-D6946AEB506E}" dt="2020-01-29T16:02:15.585" v="368" actId="478"/>
          <ac:spMkLst>
            <pc:docMk/>
            <pc:sldMk cId="835910298" sldId="600"/>
            <ac:spMk id="9" creationId="{A622D26C-774D-4160-AC2D-5E91493EE95B}"/>
          </ac:spMkLst>
        </pc:spChg>
        <pc:spChg chg="mod">
          <ac:chgData name="Luiz Henrique Lima Veronesi - LVE" userId="4527d771-f9e3-4479-b5f1-548c0836c02f" providerId="ADAL" clId="{21ABAD14-1395-4222-BB92-D6946AEB506E}" dt="2020-01-29T16:01:16.453" v="362" actId="20577"/>
          <ac:spMkLst>
            <pc:docMk/>
            <pc:sldMk cId="835910298" sldId="600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21ABAD14-1395-4222-BB92-D6946AEB506E}" dt="2020-01-29T16:02:35.239" v="378" actId="20577"/>
          <ac:spMkLst>
            <pc:docMk/>
            <pc:sldMk cId="835910298" sldId="600"/>
            <ac:spMk id="12" creationId="{0932E6BB-EA1B-4C11-AE6C-062EEDBBDEBE}"/>
          </ac:spMkLst>
        </pc:spChg>
        <pc:picChg chg="add mod">
          <ac:chgData name="Luiz Henrique Lima Veronesi - LVE" userId="4527d771-f9e3-4479-b5f1-548c0836c02f" providerId="ADAL" clId="{21ABAD14-1395-4222-BB92-D6946AEB506E}" dt="2020-01-29T16:01:38.927" v="366" actId="1076"/>
          <ac:picMkLst>
            <pc:docMk/>
            <pc:sldMk cId="835910298" sldId="600"/>
            <ac:picMk id="2" creationId="{68058127-3F02-4DAE-830E-26712CB8B1DD}"/>
          </ac:picMkLst>
        </pc:picChg>
        <pc:picChg chg="del">
          <ac:chgData name="Luiz Henrique Lima Veronesi - LVE" userId="4527d771-f9e3-4479-b5f1-548c0836c02f" providerId="ADAL" clId="{21ABAD14-1395-4222-BB92-D6946AEB506E}" dt="2020-01-29T16:01:19.708" v="363" actId="478"/>
          <ac:picMkLst>
            <pc:docMk/>
            <pc:sldMk cId="835910298" sldId="600"/>
            <ac:picMk id="3" creationId="{EB49DCD0-7F7E-48BB-8FA8-138071C0DD33}"/>
          </ac:picMkLst>
        </pc:picChg>
        <pc:picChg chg="del">
          <ac:chgData name="Luiz Henrique Lima Veronesi - LVE" userId="4527d771-f9e3-4479-b5f1-548c0836c02f" providerId="ADAL" clId="{21ABAD14-1395-4222-BB92-D6946AEB506E}" dt="2020-01-29T16:02:11.713" v="367" actId="478"/>
          <ac:picMkLst>
            <pc:docMk/>
            <pc:sldMk cId="835910298" sldId="600"/>
            <ac:picMk id="6" creationId="{22A38BBB-B01B-414F-92AD-F910021EAFDC}"/>
          </ac:picMkLst>
        </pc:picChg>
        <pc:picChg chg="del">
          <ac:chgData name="Luiz Henrique Lima Veronesi - LVE" userId="4527d771-f9e3-4479-b5f1-548c0836c02f" providerId="ADAL" clId="{21ABAD14-1395-4222-BB92-D6946AEB506E}" dt="2020-01-29T16:02:26.316" v="372" actId="478"/>
          <ac:picMkLst>
            <pc:docMk/>
            <pc:sldMk cId="835910298" sldId="600"/>
            <ac:picMk id="7" creationId="{C6BB87C7-6664-4B38-A005-E2553E143BD5}"/>
          </ac:picMkLst>
        </pc:picChg>
        <pc:picChg chg="del">
          <ac:chgData name="Luiz Henrique Lima Veronesi - LVE" userId="4527d771-f9e3-4479-b5f1-548c0836c02f" providerId="ADAL" clId="{21ABAD14-1395-4222-BB92-D6946AEB506E}" dt="2020-01-29T16:02:26.316" v="372" actId="478"/>
          <ac:picMkLst>
            <pc:docMk/>
            <pc:sldMk cId="835910298" sldId="600"/>
            <ac:picMk id="8" creationId="{4FD4F168-0A8D-47E3-B3B2-58348E1E4970}"/>
          </ac:picMkLst>
        </pc:picChg>
        <pc:picChg chg="add mod">
          <ac:chgData name="Luiz Henrique Lima Veronesi - LVE" userId="4527d771-f9e3-4479-b5f1-548c0836c02f" providerId="ADAL" clId="{21ABAD14-1395-4222-BB92-D6946AEB506E}" dt="2020-01-29T16:02:23.322" v="371" actId="14100"/>
          <ac:picMkLst>
            <pc:docMk/>
            <pc:sldMk cId="835910298" sldId="600"/>
            <ac:picMk id="10" creationId="{59805E7B-049D-423B-A815-B2037BE72D9B}"/>
          </ac:picMkLst>
        </pc:picChg>
        <pc:picChg chg="add mod">
          <ac:chgData name="Luiz Henrique Lima Veronesi - LVE" userId="4527d771-f9e3-4479-b5f1-548c0836c02f" providerId="ADAL" clId="{21ABAD14-1395-4222-BB92-D6946AEB506E}" dt="2020-01-29T16:02:59.742" v="380" actId="1076"/>
          <ac:picMkLst>
            <pc:docMk/>
            <pc:sldMk cId="835910298" sldId="600"/>
            <ac:picMk id="14" creationId="{145C045D-39F3-48EC-8EF8-EC5785F3E0DC}"/>
          </ac:picMkLst>
        </pc:picChg>
      </pc:sldChg>
    </pc:docChg>
  </pc:docChgLst>
  <pc:docChgLst>
    <pc:chgData name="Luiz Henrique Lima Veronesi - LVE" userId="4527d771-f9e3-4479-b5f1-548c0836c02f" providerId="ADAL" clId="{99330BAB-5294-4367-9179-E301C683619C}"/>
    <pc:docChg chg="undo redo custSel addSld delSld modSld sldOrd">
      <pc:chgData name="Luiz Henrique Lima Veronesi - LVE" userId="4527d771-f9e3-4479-b5f1-548c0836c02f" providerId="ADAL" clId="{99330BAB-5294-4367-9179-E301C683619C}" dt="2020-01-29T00:42:53.660" v="4032" actId="5793"/>
      <pc:docMkLst>
        <pc:docMk/>
      </pc:docMkLst>
      <pc:sldChg chg="modSp">
        <pc:chgData name="Luiz Henrique Lima Veronesi - LVE" userId="4527d771-f9e3-4479-b5f1-548c0836c02f" providerId="ADAL" clId="{99330BAB-5294-4367-9179-E301C683619C}" dt="2020-01-28T01:06:13.411" v="3230" actId="5793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99330BAB-5294-4367-9179-E301C683619C}" dt="2020-01-28T01:06:13.411" v="3230" actId="5793"/>
          <ac:spMkLst>
            <pc:docMk/>
            <pc:sldMk cId="2478687350" sldId="453"/>
            <ac:spMk id="3" creationId="{1377B980-2E39-4DBB-AE3A-04DAA50F2C45}"/>
          </ac:spMkLst>
        </pc:spChg>
      </pc:sldChg>
      <pc:sldChg chg="addSp delSp modSp">
        <pc:chgData name="Luiz Henrique Lima Veronesi - LVE" userId="4527d771-f9e3-4479-b5f1-548c0836c02f" providerId="ADAL" clId="{99330BAB-5294-4367-9179-E301C683619C}" dt="2020-01-28T01:07:44.117" v="3232" actId="20577"/>
        <pc:sldMkLst>
          <pc:docMk/>
          <pc:sldMk cId="1883550355" sldId="581"/>
        </pc:sldMkLst>
        <pc:spChg chg="add mod">
          <ac:chgData name="Luiz Henrique Lima Veronesi - LVE" userId="4527d771-f9e3-4479-b5f1-548c0836c02f" providerId="ADAL" clId="{99330BAB-5294-4367-9179-E301C683619C}" dt="2020-01-27T22:37:33.619" v="961" actId="1076"/>
          <ac:spMkLst>
            <pc:docMk/>
            <pc:sldMk cId="1883550355" sldId="581"/>
            <ac:spMk id="8" creationId="{1B96C7C3-7D2D-4470-B4D3-1E97F2E0BDBA}"/>
          </ac:spMkLst>
        </pc:spChg>
        <pc:spChg chg="mod">
          <ac:chgData name="Luiz Henrique Lima Veronesi - LVE" userId="4527d771-f9e3-4479-b5f1-548c0836c02f" providerId="ADAL" clId="{99330BAB-5294-4367-9179-E301C683619C}" dt="2020-01-28T01:07:44.117" v="3232" actId="20577"/>
          <ac:spMkLst>
            <pc:docMk/>
            <pc:sldMk cId="1883550355" sldId="581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7T22:26:58.366" v="381" actId="478"/>
          <ac:spMkLst>
            <pc:docMk/>
            <pc:sldMk cId="1883550355" sldId="581"/>
            <ac:spMk id="12" creationId="{0932E6BB-EA1B-4C11-AE6C-062EEDBBDEBE}"/>
          </ac:spMkLst>
        </pc:spChg>
        <pc:grpChg chg="add mod">
          <ac:chgData name="Luiz Henrique Lima Veronesi - LVE" userId="4527d771-f9e3-4479-b5f1-548c0836c02f" providerId="ADAL" clId="{99330BAB-5294-4367-9179-E301C683619C}" dt="2020-01-27T22:37:33.619" v="961" actId="1076"/>
          <ac:grpSpMkLst>
            <pc:docMk/>
            <pc:sldMk cId="1883550355" sldId="581"/>
            <ac:grpSpMk id="9" creationId="{BD1DB87D-A68D-4172-8C1A-9BB566C49E6D}"/>
          </ac:grpSpMkLst>
        </pc:grpChg>
        <pc:picChg chg="add mod">
          <ac:chgData name="Luiz Henrique Lima Veronesi - LVE" userId="4527d771-f9e3-4479-b5f1-548c0836c02f" providerId="ADAL" clId="{99330BAB-5294-4367-9179-E301C683619C}" dt="2020-01-27T22:37:33.619" v="961" actId="1076"/>
          <ac:picMkLst>
            <pc:docMk/>
            <pc:sldMk cId="1883550355" sldId="581"/>
            <ac:picMk id="3" creationId="{94A571D5-E2C1-4134-9B19-F2CAAC718D08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0" creationId="{C22DE192-5FEB-4D27-A8F1-D914252C475A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4" creationId="{16614BB0-E1AF-4A19-8B4D-6C45D0BF4D74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5" creationId="{D384EEF3-671E-4B95-8FF9-DBC35B5CD980}"/>
          </ac:picMkLst>
        </pc:picChg>
        <pc:picChg chg="mod">
          <ac:chgData name="Luiz Henrique Lima Veronesi - LVE" userId="4527d771-f9e3-4479-b5f1-548c0836c02f" providerId="ADAL" clId="{99330BAB-5294-4367-9179-E301C683619C}" dt="2020-01-27T22:29:06.511" v="411" actId="2085"/>
          <ac:picMkLst>
            <pc:docMk/>
            <pc:sldMk cId="1883550355" sldId="581"/>
            <ac:picMk id="16" creationId="{6F0D52CF-06E6-444C-9E3C-9314D69732A9}"/>
          </ac:picMkLst>
        </pc:picChg>
        <pc:cxnChg chg="add mod">
          <ac:chgData name="Luiz Henrique Lima Veronesi - LVE" userId="4527d771-f9e3-4479-b5f1-548c0836c02f" providerId="ADAL" clId="{99330BAB-5294-4367-9179-E301C683619C}" dt="2020-01-27T22:37:33.619" v="961" actId="1076"/>
          <ac:cxnSpMkLst>
            <pc:docMk/>
            <pc:sldMk cId="1883550355" sldId="581"/>
            <ac:cxnSpMk id="7" creationId="{9A2199CE-ED1D-4FCA-9B07-A3FDA873E6EE}"/>
          </ac:cxnSpMkLst>
        </pc:cxnChg>
      </pc:sldChg>
      <pc:sldChg chg="modSp ord">
        <pc:chgData name="Luiz Henrique Lima Veronesi - LVE" userId="4527d771-f9e3-4479-b5f1-548c0836c02f" providerId="ADAL" clId="{99330BAB-5294-4367-9179-E301C683619C}" dt="2020-01-27T22:37:44.806" v="973" actId="20577"/>
        <pc:sldMkLst>
          <pc:docMk/>
          <pc:sldMk cId="4030827092" sldId="589"/>
        </pc:sldMkLst>
        <pc:spChg chg="mod">
          <ac:chgData name="Luiz Henrique Lima Veronesi - LVE" userId="4527d771-f9e3-4479-b5f1-548c0836c02f" providerId="ADAL" clId="{99330BAB-5294-4367-9179-E301C683619C}" dt="2020-01-27T22:37:44.806" v="973" actId="20577"/>
          <ac:spMkLst>
            <pc:docMk/>
            <pc:sldMk cId="4030827092" sldId="589"/>
            <ac:spMk id="2" creationId="{9DA7EFF4-F38A-4E5C-BD8B-73F3E67E3170}"/>
          </ac:spMkLst>
        </pc:spChg>
      </pc:sldChg>
      <pc:sldChg chg="addSp delSp modSp">
        <pc:chgData name="Luiz Henrique Lima Veronesi - LVE" userId="4527d771-f9e3-4479-b5f1-548c0836c02f" providerId="ADAL" clId="{99330BAB-5294-4367-9179-E301C683619C}" dt="2020-01-28T00:48:17.805" v="1580" actId="1076"/>
        <pc:sldMkLst>
          <pc:docMk/>
          <pc:sldMk cId="4038121977" sldId="590"/>
        </pc:sldMkLst>
        <pc:spChg chg="add 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47" creationId="{3BABFEF5-3DDD-4B0F-AE44-370FE195E278}"/>
          </ac:spMkLst>
        </pc:spChg>
        <pc:spChg chg="add 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57" creationId="{8DFF36D5-FBBF-43E1-9775-0B90CF3528CD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0" creationId="{1FCADDB9-3C5E-4B5F-A304-3717D0290890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1" creationId="{95ED7B92-97F3-4562-94A3-9CA9149BC06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2" creationId="{6F3B0F6C-5AC7-4F5B-A701-EF9E5DE9E7B2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3" creationId="{3F2F7116-2A0F-46DC-A411-A1BB4605C743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4" creationId="{2AC3FF10-8C43-4034-89A4-C6796887F02D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5" creationId="{32123D19-F4F7-4899-916F-F6F8B6D12111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6" creationId="{7ED58EF5-9C26-4798-B127-F99D229F9168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67" creationId="{177B0480-6978-4B0D-9D9C-31EC11B64A0C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8" creationId="{DDB51BC3-19D9-415F-81C5-9D5435299615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69" creationId="{3CC2340D-36C6-4360-B390-CF2B5DDE86A1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70" creationId="{09152C7D-4BD9-4D8A-9E18-705683D1E1BB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71" creationId="{E2FD9934-6C6A-4B4A-B493-87A5031FB67C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84" creationId="{B346ADA5-183A-406C-996A-B4A1A8AF9D9C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85" creationId="{4B17D1BE-818A-40C8-A06F-F05015EA04B5}"/>
          </ac:spMkLst>
        </pc:spChg>
        <pc:spChg chg="mod">
          <ac:chgData name="Luiz Henrique Lima Veronesi - LVE" userId="4527d771-f9e3-4479-b5f1-548c0836c02f" providerId="ADAL" clId="{99330BAB-5294-4367-9179-E301C683619C}" dt="2020-01-28T00:48:17.805" v="1580" actId="1076"/>
          <ac:spMkLst>
            <pc:docMk/>
            <pc:sldMk cId="4038121977" sldId="590"/>
            <ac:spMk id="92" creationId="{3AC0CB77-9BFA-4297-9626-A991BB4931BE}"/>
          </ac:spMkLst>
        </pc:spChg>
        <pc:spChg chg="del mod">
          <ac:chgData name="Luiz Henrique Lima Veronesi - LVE" userId="4527d771-f9e3-4479-b5f1-548c0836c02f" providerId="ADAL" clId="{99330BAB-5294-4367-9179-E301C683619C}" dt="2020-01-28T00:06:08.581" v="1311" actId="478"/>
          <ac:spMkLst>
            <pc:docMk/>
            <pc:sldMk cId="4038121977" sldId="590"/>
            <ac:spMk id="93" creationId="{7328FC74-661F-4DD2-A10A-352C21DE0B35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97" creationId="{6FD0E2E5-6F82-4E8A-8AFA-3B350E8C8324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01" creationId="{0547EE6A-D1B5-4754-A783-E031AD696A10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2" creationId="{88421964-C753-480D-AFEA-60B7534439E8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3" creationId="{DFEDC5A1-7307-46A6-BF0A-FBD2E7C2D484}"/>
          </ac:spMkLst>
        </pc:spChg>
        <pc:spChg chg="del mod">
          <ac:chgData name="Luiz Henrique Lima Veronesi - LVE" userId="4527d771-f9e3-4479-b5f1-548c0836c02f" providerId="ADAL" clId="{99330BAB-5294-4367-9179-E301C683619C}" dt="2020-01-28T00:06:06.515" v="1310" actId="478"/>
          <ac:spMkLst>
            <pc:docMk/>
            <pc:sldMk cId="4038121977" sldId="590"/>
            <ac:spMk id="114" creationId="{C266CB0B-C683-40E2-A521-42F1A4E7E77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38" creationId="{FF9B85FD-A630-44B6-99B7-C8B7A584E78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39" creationId="{F5ABD7DC-8327-4C8D-BEEB-A09C8BA8CB2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0" creationId="{3D9B020B-FF93-4C13-B37F-604E62F870C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1" creationId="{ADE1F76A-ECCC-442C-B0A5-E590C6D437B0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2" creationId="{B711E3D2-B87A-4DDF-97C4-D7A1CC64672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3" creationId="{81C14A26-7A28-4580-B837-9A7734A5476F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4" creationId="{5429BAB3-0F49-4D43-BBD4-B1FC3C28CBAE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5" creationId="{AEAFEC68-7C87-4260-89FD-82A890A19B17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6" creationId="{8D897329-20B0-4340-99DF-DA302956E466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47" creationId="{F941CF04-B61B-40F3-B000-AEF06FAA8CD0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48" creationId="{359BB61D-1A78-4CB1-A2C2-1CC870F4FFF3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1" creationId="{ED5A6AB6-8D91-462F-B6CA-D35E4E170853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2" creationId="{DD10D0D7-9614-4561-BE31-0A09BF72776B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53" creationId="{4BFE1E8B-6CED-44A4-AC38-674B79F9BC3C}"/>
          </ac:spMkLst>
        </pc:spChg>
        <pc:spChg chg="add del mod">
          <ac:chgData name="Luiz Henrique Lima Veronesi - LVE" userId="4527d771-f9e3-4479-b5f1-548c0836c02f" providerId="ADAL" clId="{99330BAB-5294-4367-9179-E301C683619C}" dt="2020-01-28T00:44:37.061" v="1443" actId="478"/>
          <ac:spMkLst>
            <pc:docMk/>
            <pc:sldMk cId="4038121977" sldId="590"/>
            <ac:spMk id="157" creationId="{905BCEA2-C2B8-41D1-A099-D4EC4CF785CA}"/>
          </ac:spMkLst>
        </pc:spChg>
        <pc:spChg chg="add del mod">
          <ac:chgData name="Luiz Henrique Lima Veronesi - LVE" userId="4527d771-f9e3-4479-b5f1-548c0836c02f" providerId="ADAL" clId="{99330BAB-5294-4367-9179-E301C683619C}" dt="2020-01-28T00:12:28.530" v="1421" actId="478"/>
          <ac:spMkLst>
            <pc:docMk/>
            <pc:sldMk cId="4038121977" sldId="590"/>
            <ac:spMk id="159" creationId="{847A5585-FF37-438D-8280-582E42593A18}"/>
          </ac:spMkLst>
        </pc:spChg>
        <pc:spChg chg="add del mod">
          <ac:chgData name="Luiz Henrique Lima Veronesi - LVE" userId="4527d771-f9e3-4479-b5f1-548c0836c02f" providerId="ADAL" clId="{99330BAB-5294-4367-9179-E301C683619C}" dt="2020-01-28T00:43:08.244" v="1424" actId="478"/>
          <ac:spMkLst>
            <pc:docMk/>
            <pc:sldMk cId="4038121977" sldId="590"/>
            <ac:spMk id="161" creationId="{855486DD-B2E9-4E37-B7F4-A0DAFE5F4B71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66" creationId="{2794EC97-5B8D-4838-B4BB-19B1AAA30FB4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0" creationId="{A055D03A-E67A-4B51-984E-527DDD25D07A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1" creationId="{E3ABD2B3-AB79-439D-A2A9-27DD4D62845E}"/>
          </ac:spMkLst>
        </pc:spChg>
        <pc:spChg chg="add mod">
          <ac:chgData name="Luiz Henrique Lima Veronesi - LVE" userId="4527d771-f9e3-4479-b5f1-548c0836c02f" providerId="ADAL" clId="{99330BAB-5294-4367-9179-E301C683619C}" dt="2020-01-28T00:47:26.553" v="1564" actId="1035"/>
          <ac:spMkLst>
            <pc:docMk/>
            <pc:sldMk cId="4038121977" sldId="590"/>
            <ac:spMk id="172" creationId="{AB891F15-1FBC-4FAE-A57E-2016E63C8D2B}"/>
          </ac:spMkLst>
        </pc:spChg>
        <pc:spChg chg="add mod">
          <ac:chgData name="Luiz Henrique Lima Veronesi - LVE" userId="4527d771-f9e3-4479-b5f1-548c0836c02f" providerId="ADAL" clId="{99330BAB-5294-4367-9179-E301C683619C}" dt="2020-01-28T00:47:41.100" v="1569" actId="1076"/>
          <ac:spMkLst>
            <pc:docMk/>
            <pc:sldMk cId="4038121977" sldId="590"/>
            <ac:spMk id="174" creationId="{1D7A0318-8543-4E74-8F60-23DAE4BAF50B}"/>
          </ac:spMkLst>
        </pc:spChg>
        <pc:grpChg chg="add 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3" creationId="{89B1D51E-F9D7-41D8-8016-2EDC45DE1724}"/>
          </ac:grpSpMkLst>
        </pc:grpChg>
        <pc:grpChg chg="add mod">
          <ac:chgData name="Luiz Henrique Lima Veronesi - LVE" userId="4527d771-f9e3-4479-b5f1-548c0836c02f" providerId="ADAL" clId="{99330BAB-5294-4367-9179-E301C683619C}" dt="2020-01-28T00:47:26.553" v="1564" actId="1035"/>
          <ac:grpSpMkLst>
            <pc:docMk/>
            <pc:sldMk cId="4038121977" sldId="590"/>
            <ac:grpSpMk id="72" creationId="{8886B08A-7C4C-420E-A71A-C9BAE81F459D}"/>
          </ac:grpSpMkLst>
        </pc:grpChg>
        <pc:grpChg chg="del mod">
          <ac:chgData name="Luiz Henrique Lima Veronesi - LVE" userId="4527d771-f9e3-4479-b5f1-548c0836c02f" providerId="ADAL" clId="{99330BAB-5294-4367-9179-E301C683619C}" dt="2020-01-28T00:06:08.581" v="1311" actId="478"/>
          <ac:grpSpMkLst>
            <pc:docMk/>
            <pc:sldMk cId="4038121977" sldId="590"/>
            <ac:grpSpMk id="94" creationId="{EFE53ED2-BEF2-4111-8068-B81C76513627}"/>
          </ac:grpSpMkLst>
        </pc:grpChg>
        <pc:grpChg chg="del mod">
          <ac:chgData name="Luiz Henrique Lima Veronesi - LVE" userId="4527d771-f9e3-4479-b5f1-548c0836c02f" providerId="ADAL" clId="{99330BAB-5294-4367-9179-E301C683619C}" dt="2020-01-28T00:06:06.515" v="1310" actId="478"/>
          <ac:grpSpMkLst>
            <pc:docMk/>
            <pc:sldMk cId="4038121977" sldId="590"/>
            <ac:grpSpMk id="98" creationId="{965A7826-970A-4FD3-95A8-B441129D35AB}"/>
          </ac:grpSpMkLst>
        </pc:grpChg>
        <pc:grpChg chg="del mod">
          <ac:chgData name="Luiz Henrique Lima Veronesi - LVE" userId="4527d771-f9e3-4479-b5f1-548c0836c02f" providerId="ADAL" clId="{99330BAB-5294-4367-9179-E301C683619C}" dt="2020-01-28T00:07:30.183" v="1344" actId="478"/>
          <ac:grpSpMkLst>
            <pc:docMk/>
            <pc:sldMk cId="4038121977" sldId="590"/>
            <ac:grpSpMk id="107" creationId="{2F50CEAD-30A8-428D-8906-759A9AB811E9}"/>
          </ac:grpSpMkLst>
        </pc:grpChg>
        <pc:grpChg chg="mod">
          <ac:chgData name="Luiz Henrique Lima Veronesi - LVE" userId="4527d771-f9e3-4479-b5f1-548c0836c02f" providerId="ADAL" clId="{99330BAB-5294-4367-9179-E301C683619C}" dt="2020-01-28T00:05:50.955" v="1303" actId="1076"/>
          <ac:grpSpMkLst>
            <pc:docMk/>
            <pc:sldMk cId="4038121977" sldId="590"/>
            <ac:grpSpMk id="108" creationId="{24ADE129-FAA9-4FC5-BFAC-CF35BDDC658D}"/>
          </ac:grpSpMkLst>
        </pc:grpChg>
        <pc:grpChg chg="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119" creationId="{7992D5F3-F484-4621-9D7B-369F078F5EB4}"/>
          </ac:grpSpMkLst>
        </pc:grpChg>
        <pc:grpChg chg="mod">
          <ac:chgData name="Luiz Henrique Lima Veronesi - LVE" userId="4527d771-f9e3-4479-b5f1-548c0836c02f" providerId="ADAL" clId="{99330BAB-5294-4367-9179-E301C683619C}" dt="2020-01-28T00:48:17.805" v="1580" actId="1076"/>
          <ac:grpSpMkLst>
            <pc:docMk/>
            <pc:sldMk cId="4038121977" sldId="590"/>
            <ac:grpSpMk id="120" creationId="{5F9DED6F-60BE-4B4F-99C5-D2DB25600185}"/>
          </ac:grpSpMkLst>
        </pc:grpChg>
        <pc:grpChg chg="add del mod">
          <ac:chgData name="Luiz Henrique Lima Veronesi - LVE" userId="4527d771-f9e3-4479-b5f1-548c0836c02f" providerId="ADAL" clId="{99330BAB-5294-4367-9179-E301C683619C}" dt="2020-01-28T00:43:13.205" v="1425" actId="478"/>
          <ac:grpSpMkLst>
            <pc:docMk/>
            <pc:sldMk cId="4038121977" sldId="590"/>
            <ac:grpSpMk id="162" creationId="{46768D2D-1CA1-41A7-B520-1C4914BE61D2}"/>
          </ac:grpSpMkLst>
        </pc:grpChg>
        <pc:picChg chg="add mod">
          <ac:chgData name="Luiz Henrique Lima Veronesi - LVE" userId="4527d771-f9e3-4479-b5f1-548c0836c02f" providerId="ADAL" clId="{99330BAB-5294-4367-9179-E301C683619C}" dt="2020-01-28T00:48:17.805" v="1580" actId="1076"/>
          <ac:picMkLst>
            <pc:docMk/>
            <pc:sldMk cId="4038121977" sldId="590"/>
            <ac:picMk id="10" creationId="{A3784846-715B-4DDC-B81F-2AC059359167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7" creationId="{214EFF8F-4E2C-4AA5-8DD1-B19757776242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9" creationId="{FF32CDF6-A10D-4B1B-AB87-BA5C3B7D0CB2}"/>
          </ac:picMkLst>
        </pc:picChg>
        <pc:picChg chg="add mod">
          <ac:chgData name="Luiz Henrique Lima Veronesi - LVE" userId="4527d771-f9e3-4479-b5f1-548c0836c02f" providerId="ADAL" clId="{99330BAB-5294-4367-9179-E301C683619C}" dt="2020-01-28T00:07:59.891" v="1370" actId="571"/>
          <ac:picMkLst>
            <pc:docMk/>
            <pc:sldMk cId="4038121977" sldId="590"/>
            <ac:picMk id="48" creationId="{2B199CDB-B2CE-4C27-BFAE-705D70901C56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02.534" v="1428" actId="478"/>
          <ac:picMkLst>
            <pc:docMk/>
            <pc:sldMk cId="4038121977" sldId="590"/>
            <ac:picMk id="59" creationId="{CC7B9977-7267-4540-8D96-15925663813F}"/>
          </ac:picMkLst>
        </pc:picChg>
        <pc:picChg chg="mod">
          <ac:chgData name="Luiz Henrique Lima Veronesi - LVE" userId="4527d771-f9e3-4479-b5f1-548c0836c02f" providerId="ADAL" clId="{99330BAB-5294-4367-9179-E301C683619C}" dt="2020-01-28T00:08:05.886" v="1371" actId="164"/>
          <ac:picMkLst>
            <pc:docMk/>
            <pc:sldMk cId="4038121977" sldId="590"/>
            <ac:picMk id="83" creationId="{018DF5A4-4570-4C3B-A97F-73BAEFC7A368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86" creationId="{B5B0761A-2D7B-445E-BB01-F561B2AB6F3B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87" creationId="{BA5BF8D6-2737-46AB-85DB-DB3230E41691}"/>
          </ac:picMkLst>
        </pc:picChg>
        <pc:picChg chg="mod">
          <ac:chgData name="Luiz Henrique Lima Veronesi - LVE" userId="4527d771-f9e3-4479-b5f1-548c0836c02f" providerId="ADAL" clId="{99330BAB-5294-4367-9179-E301C683619C}" dt="2020-01-28T00:08:05.886" v="1371" actId="164"/>
          <ac:picMkLst>
            <pc:docMk/>
            <pc:sldMk cId="4038121977" sldId="590"/>
            <ac:picMk id="102" creationId="{AAF6A3B0-87AB-40C5-B802-69FF3988AE30}"/>
          </ac:picMkLst>
        </pc:picChg>
        <pc:picChg chg="mod ord">
          <ac:chgData name="Luiz Henrique Lima Veronesi - LVE" userId="4527d771-f9e3-4479-b5f1-548c0836c02f" providerId="ADAL" clId="{99330BAB-5294-4367-9179-E301C683619C}" dt="2020-01-28T00:48:17.805" v="1580" actId="1076"/>
          <ac:picMkLst>
            <pc:docMk/>
            <pc:sldMk cId="4038121977" sldId="590"/>
            <ac:picMk id="115" creationId="{64A77B20-CD4A-4A91-A723-C0B5CF392D44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8.581" v="1311" actId="478"/>
          <ac:picMkLst>
            <pc:docMk/>
            <pc:sldMk cId="4038121977" sldId="590"/>
            <ac:picMk id="117" creationId="{AD5FEBF9-DF6C-420A-8345-CC29230AF288}"/>
          </ac:picMkLst>
        </pc:picChg>
        <pc:picChg chg="del mod">
          <ac:chgData name="Luiz Henrique Lima Veronesi - LVE" userId="4527d771-f9e3-4479-b5f1-548c0836c02f" providerId="ADAL" clId="{99330BAB-5294-4367-9179-E301C683619C}" dt="2020-01-28T00:06:06.515" v="1310" actId="478"/>
          <ac:picMkLst>
            <pc:docMk/>
            <pc:sldMk cId="4038121977" sldId="590"/>
            <ac:picMk id="118" creationId="{73F8DEB4-0B8B-4D0B-B06F-9CAE494417F7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49" creationId="{41C1CB0D-DE29-4970-B3BE-8309A3DD636C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50" creationId="{AED2A6CC-19CF-4E06-BB34-F4F35128FD56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51.237" v="1447" actId="478"/>
          <ac:picMkLst>
            <pc:docMk/>
            <pc:sldMk cId="4038121977" sldId="590"/>
            <ac:picMk id="154" creationId="{22419D9B-DFCA-4C66-B9A8-8B22CE72A99B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44:39.372" v="1444" actId="478"/>
          <ac:picMkLst>
            <pc:docMk/>
            <pc:sldMk cId="4038121977" sldId="590"/>
            <ac:picMk id="155" creationId="{9D2D3828-49F2-4E54-8569-17622F657948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58" creationId="{C07EFB09-F4FB-4573-A128-50C8C2DF4BA7}"/>
          </ac:picMkLst>
        </pc:picChg>
        <pc:picChg chg="add del mod">
          <ac:chgData name="Luiz Henrique Lima Veronesi - LVE" userId="4527d771-f9e3-4479-b5f1-548c0836c02f" providerId="ADAL" clId="{99330BAB-5294-4367-9179-E301C683619C}" dt="2020-01-28T00:12:25.133" v="1420" actId="478"/>
          <ac:picMkLst>
            <pc:docMk/>
            <pc:sldMk cId="4038121977" sldId="590"/>
            <ac:picMk id="160" creationId="{399DD843-81E3-4198-B2CF-2440556DCAE3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67" creationId="{73B949F5-EF4F-45CB-9438-2B29652DBEED}"/>
          </ac:picMkLst>
        </pc:picChg>
        <pc:picChg chg="add mod">
          <ac:chgData name="Luiz Henrique Lima Veronesi - LVE" userId="4527d771-f9e3-4479-b5f1-548c0836c02f" providerId="ADAL" clId="{99330BAB-5294-4367-9179-E301C683619C}" dt="2020-01-28T00:47:26.553" v="1564" actId="1035"/>
          <ac:picMkLst>
            <pc:docMk/>
            <pc:sldMk cId="4038121977" sldId="590"/>
            <ac:picMk id="168" creationId="{D21C1BC6-02F6-4E13-97DB-3982844ABAC3}"/>
          </ac:picMkLst>
        </pc:picChg>
        <pc:picChg chg="add mod ord">
          <ac:chgData name="Luiz Henrique Lima Veronesi - LVE" userId="4527d771-f9e3-4479-b5f1-548c0836c02f" providerId="ADAL" clId="{99330BAB-5294-4367-9179-E301C683619C}" dt="2020-01-28T00:47:33.562" v="1567" actId="1076"/>
          <ac:picMkLst>
            <pc:docMk/>
            <pc:sldMk cId="4038121977" sldId="590"/>
            <ac:picMk id="169" creationId="{C1D84907-47FC-4C95-A3B3-9D346C667033}"/>
          </ac:picMkLst>
        </pc:picChg>
        <pc:picChg chg="add mod">
          <ac:chgData name="Luiz Henrique Lima Veronesi - LVE" userId="4527d771-f9e3-4479-b5f1-548c0836c02f" providerId="ADAL" clId="{99330BAB-5294-4367-9179-E301C683619C}" dt="2020-01-28T00:47:09.372" v="1510" actId="571"/>
          <ac:picMkLst>
            <pc:docMk/>
            <pc:sldMk cId="4038121977" sldId="590"/>
            <ac:picMk id="173" creationId="{6A2F1E3E-0C7D-418A-B652-DA80FD1544E5}"/>
          </ac:picMkLst>
        </pc:picChg>
        <pc:cxnChg chg="add 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12" creationId="{C8845B88-97D3-4C94-8C6B-34B9E8673F42}"/>
          </ac:cxnSpMkLst>
        </pc:cxnChg>
        <pc:cxnChg chg="add mod">
          <ac:chgData name="Luiz Henrique Lima Veronesi - LVE" userId="4527d771-f9e3-4479-b5f1-548c0836c02f" providerId="ADAL" clId="{99330BAB-5294-4367-9179-E301C683619C}" dt="2020-01-28T00:48:12.440" v="1579" actId="1076"/>
          <ac:cxnSpMkLst>
            <pc:docMk/>
            <pc:sldMk cId="4038121977" sldId="590"/>
            <ac:cxnSpMk id="21" creationId="{C23BFC1C-48BA-4FF4-AC1C-EC28B015F6A0}"/>
          </ac:cxnSpMkLst>
        </pc:cxnChg>
        <pc:cxnChg chg="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88" creationId="{41C813FB-AE70-44C1-BDFB-5EEEA9B418D9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10.302" v="1312" actId="478"/>
          <ac:cxnSpMkLst>
            <pc:docMk/>
            <pc:sldMk cId="4038121977" sldId="590"/>
            <ac:cxnSpMk id="89" creationId="{15974A5E-0B00-496E-BFDE-20A5A94CD98C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90" creationId="{7E4E1F51-2881-415B-938D-4E160362A4FA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91" creationId="{170A8870-D60E-4663-9129-6E83B41DE987}"/>
          </ac:cxnSpMkLst>
        </pc:cxnChg>
        <pc:cxnChg chg="mod">
          <ac:chgData name="Luiz Henrique Lima Veronesi - LVE" userId="4527d771-f9e3-4479-b5f1-548c0836c02f" providerId="ADAL" clId="{99330BAB-5294-4367-9179-E301C683619C}" dt="2020-01-28T00:48:17.805" v="1580" actId="1076"/>
          <ac:cxnSpMkLst>
            <pc:docMk/>
            <pc:sldMk cId="4038121977" sldId="590"/>
            <ac:cxnSpMk id="103" creationId="{863F1A7D-CCC8-46DA-98E5-2F166476A510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13.123" v="1313" actId="478"/>
          <ac:cxnSpMkLst>
            <pc:docMk/>
            <pc:sldMk cId="4038121977" sldId="590"/>
            <ac:cxnSpMk id="104" creationId="{E13D05A5-1E72-40FA-8A58-17E268D730BE}"/>
          </ac:cxnSpMkLst>
        </pc:cxnChg>
        <pc:cxnChg chg="del mod">
          <ac:chgData name="Luiz Henrique Lima Veronesi - LVE" userId="4527d771-f9e3-4479-b5f1-548c0836c02f" providerId="ADAL" clId="{99330BAB-5294-4367-9179-E301C683619C}" dt="2020-01-28T00:07:28.700" v="1343" actId="478"/>
          <ac:cxnSpMkLst>
            <pc:docMk/>
            <pc:sldMk cId="4038121977" sldId="590"/>
            <ac:cxnSpMk id="105" creationId="{50FC5530-D730-4D12-8DD2-A0F4A2E17B0A}"/>
          </ac:cxnSpMkLst>
        </pc:cxnChg>
        <pc:cxnChg chg="del mod">
          <ac:chgData name="Luiz Henrique Lima Veronesi - LVE" userId="4527d771-f9e3-4479-b5f1-548c0836c02f" providerId="ADAL" clId="{99330BAB-5294-4367-9179-E301C683619C}" dt="2020-01-28T00:07:28.700" v="1343" actId="478"/>
          <ac:cxnSpMkLst>
            <pc:docMk/>
            <pc:sldMk cId="4038121977" sldId="590"/>
            <ac:cxnSpMk id="106" creationId="{FC339563-8479-4855-87E3-5AE8FB089A41}"/>
          </ac:cxnSpMkLst>
        </pc:cxnChg>
        <pc:cxnChg chg="del mod">
          <ac:chgData name="Luiz Henrique Lima Veronesi - LVE" userId="4527d771-f9e3-4479-b5f1-548c0836c02f" providerId="ADAL" clId="{99330BAB-5294-4367-9179-E301C683619C}" dt="2020-01-28T00:06:08.581" v="1311" actId="478"/>
          <ac:cxnSpMkLst>
            <pc:docMk/>
            <pc:sldMk cId="4038121977" sldId="590"/>
            <ac:cxnSpMk id="116" creationId="{A4E30F41-8E02-47B1-A6D9-07A3531DF63E}"/>
          </ac:cxnSpMkLst>
        </pc:cxnChg>
        <pc:cxnChg chg="add mod">
          <ac:chgData name="Luiz Henrique Lima Veronesi - LVE" userId="4527d771-f9e3-4479-b5f1-548c0836c02f" providerId="ADAL" clId="{99330BAB-5294-4367-9179-E301C683619C}" dt="2020-01-28T00:47:26.553" v="1564" actId="1035"/>
          <ac:cxnSpMkLst>
            <pc:docMk/>
            <pc:sldMk cId="4038121977" sldId="590"/>
            <ac:cxnSpMk id="156" creationId="{382CF868-958F-418B-927B-65F02505A0ED}"/>
          </ac:cxnSpMkLst>
        </pc:cxnChg>
        <pc:cxnChg chg="add mod">
          <ac:chgData name="Luiz Henrique Lima Veronesi - LVE" userId="4527d771-f9e3-4479-b5f1-548c0836c02f" providerId="ADAL" clId="{99330BAB-5294-4367-9179-E301C683619C}" dt="2020-01-28T00:47:26.553" v="1564" actId="1035"/>
          <ac:cxnSpMkLst>
            <pc:docMk/>
            <pc:sldMk cId="4038121977" sldId="590"/>
            <ac:cxnSpMk id="165" creationId="{08F54C2D-BA58-4F2A-9167-7AACF51882F4}"/>
          </ac:cxnSpMkLst>
        </pc:cxnChg>
      </pc:sldChg>
      <pc:sldChg chg="modSp">
        <pc:chgData name="Luiz Henrique Lima Veronesi - LVE" userId="4527d771-f9e3-4479-b5f1-548c0836c02f" providerId="ADAL" clId="{99330BAB-5294-4367-9179-E301C683619C}" dt="2020-01-28T01:18:18.941" v="4015" actId="20577"/>
        <pc:sldMkLst>
          <pc:docMk/>
          <pc:sldMk cId="4179047801" sldId="591"/>
        </pc:sldMkLst>
        <pc:spChg chg="mod">
          <ac:chgData name="Luiz Henrique Lima Veronesi - LVE" userId="4527d771-f9e3-4479-b5f1-548c0836c02f" providerId="ADAL" clId="{99330BAB-5294-4367-9179-E301C683619C}" dt="2020-01-28T01:05:13.694" v="3226" actId="20577"/>
          <ac:spMkLst>
            <pc:docMk/>
            <pc:sldMk cId="4179047801" sldId="591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99330BAB-5294-4367-9179-E301C683619C}" dt="2020-01-28T01:18:18.941" v="4015" actId="20577"/>
          <ac:spMkLst>
            <pc:docMk/>
            <pc:sldMk cId="4179047801" sldId="591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8T01:00:38.237" v="2682" actId="20577"/>
          <ac:spMkLst>
            <pc:docMk/>
            <pc:sldMk cId="4179047801" sldId="591"/>
            <ac:spMk id="13" creationId="{802317AC-EFD6-4139-8BDD-46600ED80669}"/>
          </ac:spMkLst>
        </pc:spChg>
      </pc:sldChg>
      <pc:sldChg chg="del">
        <pc:chgData name="Luiz Henrique Lima Veronesi - LVE" userId="4527d771-f9e3-4479-b5f1-548c0836c02f" providerId="ADAL" clId="{99330BAB-5294-4367-9179-E301C683619C}" dt="2020-01-28T01:07:55.209" v="3233" actId="2696"/>
        <pc:sldMkLst>
          <pc:docMk/>
          <pc:sldMk cId="2547561505" sldId="592"/>
        </pc:sldMkLst>
      </pc:sldChg>
      <pc:sldChg chg="addSp delSp modSp">
        <pc:chgData name="Luiz Henrique Lima Veronesi - LVE" userId="4527d771-f9e3-4479-b5f1-548c0836c02f" providerId="ADAL" clId="{99330BAB-5294-4367-9179-E301C683619C}" dt="2020-01-27T22:26:47.704" v="380" actId="20577"/>
        <pc:sldMkLst>
          <pc:docMk/>
          <pc:sldMk cId="2752018803" sldId="593"/>
        </pc:sldMkLst>
        <pc:spChg chg="mod">
          <ac:chgData name="Luiz Henrique Lima Veronesi - LVE" userId="4527d771-f9e3-4479-b5f1-548c0836c02f" providerId="ADAL" clId="{99330BAB-5294-4367-9179-E301C683619C}" dt="2020-01-27T22:17:35.934" v="15" actId="20577"/>
          <ac:spMkLst>
            <pc:docMk/>
            <pc:sldMk cId="2752018803" sldId="593"/>
            <ac:spMk id="13" creationId="{802317AC-EFD6-4139-8BDD-46600ED80669}"/>
          </ac:spMkLst>
        </pc:spChg>
        <pc:spChg chg="del mod">
          <ac:chgData name="Luiz Henrique Lima Veronesi - LVE" userId="4527d771-f9e3-4479-b5f1-548c0836c02f" providerId="ADAL" clId="{99330BAB-5294-4367-9179-E301C683619C}" dt="2020-01-27T22:17:53.286" v="18" actId="478"/>
          <ac:spMkLst>
            <pc:docMk/>
            <pc:sldMk cId="2752018803" sldId="593"/>
            <ac:spMk id="20" creationId="{3414640D-D142-4F59-BFC2-AA20708E4B33}"/>
          </ac:spMkLst>
        </pc:spChg>
        <pc:spChg chg="del">
          <ac:chgData name="Luiz Henrique Lima Veronesi - LVE" userId="4527d771-f9e3-4479-b5f1-548c0836c02f" providerId="ADAL" clId="{99330BAB-5294-4367-9179-E301C683619C}" dt="2020-01-27T22:16:41.731" v="0" actId="478"/>
          <ac:spMkLst>
            <pc:docMk/>
            <pc:sldMk cId="2752018803" sldId="593"/>
            <ac:spMk id="22" creationId="{CFB1CCA0-21EE-4DCC-B3B8-A75FBC698157}"/>
          </ac:spMkLst>
        </pc:spChg>
        <pc:spChg chg="del mod">
          <ac:chgData name="Luiz Henrique Lima Veronesi - LVE" userId="4527d771-f9e3-4479-b5f1-548c0836c02f" providerId="ADAL" clId="{99330BAB-5294-4367-9179-E301C683619C}" dt="2020-01-27T22:23:41.978" v="203" actId="478"/>
          <ac:spMkLst>
            <pc:docMk/>
            <pc:sldMk cId="2752018803" sldId="593"/>
            <ac:spMk id="26" creationId="{2FC44611-3EC4-4473-A12D-F224ABA4A38D}"/>
          </ac:spMkLst>
        </pc:spChg>
        <pc:spChg chg="del mod">
          <ac:chgData name="Luiz Henrique Lima Veronesi - LVE" userId="4527d771-f9e3-4479-b5f1-548c0836c02f" providerId="ADAL" clId="{99330BAB-5294-4367-9179-E301C683619C}" dt="2020-01-27T22:23:41.978" v="203" actId="478"/>
          <ac:spMkLst>
            <pc:docMk/>
            <pc:sldMk cId="2752018803" sldId="593"/>
            <ac:spMk id="27" creationId="{365C3621-15D7-480A-8E51-4EA7C0F9E11E}"/>
          </ac:spMkLst>
        </pc:spChg>
        <pc:spChg chg="del">
          <ac:chgData name="Luiz Henrique Lima Veronesi - LVE" userId="4527d771-f9e3-4479-b5f1-548c0836c02f" providerId="ADAL" clId="{99330BAB-5294-4367-9179-E301C683619C}" dt="2020-01-27T22:16:43.728" v="1" actId="478"/>
          <ac:spMkLst>
            <pc:docMk/>
            <pc:sldMk cId="2752018803" sldId="593"/>
            <ac:spMk id="36" creationId="{4BC86FD2-D6F1-4D62-A5AA-FA5560E23B8E}"/>
          </ac:spMkLst>
        </pc:spChg>
        <pc:spChg chg="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37" creationId="{FB9678EF-E605-48BF-87FF-9DF3CA4CCE7B}"/>
          </ac:spMkLst>
        </pc:spChg>
        <pc:spChg chg="add mod">
          <ac:chgData name="Luiz Henrique Lima Veronesi - LVE" userId="4527d771-f9e3-4479-b5f1-548c0836c02f" providerId="ADAL" clId="{99330BAB-5294-4367-9179-E301C683619C}" dt="2020-01-27T22:26:47.704" v="380" actId="20577"/>
          <ac:spMkLst>
            <pc:docMk/>
            <pc:sldMk cId="2752018803" sldId="593"/>
            <ac:spMk id="39" creationId="{B9AFDDAB-682F-4C08-9385-11536DCAA106}"/>
          </ac:spMkLst>
        </pc:spChg>
        <pc:spChg chg="add 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40" creationId="{BC5A6826-76D1-48E9-9238-B007C8F09AE8}"/>
          </ac:spMkLst>
        </pc:spChg>
        <pc:spChg chg="add mod">
          <ac:chgData name="Luiz Henrique Lima Veronesi - LVE" userId="4527d771-f9e3-4479-b5f1-548c0836c02f" providerId="ADAL" clId="{99330BAB-5294-4367-9179-E301C683619C}" dt="2020-01-27T22:25:33.561" v="296" actId="1035"/>
          <ac:spMkLst>
            <pc:docMk/>
            <pc:sldMk cId="2752018803" sldId="593"/>
            <ac:spMk id="41" creationId="{D542BCF0-E300-488F-AFF8-0037BF28BD20}"/>
          </ac:spMkLst>
        </pc:spChg>
        <pc:spChg chg="add mod">
          <ac:chgData name="Luiz Henrique Lima Veronesi - LVE" userId="4527d771-f9e3-4479-b5f1-548c0836c02f" providerId="ADAL" clId="{99330BAB-5294-4367-9179-E301C683619C}" dt="2020-01-27T22:26:06.691" v="360" actId="207"/>
          <ac:spMkLst>
            <pc:docMk/>
            <pc:sldMk cId="2752018803" sldId="593"/>
            <ac:spMk id="54" creationId="{7EF42FDF-ED8E-4695-854A-6C8DE9A33F0A}"/>
          </ac:spMkLst>
        </pc:spChg>
        <pc:spChg chg="add mod">
          <ac:chgData name="Luiz Henrique Lima Veronesi - LVE" userId="4527d771-f9e3-4479-b5f1-548c0836c02f" providerId="ADAL" clId="{99330BAB-5294-4367-9179-E301C683619C}" dt="2020-01-27T22:26:17.301" v="363" actId="1076"/>
          <ac:spMkLst>
            <pc:docMk/>
            <pc:sldMk cId="2752018803" sldId="593"/>
            <ac:spMk id="55" creationId="{EED3818E-D7A2-46CB-B29F-475C5FE12A1E}"/>
          </ac:spMkLst>
        </pc:spChg>
        <pc:grpChg chg="mod">
          <ac:chgData name="Luiz Henrique Lima Veronesi - LVE" userId="4527d771-f9e3-4479-b5f1-548c0836c02f" providerId="ADAL" clId="{99330BAB-5294-4367-9179-E301C683619C}" dt="2020-01-27T22:25:33.561" v="296" actId="1035"/>
          <ac:grpSpMkLst>
            <pc:docMk/>
            <pc:sldMk cId="2752018803" sldId="593"/>
            <ac:grpSpMk id="10" creationId="{2829D6E2-1316-445B-BBC5-51AB3459BFB4}"/>
          </ac:grpSpMkLst>
        </pc:grpChg>
        <pc:grpChg chg="mod">
          <ac:chgData name="Luiz Henrique Lima Veronesi - LVE" userId="4527d771-f9e3-4479-b5f1-548c0836c02f" providerId="ADAL" clId="{99330BAB-5294-4367-9179-E301C683619C}" dt="2020-01-27T22:25:33.561" v="296" actId="1035"/>
          <ac:grpSpMkLst>
            <pc:docMk/>
            <pc:sldMk cId="2752018803" sldId="593"/>
            <ac:grpSpMk id="29" creationId="{B9EB2DE5-A7E9-456A-87E1-6F0C791EA7E8}"/>
          </ac:grpSpMkLst>
        </pc:grp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9" creationId="{611C9AE2-2264-4DD5-AB10-6D8454291C66}"/>
          </ac:picMkLst>
        </pc:pic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23" creationId="{AF091EE8-69E0-4084-B37C-C9B6AEF31C83}"/>
          </ac:picMkLst>
        </pc:picChg>
        <pc:picChg chg="del mod">
          <ac:chgData name="Luiz Henrique Lima Veronesi - LVE" userId="4527d771-f9e3-4479-b5f1-548c0836c02f" providerId="ADAL" clId="{99330BAB-5294-4367-9179-E301C683619C}" dt="2020-01-27T22:23:40.206" v="202" actId="478"/>
          <ac:picMkLst>
            <pc:docMk/>
            <pc:sldMk cId="2752018803" sldId="593"/>
            <ac:picMk id="24" creationId="{F0F4BF03-A9C0-401C-B800-F165660ACF32}"/>
          </ac:picMkLst>
        </pc:picChg>
        <pc:picChg chg="mod">
          <ac:chgData name="Luiz Henrique Lima Veronesi - LVE" userId="4527d771-f9e3-4479-b5f1-548c0836c02f" providerId="ADAL" clId="{99330BAB-5294-4367-9179-E301C683619C}" dt="2020-01-27T22:25:33.561" v="296" actId="1035"/>
          <ac:picMkLst>
            <pc:docMk/>
            <pc:sldMk cId="2752018803" sldId="593"/>
            <ac:picMk id="28" creationId="{56877988-BB9B-454C-B645-3F43FA5160B4}"/>
          </ac:picMkLst>
        </pc:pic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19" creationId="{A121838A-AFCE-4CB1-8218-1B8569209DD0}"/>
          </ac:cxnSpMkLst>
        </pc:cxnChg>
        <pc:cxnChg chg="del mod">
          <ac:chgData name="Luiz Henrique Lima Veronesi - LVE" userId="4527d771-f9e3-4479-b5f1-548c0836c02f" providerId="ADAL" clId="{99330BAB-5294-4367-9179-E301C683619C}" dt="2020-01-27T22:22:08.478" v="196" actId="478"/>
          <ac:cxnSpMkLst>
            <pc:docMk/>
            <pc:sldMk cId="2752018803" sldId="593"/>
            <ac:cxnSpMk id="21" creationId="{F5267C15-23B2-4B2E-B453-AF9500F4D905}"/>
          </ac:cxnSpMkLst>
        </pc:cxnChg>
        <pc:cxnChg chg="del mod">
          <ac:chgData name="Luiz Henrique Lima Veronesi - LVE" userId="4527d771-f9e3-4479-b5f1-548c0836c02f" providerId="ADAL" clId="{99330BAB-5294-4367-9179-E301C683619C}" dt="2020-01-27T22:23:41.978" v="203" actId="478"/>
          <ac:cxnSpMkLst>
            <pc:docMk/>
            <pc:sldMk cId="2752018803" sldId="593"/>
            <ac:cxnSpMk id="25" creationId="{74516B45-7DAB-4751-BCB9-00F2EA001D65}"/>
          </ac:cxnSpMkLst>
        </pc:cxn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4" creationId="{60523E28-BF99-4C1B-BA5E-EE7689612D9D}"/>
          </ac:cxnSpMkLst>
        </pc:cxnChg>
        <pc:cxnChg chg="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5" creationId="{6E9A0C31-94BF-4466-84E8-615AA7BD8856}"/>
          </ac:cxnSpMkLst>
        </pc:cxnChg>
        <pc:cxnChg chg="add mod">
          <ac:chgData name="Luiz Henrique Lima Veronesi - LVE" userId="4527d771-f9e3-4479-b5f1-548c0836c02f" providerId="ADAL" clId="{99330BAB-5294-4367-9179-E301C683619C}" dt="2020-01-27T22:25:33.561" v="296" actId="1035"/>
          <ac:cxnSpMkLst>
            <pc:docMk/>
            <pc:sldMk cId="2752018803" sldId="593"/>
            <ac:cxnSpMk id="38" creationId="{0BCFA005-9F86-4BFC-8B14-3B9B1AA8B3EA}"/>
          </ac:cxnSpMkLst>
        </pc:cxnChg>
      </pc:sldChg>
      <pc:sldChg chg="addSp delSp modSp">
        <pc:chgData name="Luiz Henrique Lima Veronesi - LVE" userId="4527d771-f9e3-4479-b5f1-548c0836c02f" providerId="ADAL" clId="{99330BAB-5294-4367-9179-E301C683619C}" dt="2020-01-28T00:50:16.408" v="1610" actId="1076"/>
        <pc:sldMkLst>
          <pc:docMk/>
          <pc:sldMk cId="1535178547" sldId="594"/>
        </pc:sldMkLst>
        <pc:spChg chg="add del mod">
          <ac:chgData name="Luiz Henrique Lima Veronesi - LVE" userId="4527d771-f9e3-4479-b5f1-548c0836c02f" providerId="ADAL" clId="{99330BAB-5294-4367-9179-E301C683619C}" dt="2020-01-28T00:49:42.645" v="1599" actId="478"/>
          <ac:spMkLst>
            <pc:docMk/>
            <pc:sldMk cId="1535178547" sldId="594"/>
            <ac:spMk id="3" creationId="{CC79DEE5-051E-465A-8052-9051B2A134F2}"/>
          </ac:spMkLst>
        </pc:spChg>
        <pc:spChg chg="del">
          <ac:chgData name="Luiz Henrique Lima Veronesi - LVE" userId="4527d771-f9e3-4479-b5f1-548c0836c02f" providerId="ADAL" clId="{99330BAB-5294-4367-9179-E301C683619C}" dt="2020-01-28T00:49:40.725" v="1598" actId="478"/>
          <ac:spMkLst>
            <pc:docMk/>
            <pc:sldMk cId="1535178547" sldId="594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8T00:49:44.180" v="1600" actId="478"/>
          <ac:spMkLst>
            <pc:docMk/>
            <pc:sldMk cId="1535178547" sldId="594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8T00:49:38.710" v="1597" actId="20577"/>
          <ac:spMkLst>
            <pc:docMk/>
            <pc:sldMk cId="1535178547" sldId="594"/>
            <ac:spMk id="13" creationId="{802317AC-EFD6-4139-8BDD-46600ED80669}"/>
          </ac:spMkLst>
        </pc:spChg>
        <pc:picChg chg="add mod modCrop">
          <ac:chgData name="Luiz Henrique Lima Veronesi - LVE" userId="4527d771-f9e3-4479-b5f1-548c0836c02f" providerId="ADAL" clId="{99330BAB-5294-4367-9179-E301C683619C}" dt="2020-01-28T00:50:16.408" v="1610" actId="1076"/>
          <ac:picMkLst>
            <pc:docMk/>
            <pc:sldMk cId="1535178547" sldId="594"/>
            <ac:picMk id="7" creationId="{D13EF124-E5C3-4CF3-BC9D-2EE38F5253BE}"/>
          </ac:picMkLst>
        </pc:picChg>
      </pc:sldChg>
      <pc:sldChg chg="del">
        <pc:chgData name="Luiz Henrique Lima Veronesi - LVE" userId="4527d771-f9e3-4479-b5f1-548c0836c02f" providerId="ADAL" clId="{99330BAB-5294-4367-9179-E301C683619C}" dt="2020-01-28T00:49:29.513" v="1582" actId="2696"/>
        <pc:sldMkLst>
          <pc:docMk/>
          <pc:sldMk cId="1302019325" sldId="595"/>
        </pc:sldMkLst>
      </pc:sldChg>
      <pc:sldChg chg="del">
        <pc:chgData name="Luiz Henrique Lima Veronesi - LVE" userId="4527d771-f9e3-4479-b5f1-548c0836c02f" providerId="ADAL" clId="{99330BAB-5294-4367-9179-E301C683619C}" dt="2020-01-28T00:48:25.618" v="1581" actId="2696"/>
        <pc:sldMkLst>
          <pc:docMk/>
          <pc:sldMk cId="2455159132" sldId="596"/>
        </pc:sldMkLst>
      </pc:sldChg>
      <pc:sldChg chg="delSp modSp add">
        <pc:chgData name="Luiz Henrique Lima Veronesi - LVE" userId="4527d771-f9e3-4479-b5f1-548c0836c02f" providerId="ADAL" clId="{99330BAB-5294-4367-9179-E301C683619C}" dt="2020-01-29T00:42:53.660" v="4032" actId="5793"/>
        <pc:sldMkLst>
          <pc:docMk/>
          <pc:sldMk cId="2517860826" sldId="597"/>
        </pc:sldMkLst>
        <pc:spChg chg="mod">
          <ac:chgData name="Luiz Henrique Lima Veronesi - LVE" userId="4527d771-f9e3-4479-b5f1-548c0836c02f" providerId="ADAL" clId="{99330BAB-5294-4367-9179-E301C683619C}" dt="2020-01-29T00:42:53.660" v="4032" actId="5793"/>
          <ac:spMkLst>
            <pc:docMk/>
            <pc:sldMk cId="2517860826" sldId="597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99330BAB-5294-4367-9179-E301C683619C}" dt="2020-01-27T22:40:47.622" v="1236" actId="478"/>
          <ac:spMkLst>
            <pc:docMk/>
            <pc:sldMk cId="2517860826" sldId="597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99330BAB-5294-4367-9179-E301C683619C}" dt="2020-01-27T22:39:30.130" v="1006" actId="20577"/>
          <ac:spMkLst>
            <pc:docMk/>
            <pc:sldMk cId="2517860826" sldId="597"/>
            <ac:spMk id="13" creationId="{802317AC-EFD6-4139-8BDD-46600ED80669}"/>
          </ac:spMkLst>
        </pc:spChg>
      </pc:sldChg>
      <pc:sldChg chg="addSp delSp modSp add">
        <pc:chgData name="Luiz Henrique Lima Veronesi - LVE" userId="4527d771-f9e3-4479-b5f1-548c0836c02f" providerId="ADAL" clId="{99330BAB-5294-4367-9179-E301C683619C}" dt="2020-01-28T22:28:04.496" v="4028" actId="27636"/>
        <pc:sldMkLst>
          <pc:docMk/>
          <pc:sldMk cId="1684201631" sldId="598"/>
        </pc:sldMkLst>
        <pc:spChg chg="mod">
          <ac:chgData name="Luiz Henrique Lima Veronesi - LVE" userId="4527d771-f9e3-4479-b5f1-548c0836c02f" providerId="ADAL" clId="{99330BAB-5294-4367-9179-E301C683619C}" dt="2020-01-28T00:55:30.252" v="2031" actId="20577"/>
          <ac:spMkLst>
            <pc:docMk/>
            <pc:sldMk cId="1684201631" sldId="598"/>
            <ac:spMk id="11" creationId="{357ACF39-995B-44B6-8D04-C63F91524F2A}"/>
          </ac:spMkLst>
        </pc:spChg>
        <pc:spChg chg="add del mod">
          <ac:chgData name="Luiz Henrique Lima Veronesi - LVE" userId="4527d771-f9e3-4479-b5f1-548c0836c02f" providerId="ADAL" clId="{99330BAB-5294-4367-9179-E301C683619C}" dt="2020-01-28T22:28:04.496" v="4028" actId="27636"/>
          <ac:spMkLst>
            <pc:docMk/>
            <pc:sldMk cId="1684201631" sldId="598"/>
            <ac:spMk id="12" creationId="{0932E6BB-EA1B-4C11-AE6C-062EEDBBDEBE}"/>
          </ac:spMkLst>
        </pc:spChg>
      </pc:sldChg>
    </pc:docChg>
  </pc:docChgLst>
  <pc:docChgLst>
    <pc:chgData name="João Gabriel Stevanatto Bastos" userId="131b6ff82f12a32d" providerId="LiveId" clId="{78E038D4-DCD7-4DCD-8450-DA6E27A57E61}"/>
  </pc:docChgLst>
  <pc:docChgLst>
    <pc:chgData name="Luiz Henrique Lima Veronesi - LVE" userId="4527d771-f9e3-4479-b5f1-548c0836c02f" providerId="ADAL" clId="{B21439E6-2562-49A7-BC54-D35A7E6A1905}"/>
    <pc:docChg chg="undo redo custSel addSld delSld modSld sldOrd">
      <pc:chgData name="Luiz Henrique Lima Veronesi - LVE" userId="4527d771-f9e3-4479-b5f1-548c0836c02f" providerId="ADAL" clId="{B21439E6-2562-49A7-BC54-D35A7E6A1905}" dt="2020-01-26T19:06:33.690" v="3817"/>
      <pc:docMkLst>
        <pc:docMk/>
      </pc:docMkLst>
      <pc:sldChg chg="modSp add del">
        <pc:chgData name="Luiz Henrique Lima Veronesi - LVE" userId="4527d771-f9e3-4479-b5f1-548c0836c02f" providerId="ADAL" clId="{B21439E6-2562-49A7-BC54-D35A7E6A1905}" dt="2020-01-26T14:02:13.950" v="506" actId="2696"/>
        <pc:sldMkLst>
          <pc:docMk/>
          <pc:sldMk cId="2536911594" sldId="411"/>
        </pc:sldMkLst>
        <pc:spChg chg="mod">
          <ac:chgData name="Luiz Henrique Lima Veronesi - LVE" userId="4527d771-f9e3-4479-b5f1-548c0836c02f" providerId="ADAL" clId="{B21439E6-2562-49A7-BC54-D35A7E6A1905}" dt="2020-01-26T14:01:25.071" v="495" actId="27636"/>
          <ac:spMkLst>
            <pc:docMk/>
            <pc:sldMk cId="2536911594" sldId="411"/>
            <ac:spMk id="7" creationId="{00000000-0000-0000-0000-000000000000}"/>
          </ac:spMkLst>
        </pc:spChg>
      </pc:sldChg>
      <pc:sldChg chg="modSp">
        <pc:chgData name="Luiz Henrique Lima Veronesi - LVE" userId="4527d771-f9e3-4479-b5f1-548c0836c02f" providerId="ADAL" clId="{B21439E6-2562-49A7-BC54-D35A7E6A1905}" dt="2020-01-26T13:17:44.243" v="49" actId="20577"/>
        <pc:sldMkLst>
          <pc:docMk/>
          <pc:sldMk cId="2478687350" sldId="453"/>
        </pc:sldMkLst>
        <pc:spChg chg="mod">
          <ac:chgData name="Luiz Henrique Lima Veronesi - LVE" userId="4527d771-f9e3-4479-b5f1-548c0836c02f" providerId="ADAL" clId="{B21439E6-2562-49A7-BC54-D35A7E6A1905}" dt="2020-01-26T13:17:44.243" v="49" actId="20577"/>
          <ac:spMkLst>
            <pc:docMk/>
            <pc:sldMk cId="2478687350" sldId="453"/>
            <ac:spMk id="3" creationId="{1377B980-2E39-4DBB-AE3A-04DAA50F2C45}"/>
          </ac:spMkLst>
        </pc:spChg>
      </pc:sldChg>
      <pc:sldChg chg="modSp del ord">
        <pc:chgData name="Luiz Henrique Lima Veronesi - LVE" userId="4527d771-f9e3-4479-b5f1-548c0836c02f" providerId="ADAL" clId="{B21439E6-2562-49A7-BC54-D35A7E6A1905}" dt="2020-01-26T14:53:07.790" v="804" actId="2696"/>
        <pc:sldMkLst>
          <pc:docMk/>
          <pc:sldMk cId="3907069268" sldId="455"/>
        </pc:sldMkLst>
        <pc:spChg chg="mod">
          <ac:chgData name="Luiz Henrique Lima Veronesi - LVE" userId="4527d771-f9e3-4479-b5f1-548c0836c02f" providerId="ADAL" clId="{B21439E6-2562-49A7-BC54-D35A7E6A1905}" dt="2020-01-26T13:18:03.268" v="70" actId="20577"/>
          <ac:spMkLst>
            <pc:docMk/>
            <pc:sldMk cId="3907069268" sldId="455"/>
            <ac:spMk id="13" creationId="{802317AC-EFD6-4139-8BDD-46600ED80669}"/>
          </ac:spMkLst>
        </pc:spChg>
        <pc:spChg chg="mod">
          <ac:chgData name="Luiz Henrique Lima Veronesi - LVE" userId="4527d771-f9e3-4479-b5f1-548c0836c02f" providerId="ADAL" clId="{B21439E6-2562-49A7-BC54-D35A7E6A1905}" dt="2020-01-26T14:00:27.060" v="493" actId="12"/>
          <ac:spMkLst>
            <pc:docMk/>
            <pc:sldMk cId="3907069268" sldId="455"/>
            <ac:spMk id="14" creationId="{354E100B-EFD5-454C-ABDD-BF68B935140E}"/>
          </ac:spMkLst>
        </pc:spChg>
      </pc:sldChg>
      <pc:sldChg chg="addSp delSp modSp mod modAnim">
        <pc:chgData name="Luiz Henrique Lima Veronesi - LVE" userId="4527d771-f9e3-4479-b5f1-548c0836c02f" providerId="ADAL" clId="{B21439E6-2562-49A7-BC54-D35A7E6A1905}" dt="2020-01-26T16:58:03.280" v="2017" actId="20577"/>
        <pc:sldMkLst>
          <pc:docMk/>
          <pc:sldMk cId="704113242" sldId="566"/>
        </pc:sldMkLst>
        <pc:spChg chg="mod">
          <ac:chgData name="Luiz Henrique Lima Veronesi - LVE" userId="4527d771-f9e3-4479-b5f1-548c0836c02f" providerId="ADAL" clId="{B21439E6-2562-49A7-BC54-D35A7E6A1905}" dt="2020-01-26T16:58:03.280" v="2017" actId="20577"/>
          <ac:spMkLst>
            <pc:docMk/>
            <pc:sldMk cId="704113242" sldId="566"/>
            <ac:spMk id="6" creationId="{2DCF9CF1-157B-4FF6-83DC-42A8BF905222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5" creationId="{1C1671C1-7920-4E98-9FBD-2857D497696A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6" creationId="{D735F7AF-535E-47F3-8183-06E20E0182D9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7" creationId="{EF2ABF78-B4DD-43D1-B0CD-03E142D23B2F}"/>
          </ac:spMkLst>
        </pc:spChg>
        <pc:spChg chg="add del">
          <ac:chgData name="Luiz Henrique Lima Veronesi - LVE" userId="4527d771-f9e3-4479-b5f1-548c0836c02f" providerId="ADAL" clId="{B21439E6-2562-49A7-BC54-D35A7E6A1905}" dt="2020-01-26T13:33:11.622" v="119"/>
          <ac:spMkLst>
            <pc:docMk/>
            <pc:sldMk cId="704113242" sldId="566"/>
            <ac:spMk id="18" creationId="{AC4239FA-15DE-4FE8-8FD0-2A2CADAD22E6}"/>
          </ac:spMkLst>
        </pc:spChg>
        <pc:spChg chg="add mod">
          <ac:chgData name="Luiz Henrique Lima Veronesi - LVE" userId="4527d771-f9e3-4479-b5f1-548c0836c02f" providerId="ADAL" clId="{B21439E6-2562-49A7-BC54-D35A7E6A1905}" dt="2020-01-26T13:36:47.916" v="195" actId="164"/>
          <ac:spMkLst>
            <pc:docMk/>
            <pc:sldMk cId="704113242" sldId="566"/>
            <ac:spMk id="20" creationId="{21DD66D3-1709-4DDF-9141-19E141891156}"/>
          </ac:spMkLst>
        </pc:spChg>
        <pc:spChg chg="add del">
          <ac:chgData name="Luiz Henrique Lima Veronesi - LVE" userId="4527d771-f9e3-4479-b5f1-548c0836c02f" providerId="ADAL" clId="{B21439E6-2562-49A7-BC54-D35A7E6A1905}" dt="2020-01-26T13:36:44.575" v="194"/>
          <ac:spMkLst>
            <pc:docMk/>
            <pc:sldMk cId="704113242" sldId="566"/>
            <ac:spMk id="22" creationId="{DD1F43F4-6280-40F1-ABEB-7650E30AAE58}"/>
          </ac:spMkLst>
        </pc:spChg>
        <pc:spChg chg="mod">
          <ac:chgData name="Luiz Henrique Lima Veronesi - LVE" userId="4527d771-f9e3-4479-b5f1-548c0836c02f" providerId="ADAL" clId="{B21439E6-2562-49A7-BC54-D35A7E6A1905}" dt="2020-01-26T13:37:31.380" v="225" actId="20577"/>
          <ac:spMkLst>
            <pc:docMk/>
            <pc:sldMk cId="704113242" sldId="566"/>
            <ac:spMk id="31" creationId="{F4C8F6AB-F1A1-4F8D-86E4-EABBAEC8C858}"/>
          </ac:spMkLst>
        </pc:spChg>
        <pc:spChg chg="add mod">
          <ac:chgData name="Luiz Henrique Lima Veronesi - LVE" userId="4527d771-f9e3-4479-b5f1-548c0836c02f" providerId="ADAL" clId="{B21439E6-2562-49A7-BC54-D35A7E6A1905}" dt="2020-01-26T13:37:56.771" v="261" actId="1035"/>
          <ac:spMkLst>
            <pc:docMk/>
            <pc:sldMk cId="704113242" sldId="566"/>
            <ac:spMk id="32" creationId="{FEF4D7F1-2FB4-4D43-9A3C-FADA294ED7DC}"/>
          </ac:spMkLst>
        </pc:spChg>
        <pc:spChg chg="add mod">
          <ac:chgData name="Luiz Henrique Lima Veronesi - LVE" userId="4527d771-f9e3-4479-b5f1-548c0836c02f" providerId="ADAL" clId="{B21439E6-2562-49A7-BC54-D35A7E6A1905}" dt="2020-01-26T13:38:02.878" v="263" actId="1076"/>
          <ac:spMkLst>
            <pc:docMk/>
            <pc:sldMk cId="704113242" sldId="566"/>
            <ac:spMk id="33" creationId="{23145B76-50EA-4815-B5B4-1DEB7176F5C8}"/>
          </ac:spMkLst>
        </pc:spChg>
        <pc:spChg chg="add mod">
          <ac:chgData name="Luiz Henrique Lima Veronesi - LVE" userId="4527d771-f9e3-4479-b5f1-548c0836c02f" providerId="ADAL" clId="{B21439E6-2562-49A7-BC54-D35A7E6A1905}" dt="2020-01-26T13:39:05.304" v="275" actId="1076"/>
          <ac:spMkLst>
            <pc:docMk/>
            <pc:sldMk cId="704113242" sldId="566"/>
            <ac:spMk id="40" creationId="{999011C0-7204-4966-A277-7C813236EAD7}"/>
          </ac:spMkLst>
        </pc:spChg>
        <pc:spChg chg="add mod">
          <ac:chgData name="Luiz Henrique Lima Veronesi - LVE" userId="4527d771-f9e3-4479-b5f1-548c0836c02f" providerId="ADAL" clId="{B21439E6-2562-49A7-BC54-D35A7E6A1905}" dt="2020-01-26T13:39:09.603" v="277" actId="1076"/>
          <ac:spMkLst>
            <pc:docMk/>
            <pc:sldMk cId="704113242" sldId="566"/>
            <ac:spMk id="41" creationId="{9BC2A99A-D2DE-4163-A7DC-A250A2D1F135}"/>
          </ac:spMkLst>
        </pc:spChg>
        <pc:grpChg chg="add mod">
          <ac:chgData name="Luiz Henrique Lima Veronesi - LVE" userId="4527d771-f9e3-4479-b5f1-548c0836c02f" providerId="ADAL" clId="{B21439E6-2562-49A7-BC54-D35A7E6A1905}" dt="2020-01-26T13:36:47.916" v="195" actId="164"/>
          <ac:grpSpMkLst>
            <pc:docMk/>
            <pc:sldMk cId="704113242" sldId="566"/>
            <ac:grpSpMk id="3" creationId="{C0C08143-2952-41EC-9527-222BE9094A67}"/>
          </ac:grpSpMkLst>
        </pc:grpChg>
        <pc:grpChg chg="add del">
          <ac:chgData name="Luiz Henrique Lima Veronesi - LVE" userId="4527d771-f9e3-4479-b5f1-548c0836c02f" providerId="ADAL" clId="{B21439E6-2562-49A7-BC54-D35A7E6A1905}" dt="2020-01-26T13:33:11.622" v="119"/>
          <ac:grpSpMkLst>
            <pc:docMk/>
            <pc:sldMk cId="704113242" sldId="566"/>
            <ac:grpSpMk id="8" creationId="{8EBB81D7-08EE-46F8-9983-FDFA30066AFF}"/>
          </ac:grpSpMkLst>
        </pc:grpChg>
        <pc:grpChg chg="add mod">
          <ac:chgData name="Luiz Henrique Lima Veronesi - LVE" userId="4527d771-f9e3-4479-b5f1-548c0836c02f" providerId="ADAL" clId="{B21439E6-2562-49A7-BC54-D35A7E6A1905}" dt="2020-01-26T13:36:57.291" v="200" actId="1037"/>
          <ac:grpSpMkLst>
            <pc:docMk/>
            <pc:sldMk cId="704113242" sldId="566"/>
            <ac:grpSpMk id="23" creationId="{FDB5AB48-05DC-4893-B4A9-06A645520740}"/>
          </ac:grpSpMkLst>
        </pc:grpChg>
        <pc:grpChg chg="add mod">
          <ac:chgData name="Luiz Henrique Lima Veronesi - LVE" userId="4527d771-f9e3-4479-b5f1-548c0836c02f" providerId="ADAL" clId="{B21439E6-2562-49A7-BC54-D35A7E6A1905}" dt="2020-01-26T13:37:12.932" v="204" actId="1076"/>
          <ac:grpSpMkLst>
            <pc:docMk/>
            <pc:sldMk cId="704113242" sldId="566"/>
            <ac:grpSpMk id="26" creationId="{9E16EBC8-9AE3-4C11-862A-EBB5D8AC66BB}"/>
          </ac:grpSpMkLst>
        </pc:grpChg>
        <pc:grpChg chg="add mod">
          <ac:chgData name="Luiz Henrique Lima Veronesi - LVE" userId="4527d771-f9e3-4479-b5f1-548c0836c02f" providerId="ADAL" clId="{B21439E6-2562-49A7-BC54-D35A7E6A1905}" dt="2020-01-26T13:37:27.232" v="206" actId="1076"/>
          <ac:grpSpMkLst>
            <pc:docMk/>
            <pc:sldMk cId="704113242" sldId="566"/>
            <ac:grpSpMk id="29" creationId="{ABCC0690-CBE7-4439-982E-FC863695D818}"/>
          </ac:grpSpMkLst>
        </pc:grpChg>
        <pc:graphicFrameChg chg="del">
          <ac:chgData name="Luiz Henrique Lima Veronesi - LVE" userId="4527d771-f9e3-4479-b5f1-548c0836c02f" providerId="ADAL" clId="{B21439E6-2562-49A7-BC54-D35A7E6A1905}" dt="2020-01-26T13:30:32.245" v="71" actId="478"/>
          <ac:graphicFrameMkLst>
            <pc:docMk/>
            <pc:sldMk cId="704113242" sldId="566"/>
            <ac:graphicFrameMk id="4" creationId="{75C6052F-5573-4816-9E9D-2FD4C036F058}"/>
          </ac:graphicFrameMkLst>
        </pc:graphicFrameChg>
        <pc:graphicFrameChg chg="add del mod">
          <ac:chgData name="Luiz Henrique Lima Veronesi - LVE" userId="4527d771-f9e3-4479-b5f1-548c0836c02f" providerId="ADAL" clId="{B21439E6-2562-49A7-BC54-D35A7E6A1905}" dt="2020-01-26T13:33:40.047" v="122" actId="478"/>
          <ac:graphicFrameMkLst>
            <pc:docMk/>
            <pc:sldMk cId="704113242" sldId="566"/>
            <ac:graphicFrameMk id="5" creationId="{056DC1C2-3349-4FD9-B25E-11D3051484F1}"/>
          </ac:graphicFrameMkLst>
        </pc:graphicFrameChg>
        <pc:picChg chg="add mod ord">
          <ac:chgData name="Luiz Henrique Lima Veronesi - LVE" userId="4527d771-f9e3-4479-b5f1-548c0836c02f" providerId="ADAL" clId="{B21439E6-2562-49A7-BC54-D35A7E6A1905}" dt="2020-01-26T13:39:18.711" v="278" actId="167"/>
          <ac:picMkLst>
            <pc:docMk/>
            <pc:sldMk cId="704113242" sldId="566"/>
            <ac:picMk id="2" creationId="{CE20E141-BD0C-48BD-B02F-868172B58F6C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7" creationId="{AFD5AACD-68BA-4F75-AA9F-D4B3E6716F75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2" creationId="{A0D0EEEB-8CF3-4E2B-90BA-9DD8A0BC0E01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3" creationId="{7B8B2016-6F64-410C-9222-7C10444C62F0}"/>
          </ac:picMkLst>
        </pc:picChg>
        <pc:picChg chg="add del">
          <ac:chgData name="Luiz Henrique Lima Veronesi - LVE" userId="4527d771-f9e3-4479-b5f1-548c0836c02f" providerId="ADAL" clId="{B21439E6-2562-49A7-BC54-D35A7E6A1905}" dt="2020-01-26T13:33:11.622" v="119"/>
          <ac:picMkLst>
            <pc:docMk/>
            <pc:sldMk cId="704113242" sldId="566"/>
            <ac:picMk id="14" creationId="{0593B007-A173-4714-84EE-FE1BA85B6750}"/>
          </ac:picMkLst>
        </pc:picChg>
        <pc:picChg chg="add mod">
          <ac:chgData name="Luiz Henrique Lima Veronesi - LVE" userId="4527d771-f9e3-4479-b5f1-548c0836c02f" providerId="ADAL" clId="{B21439E6-2562-49A7-BC54-D35A7E6A1905}" dt="2020-01-26T13:36:47.916" v="195" actId="164"/>
          <ac:picMkLst>
            <pc:docMk/>
            <pc:sldMk cId="704113242" sldId="566"/>
            <ac:picMk id="19" creationId="{6F800B45-A01A-4CA1-A829-1B024E7679B9}"/>
          </ac:picMkLst>
        </pc:picChg>
        <pc:picChg chg="add del">
          <ac:chgData name="Luiz Henrique Lima Veronesi - LVE" userId="4527d771-f9e3-4479-b5f1-548c0836c02f" providerId="ADAL" clId="{B21439E6-2562-49A7-BC54-D35A7E6A1905}" dt="2020-01-26T13:36:44.575" v="194"/>
          <ac:picMkLst>
            <pc:docMk/>
            <pc:sldMk cId="704113242" sldId="566"/>
            <ac:picMk id="21" creationId="{EF29B560-84A8-4D5E-86AB-67BF145A0E01}"/>
          </ac:picMkLst>
        </pc:pic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5" creationId="{9787EEBD-5372-4DB3-A90D-739C73AC465C}"/>
          </ac:cxnSpMkLst>
        </pc:cxn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7" creationId="{DB9AE6B2-57BF-4BFD-BD5B-98FD80CA97A1}"/>
          </ac:cxnSpMkLst>
        </pc:cxnChg>
        <pc:cxnChg chg="add mod ord">
          <ac:chgData name="Luiz Henrique Lima Veronesi - LVE" userId="4527d771-f9e3-4479-b5f1-548c0836c02f" providerId="ADAL" clId="{B21439E6-2562-49A7-BC54-D35A7E6A1905}" dt="2020-01-26T13:38:50.674" v="273" actId="167"/>
          <ac:cxnSpMkLst>
            <pc:docMk/>
            <pc:sldMk cId="704113242" sldId="566"/>
            <ac:cxnSpMk id="39" creationId="{373882AA-0405-478E-809A-92C4CA69919C}"/>
          </ac:cxnSpMkLst>
        </pc:cxnChg>
        <pc:cxnChg chg="add mod">
          <ac:chgData name="Luiz Henrique Lima Veronesi - LVE" userId="4527d771-f9e3-4479-b5f1-548c0836c02f" providerId="ADAL" clId="{B21439E6-2562-49A7-BC54-D35A7E6A1905}" dt="2020-01-26T13:40:25.043" v="286" actId="692"/>
          <ac:cxnSpMkLst>
            <pc:docMk/>
            <pc:sldMk cId="704113242" sldId="566"/>
            <ac:cxnSpMk id="42" creationId="{FEB285D2-DE5B-4BB4-B055-9C350D7390FE}"/>
          </ac:cxnSpMkLst>
        </pc:cxnChg>
        <pc:cxnChg chg="add mod">
          <ac:chgData name="Luiz Henrique Lima Veronesi - LVE" userId="4527d771-f9e3-4479-b5f1-548c0836c02f" providerId="ADAL" clId="{B21439E6-2562-49A7-BC54-D35A7E6A1905}" dt="2020-01-26T13:40:25.043" v="286" actId="692"/>
          <ac:cxnSpMkLst>
            <pc:docMk/>
            <pc:sldMk cId="704113242" sldId="566"/>
            <ac:cxnSpMk id="46" creationId="{52A1BD3D-F77C-499D-8DFB-7849CE84220B}"/>
          </ac:cxnSpMkLst>
        </pc:cxnChg>
      </pc:sldChg>
      <pc:sldChg chg="addSp delSp modSp">
        <pc:chgData name="Luiz Henrique Lima Veronesi - LVE" userId="4527d771-f9e3-4479-b5f1-548c0836c02f" providerId="ADAL" clId="{B21439E6-2562-49A7-BC54-D35A7E6A1905}" dt="2020-01-26T14:06:22.765" v="537" actId="1076"/>
        <pc:sldMkLst>
          <pc:docMk/>
          <pc:sldMk cId="4086930383" sldId="567"/>
        </pc:sldMkLst>
        <pc:picChg chg="add del">
          <ac:chgData name="Luiz Henrique Lima Veronesi - LVE" userId="4527d771-f9e3-4479-b5f1-548c0836c02f" providerId="ADAL" clId="{B21439E6-2562-49A7-BC54-D35A7E6A1905}" dt="2020-01-26T14:05:05.335" v="531"/>
          <ac:picMkLst>
            <pc:docMk/>
            <pc:sldMk cId="4086930383" sldId="567"/>
            <ac:picMk id="5" creationId="{7B4CB850-CDA9-4FE3-923A-EE740FF3BAD2}"/>
          </ac:picMkLst>
        </pc:picChg>
        <pc:picChg chg="add mod">
          <ac:chgData name="Luiz Henrique Lima Veronesi - LVE" userId="4527d771-f9e3-4479-b5f1-548c0836c02f" providerId="ADAL" clId="{B21439E6-2562-49A7-BC54-D35A7E6A1905}" dt="2020-01-26T14:06:22.765" v="537" actId="1076"/>
          <ac:picMkLst>
            <pc:docMk/>
            <pc:sldMk cId="4086930383" sldId="567"/>
            <ac:picMk id="6" creationId="{DF6BB428-75EB-4DBE-86A0-98BD7FC7AC05}"/>
          </ac:picMkLst>
        </pc:picChg>
        <pc:picChg chg="add del">
          <ac:chgData name="Luiz Henrique Lima Veronesi - LVE" userId="4527d771-f9e3-4479-b5f1-548c0836c02f" providerId="ADAL" clId="{B21439E6-2562-49A7-BC54-D35A7E6A1905}" dt="2020-01-26T14:06:16.663" v="533" actId="478"/>
          <ac:picMkLst>
            <pc:docMk/>
            <pc:sldMk cId="4086930383" sldId="567"/>
            <ac:picMk id="16" creationId="{6A4EC634-0698-4A2C-B9DF-82AE136F6677}"/>
          </ac:picMkLst>
        </pc:picChg>
      </pc:sldChg>
      <pc:sldChg chg="del">
        <pc:chgData name="Luiz Henrique Lima Veronesi - LVE" userId="4527d771-f9e3-4479-b5f1-548c0836c02f" providerId="ADAL" clId="{B21439E6-2562-49A7-BC54-D35A7E6A1905}" dt="2020-01-26T17:18:15.038" v="2597" actId="2696"/>
        <pc:sldMkLst>
          <pc:docMk/>
          <pc:sldMk cId="766944258" sldId="568"/>
        </pc:sldMkLst>
      </pc:sldChg>
      <pc:sldChg chg="del">
        <pc:chgData name="Luiz Henrique Lima Veronesi - LVE" userId="4527d771-f9e3-4479-b5f1-548c0836c02f" providerId="ADAL" clId="{B21439E6-2562-49A7-BC54-D35A7E6A1905}" dt="2020-01-26T13:32:22.837" v="110" actId="2696"/>
        <pc:sldMkLst>
          <pc:docMk/>
          <pc:sldMk cId="3252297536" sldId="570"/>
        </pc:sldMkLst>
      </pc:sldChg>
      <pc:sldChg chg="del">
        <pc:chgData name="Luiz Henrique Lima Veronesi - LVE" userId="4527d771-f9e3-4479-b5f1-548c0836c02f" providerId="ADAL" clId="{B21439E6-2562-49A7-BC54-D35A7E6A1905}" dt="2020-01-26T13:32:26.269" v="111" actId="2696"/>
        <pc:sldMkLst>
          <pc:docMk/>
          <pc:sldMk cId="1681635560" sldId="572"/>
        </pc:sldMkLst>
      </pc:sldChg>
      <pc:sldChg chg="del">
        <pc:chgData name="Luiz Henrique Lima Veronesi - LVE" userId="4527d771-f9e3-4479-b5f1-548c0836c02f" providerId="ADAL" clId="{B21439E6-2562-49A7-BC54-D35A7E6A1905}" dt="2020-01-26T13:32:26.279" v="112" actId="2696"/>
        <pc:sldMkLst>
          <pc:docMk/>
          <pc:sldMk cId="2490774732" sldId="573"/>
        </pc:sldMkLst>
      </pc:sldChg>
      <pc:sldChg chg="del">
        <pc:chgData name="Luiz Henrique Lima Veronesi - LVE" userId="4527d771-f9e3-4479-b5f1-548c0836c02f" providerId="ADAL" clId="{B21439E6-2562-49A7-BC54-D35A7E6A1905}" dt="2020-01-26T17:14:30.426" v="2536" actId="2696"/>
        <pc:sldMkLst>
          <pc:docMk/>
          <pc:sldMk cId="761682221" sldId="574"/>
        </pc:sldMkLst>
      </pc:sldChg>
      <pc:sldChg chg="del">
        <pc:chgData name="Luiz Henrique Lima Veronesi - LVE" userId="4527d771-f9e3-4479-b5f1-548c0836c02f" providerId="ADAL" clId="{B21439E6-2562-49A7-BC54-D35A7E6A1905}" dt="2020-01-26T13:58:03.712" v="479" actId="2696"/>
        <pc:sldMkLst>
          <pc:docMk/>
          <pc:sldMk cId="3083169272" sldId="575"/>
        </pc:sldMkLst>
      </pc:sldChg>
      <pc:sldChg chg="addSp delSp modSp del ord modAnim">
        <pc:chgData name="Luiz Henrique Lima Veronesi - LVE" userId="4527d771-f9e3-4479-b5f1-548c0836c02f" providerId="ADAL" clId="{B21439E6-2562-49A7-BC54-D35A7E6A1905}" dt="2020-01-26T15:17:01.230" v="974" actId="2696"/>
        <pc:sldMkLst>
          <pc:docMk/>
          <pc:sldMk cId="3984604069" sldId="577"/>
        </pc:sldMkLst>
        <pc:spChg chg="mod">
          <ac:chgData name="Luiz Henrique Lima Veronesi - LVE" userId="4527d771-f9e3-4479-b5f1-548c0836c02f" providerId="ADAL" clId="{B21439E6-2562-49A7-BC54-D35A7E6A1905}" dt="2020-01-26T14:53:36.357" v="834" actId="1035"/>
          <ac:spMkLst>
            <pc:docMk/>
            <pc:sldMk cId="3984604069" sldId="577"/>
            <ac:spMk id="7" creationId="{39B6CE5A-822F-4652-A04D-9A33D083DC6D}"/>
          </ac:spMkLst>
        </pc:spChg>
        <pc:spChg chg="mod">
          <ac:chgData name="Luiz Henrique Lima Veronesi - LVE" userId="4527d771-f9e3-4479-b5f1-548c0836c02f" providerId="ADAL" clId="{B21439E6-2562-49A7-BC54-D35A7E6A1905}" dt="2020-01-26T13:52:45.216" v="332" actId="1036"/>
          <ac:spMkLst>
            <pc:docMk/>
            <pc:sldMk cId="3984604069" sldId="577"/>
            <ac:spMk id="17" creationId="{C1C1728B-BDD2-421D-B8D6-A8CEE43786F0}"/>
          </ac:spMkLst>
        </pc:spChg>
        <pc:spChg chg="mod">
          <ac:chgData name="Luiz Henrique Lima Veronesi - LVE" userId="4527d771-f9e3-4479-b5f1-548c0836c02f" providerId="ADAL" clId="{B21439E6-2562-49A7-BC54-D35A7E6A1905}" dt="2020-01-26T13:52:45.216" v="332" actId="1036"/>
          <ac:spMkLst>
            <pc:docMk/>
            <pc:sldMk cId="3984604069" sldId="577"/>
            <ac:spMk id="18" creationId="{4D19DF43-2A97-4B49-BA56-FF7CC8175CEF}"/>
          </ac:spMkLst>
        </pc:spChg>
        <pc:spChg chg="mod">
          <ac:chgData name="Luiz Henrique Lima Veronesi - LVE" userId="4527d771-f9e3-4479-b5f1-548c0836c02f" providerId="ADAL" clId="{B21439E6-2562-49A7-BC54-D35A7E6A1905}" dt="2020-01-26T13:54:05.565" v="417" actId="12789"/>
          <ac:spMkLst>
            <pc:docMk/>
            <pc:sldMk cId="3984604069" sldId="577"/>
            <ac:spMk id="19" creationId="{599F2A30-203D-4874-9107-569881F4A944}"/>
          </ac:spMkLst>
        </pc:spChg>
        <pc:spChg chg="mod">
          <ac:chgData name="Luiz Henrique Lima Veronesi - LVE" userId="4527d771-f9e3-4479-b5f1-548c0836c02f" providerId="ADAL" clId="{B21439E6-2562-49A7-BC54-D35A7E6A1905}" dt="2020-01-26T13:53:42.963" v="400" actId="1038"/>
          <ac:spMkLst>
            <pc:docMk/>
            <pc:sldMk cId="3984604069" sldId="577"/>
            <ac:spMk id="20" creationId="{2E1DFAE3-66CA-4365-B840-BBE7D846961B}"/>
          </ac:spMkLst>
        </pc:spChg>
        <pc:spChg chg="add mod">
          <ac:chgData name="Luiz Henrique Lima Veronesi - LVE" userId="4527d771-f9e3-4479-b5f1-548c0836c02f" providerId="ADAL" clId="{B21439E6-2562-49A7-BC54-D35A7E6A1905}" dt="2020-01-26T13:54:10.515" v="426" actId="20577"/>
          <ac:spMkLst>
            <pc:docMk/>
            <pc:sldMk cId="3984604069" sldId="577"/>
            <ac:spMk id="21" creationId="{A8C16D36-A79E-455C-8AFB-FB44082E4D64}"/>
          </ac:spMkLst>
        </pc:spChg>
        <pc:grpChg chg="del mod">
          <ac:chgData name="Luiz Henrique Lima Veronesi - LVE" userId="4527d771-f9e3-4479-b5f1-548c0836c02f" providerId="ADAL" clId="{B21439E6-2562-49A7-BC54-D35A7E6A1905}" dt="2020-01-26T13:52:55.326" v="333" actId="165"/>
          <ac:grpSpMkLst>
            <pc:docMk/>
            <pc:sldMk cId="3984604069" sldId="577"/>
            <ac:grpSpMk id="2" creationId="{A75DD3C0-3901-46E7-AAF3-6AA63D3FBFF9}"/>
          </ac:grpSpMkLst>
        </pc:grp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6" creationId="{4A1B77D7-7552-4B43-8665-472EB29048C3}"/>
          </ac:picMkLst>
        </pc:pic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13" creationId="{91655482-65EB-4674-9CA7-64D5416C9DB2}"/>
          </ac:picMkLst>
        </pc:picChg>
        <pc:picChg chg="mod">
          <ac:chgData name="Luiz Henrique Lima Veronesi - LVE" userId="4527d771-f9e3-4479-b5f1-548c0836c02f" providerId="ADAL" clId="{B21439E6-2562-49A7-BC54-D35A7E6A1905}" dt="2020-01-26T13:52:45.216" v="332" actId="1036"/>
          <ac:picMkLst>
            <pc:docMk/>
            <pc:sldMk cId="3984604069" sldId="577"/>
            <ac:picMk id="14" creationId="{EA72F9F8-7E87-44F7-8E17-1C247CD0617E}"/>
          </ac:picMkLst>
        </pc:picChg>
        <pc:picChg chg="mod">
          <ac:chgData name="Luiz Henrique Lima Veronesi - LVE" userId="4527d771-f9e3-4479-b5f1-548c0836c02f" providerId="ADAL" clId="{B21439E6-2562-49A7-BC54-D35A7E6A1905}" dt="2020-01-26T13:53:40.010" v="397" actId="1038"/>
          <ac:picMkLst>
            <pc:docMk/>
            <pc:sldMk cId="3984604069" sldId="577"/>
            <ac:picMk id="15" creationId="{95730C6E-7243-4FE6-8105-2642FD6D3D73}"/>
          </ac:picMkLst>
        </pc:picChg>
        <pc:picChg chg="add mod">
          <ac:chgData name="Luiz Henrique Lima Veronesi - LVE" userId="4527d771-f9e3-4479-b5f1-548c0836c02f" providerId="ADAL" clId="{B21439E6-2562-49A7-BC54-D35A7E6A1905}" dt="2020-01-26T13:54:23.364" v="435" actId="207"/>
          <ac:picMkLst>
            <pc:docMk/>
            <pc:sldMk cId="3984604069" sldId="577"/>
            <ac:picMk id="22" creationId="{E83BB7A6-9FED-40B0-91E5-235F8D045FEF}"/>
          </ac:picMkLst>
        </pc:picChg>
        <pc:cxnChg chg="mod topLvl">
          <ac:chgData name="Luiz Henrique Lima Veronesi - LVE" userId="4527d771-f9e3-4479-b5f1-548c0836c02f" providerId="ADAL" clId="{B21439E6-2562-49A7-BC54-D35A7E6A1905}" dt="2020-01-26T13:52:55.326" v="333" actId="165"/>
          <ac:cxnSpMkLst>
            <pc:docMk/>
            <pc:sldMk cId="3984604069" sldId="577"/>
            <ac:cxnSpMk id="10" creationId="{51D17681-9A98-4388-AE5B-3F56215EAF78}"/>
          </ac:cxnSpMkLst>
        </pc:cxnChg>
        <pc:cxnChg chg="mod topLvl">
          <ac:chgData name="Luiz Henrique Lima Veronesi - LVE" userId="4527d771-f9e3-4479-b5f1-548c0836c02f" providerId="ADAL" clId="{B21439E6-2562-49A7-BC54-D35A7E6A1905}" dt="2020-01-26T13:52:55.326" v="333" actId="165"/>
          <ac:cxnSpMkLst>
            <pc:docMk/>
            <pc:sldMk cId="3984604069" sldId="577"/>
            <ac:cxnSpMk id="11" creationId="{00C5B4AE-8A74-4F8A-9847-1388036A2E01}"/>
          </ac:cxnSpMkLst>
        </pc:cxnChg>
        <pc:cxnChg chg="mod topLvl">
          <ac:chgData name="Luiz Henrique Lima Veronesi - LVE" userId="4527d771-f9e3-4479-b5f1-548c0836c02f" providerId="ADAL" clId="{B21439E6-2562-49A7-BC54-D35A7E6A1905}" dt="2020-01-26T13:53:21.814" v="338" actId="14100"/>
          <ac:cxnSpMkLst>
            <pc:docMk/>
            <pc:sldMk cId="3984604069" sldId="577"/>
            <ac:cxnSpMk id="12" creationId="{64FA29AC-67A8-451C-A800-EC14722E6E50}"/>
          </ac:cxnSpMkLst>
        </pc:cxnChg>
      </pc:sldChg>
      <pc:sldChg chg="addSp delSp modSp ord">
        <pc:chgData name="Luiz Henrique Lima Veronesi - LVE" userId="4527d771-f9e3-4479-b5f1-548c0836c02f" providerId="ADAL" clId="{B21439E6-2562-49A7-BC54-D35A7E6A1905}" dt="2020-01-26T16:18:49.147" v="1564" actId="1076"/>
        <pc:sldMkLst>
          <pc:docMk/>
          <pc:sldMk cId="1439943990" sldId="578"/>
        </pc:sldMkLst>
        <pc:spChg chg="del">
          <ac:chgData name="Luiz Henrique Lima Veronesi - LVE" userId="4527d771-f9e3-4479-b5f1-548c0836c02f" providerId="ADAL" clId="{B21439E6-2562-49A7-BC54-D35A7E6A1905}" dt="2020-01-26T15:37:58.242" v="1166" actId="478"/>
          <ac:spMkLst>
            <pc:docMk/>
            <pc:sldMk cId="1439943990" sldId="578"/>
            <ac:spMk id="2" creationId="{947A5092-D88D-4F5B-BD88-00D5A64D92FB}"/>
          </ac:spMkLst>
        </pc:spChg>
        <pc:spChg chg="del">
          <ac:chgData name="Luiz Henrique Lima Veronesi - LVE" userId="4527d771-f9e3-4479-b5f1-548c0836c02f" providerId="ADAL" clId="{B21439E6-2562-49A7-BC54-D35A7E6A1905}" dt="2020-01-26T15:37:45.958" v="1143" actId="478"/>
          <ac:spMkLst>
            <pc:docMk/>
            <pc:sldMk cId="1439943990" sldId="578"/>
            <ac:spMk id="5" creationId="{39EA8A52-7D35-413E-9F9D-6B9B2B437C24}"/>
          </ac:spMkLst>
        </pc:spChg>
        <pc:spChg chg="add del">
          <ac:chgData name="Luiz Henrique Lima Veronesi - LVE" userId="4527d771-f9e3-4479-b5f1-548c0836c02f" providerId="ADAL" clId="{B21439E6-2562-49A7-BC54-D35A7E6A1905}" dt="2020-01-26T15:37:44.478" v="1142"/>
          <ac:spMkLst>
            <pc:docMk/>
            <pc:sldMk cId="1439943990" sldId="578"/>
            <ac:spMk id="7" creationId="{C4E02E92-55C3-4A4E-A179-9EC41F907219}"/>
          </ac:spMkLst>
        </pc:spChg>
        <pc:spChg chg="add del mod">
          <ac:chgData name="Luiz Henrique Lima Veronesi - LVE" userId="4527d771-f9e3-4479-b5f1-548c0836c02f" providerId="ADAL" clId="{B21439E6-2562-49A7-BC54-D35A7E6A1905}" dt="2020-01-26T15:37:48.016" v="1144" actId="478"/>
          <ac:spMkLst>
            <pc:docMk/>
            <pc:sldMk cId="1439943990" sldId="578"/>
            <ac:spMk id="9" creationId="{929FAF9F-12C7-449A-A9D5-466B1A17162F}"/>
          </ac:spMkLst>
        </pc:spChg>
        <pc:spChg chg="add mod">
          <ac:chgData name="Luiz Henrique Lima Veronesi - LVE" userId="4527d771-f9e3-4479-b5f1-548c0836c02f" providerId="ADAL" clId="{B21439E6-2562-49A7-BC54-D35A7E6A1905}" dt="2020-01-26T15:37:56.037" v="1165" actId="20577"/>
          <ac:spMkLst>
            <pc:docMk/>
            <pc:sldMk cId="1439943990" sldId="578"/>
            <ac:spMk id="10" creationId="{241B0322-3EED-47F7-ABC6-13766EDC9B23}"/>
          </ac:spMkLst>
        </pc:spChg>
        <pc:spChg chg="add del mod">
          <ac:chgData name="Luiz Henrique Lima Veronesi - LVE" userId="4527d771-f9e3-4479-b5f1-548c0836c02f" providerId="ADAL" clId="{B21439E6-2562-49A7-BC54-D35A7E6A1905}" dt="2020-01-26T15:37:59.826" v="1167" actId="478"/>
          <ac:spMkLst>
            <pc:docMk/>
            <pc:sldMk cId="1439943990" sldId="578"/>
            <ac:spMk id="12" creationId="{65CFDDC9-0C59-437D-9C18-C61894D8C4D1}"/>
          </ac:spMkLst>
        </pc:spChg>
        <pc:spChg chg="add mod">
          <ac:chgData name="Luiz Henrique Lima Veronesi - LVE" userId="4527d771-f9e3-4479-b5f1-548c0836c02f" providerId="ADAL" clId="{B21439E6-2562-49A7-BC54-D35A7E6A1905}" dt="2020-01-26T16:11:59.643" v="1421" actId="164"/>
          <ac:spMkLst>
            <pc:docMk/>
            <pc:sldMk cId="1439943990" sldId="578"/>
            <ac:spMk id="296" creationId="{A93E67AD-37A1-4CE7-840F-8C07247EB295}"/>
          </ac:spMkLst>
        </pc:spChg>
        <pc:spChg chg="add mod">
          <ac:chgData name="Luiz Henrique Lima Veronesi - LVE" userId="4527d771-f9e3-4479-b5f1-548c0836c02f" providerId="ADAL" clId="{B21439E6-2562-49A7-BC54-D35A7E6A1905}" dt="2020-01-26T16:12:07.983" v="1422" actId="164"/>
          <ac:spMkLst>
            <pc:docMk/>
            <pc:sldMk cId="1439943990" sldId="578"/>
            <ac:spMk id="297" creationId="{8368F603-662D-426F-B781-0E958D3B04F8}"/>
          </ac:spMkLst>
        </pc:spChg>
        <pc:spChg chg="add mod">
          <ac:chgData name="Luiz Henrique Lima Veronesi - LVE" userId="4527d771-f9e3-4479-b5f1-548c0836c02f" providerId="ADAL" clId="{B21439E6-2562-49A7-BC54-D35A7E6A1905}" dt="2020-01-26T16:12:45.144" v="1428" actId="164"/>
          <ac:spMkLst>
            <pc:docMk/>
            <pc:sldMk cId="1439943990" sldId="578"/>
            <ac:spMk id="298" creationId="{B466F92B-BB47-4095-9BCD-C7C27BFE4685}"/>
          </ac:spMkLst>
        </pc:spChg>
        <pc:spChg chg="add mod">
          <ac:chgData name="Luiz Henrique Lima Veronesi - LVE" userId="4527d771-f9e3-4479-b5f1-548c0836c02f" providerId="ADAL" clId="{B21439E6-2562-49A7-BC54-D35A7E6A1905}" dt="2020-01-26T16:18:04.335" v="1550" actId="1076"/>
          <ac:spMkLst>
            <pc:docMk/>
            <pc:sldMk cId="1439943990" sldId="578"/>
            <ac:spMk id="299" creationId="{9E455F6D-74F3-4375-BEA9-B4A66884E5E3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0" creationId="{3C74275B-A011-43EC-8B24-2796E4343403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1" creationId="{D4DB5628-909D-4CDA-81F8-7E5144C606F6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2" creationId="{93359A93-A68C-4341-80E5-D11FA76F696A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3" creationId="{B84345B5-4E40-4BF7-ACBC-D190B08BF2FD}"/>
          </ac:spMkLst>
        </pc:spChg>
        <pc:spChg chg="add del mod">
          <ac:chgData name="Luiz Henrique Lima Veronesi - LVE" userId="4527d771-f9e3-4479-b5f1-548c0836c02f" providerId="ADAL" clId="{B21439E6-2562-49A7-BC54-D35A7E6A1905}" dt="2020-01-26T15:47:32.249" v="1401" actId="478"/>
          <ac:spMkLst>
            <pc:docMk/>
            <pc:sldMk cId="1439943990" sldId="578"/>
            <ac:spMk id="304" creationId="{D2A4DB40-2D18-493B-BA7C-E95145B89620}"/>
          </ac:spMkLst>
        </pc:spChg>
        <pc:spChg chg="add mo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305" creationId="{75CA2B8C-5C5B-498E-BE89-881AD4406361}"/>
          </ac:spMkLst>
        </pc:spChg>
        <pc:spChg chg="add mod">
          <ac:chgData name="Luiz Henrique Lima Veronesi - LVE" userId="4527d771-f9e3-4479-b5f1-548c0836c02f" providerId="ADAL" clId="{B21439E6-2562-49A7-BC54-D35A7E6A1905}" dt="2020-01-26T16:18:10.467" v="1552" actId="1076"/>
          <ac:spMkLst>
            <pc:docMk/>
            <pc:sldMk cId="1439943990" sldId="578"/>
            <ac:spMk id="311" creationId="{83996515-9D6B-4EB6-9CB2-3EC0AFAAC8FA}"/>
          </ac:spMkLst>
        </pc:spChg>
        <pc:spChg chg="add del mod">
          <ac:chgData name="Luiz Henrique Lima Veronesi - LVE" userId="4527d771-f9e3-4479-b5f1-548c0836c02f" providerId="ADAL" clId="{B21439E6-2562-49A7-BC54-D35A7E6A1905}" dt="2020-01-26T15:40:02.060" v="1177" actId="11529"/>
          <ac:spMkLst>
            <pc:docMk/>
            <pc:sldMk cId="1439943990" sldId="578"/>
            <ac:spMk id="1211" creationId="{92C03813-70E2-450D-A4EB-9C216212FF55}"/>
          </ac:spMkLst>
        </pc:spChg>
        <pc:spChg chg="add mod">
          <ac:chgData name="Luiz Henrique Lima Veronesi - LVE" userId="4527d771-f9e3-4479-b5f1-548c0836c02f" providerId="ADAL" clId="{B21439E6-2562-49A7-BC54-D35A7E6A1905}" dt="2020-01-26T16:18:04.335" v="1550" actId="1076"/>
          <ac:spMkLst>
            <pc:docMk/>
            <pc:sldMk cId="1439943990" sldId="578"/>
            <ac:spMk id="1212" creationId="{8D129D65-8C83-46A1-BD61-8D8F5B09AEF8}"/>
          </ac:spMkLst>
        </pc:spChg>
        <pc:spChg chg="add del mod">
          <ac:chgData name="Luiz Henrique Lima Veronesi - LVE" userId="4527d771-f9e3-4479-b5f1-548c0836c02f" providerId="ADAL" clId="{B21439E6-2562-49A7-BC54-D35A7E6A1905}" dt="2020-01-26T16:14:53.310" v="1495" actId="478"/>
          <ac:spMkLst>
            <pc:docMk/>
            <pc:sldMk cId="1439943990" sldId="578"/>
            <ac:spMk id="1232" creationId="{8D444E27-E3BD-48FA-8D30-E73DE44EC31E}"/>
          </ac:spMkLst>
        </pc:spChg>
        <pc:spChg chg="add mod ord">
          <ac:chgData name="Luiz Henrique Lima Veronesi - LVE" userId="4527d771-f9e3-4479-b5f1-548c0836c02f" providerId="ADAL" clId="{B21439E6-2562-49A7-BC54-D35A7E6A1905}" dt="2020-01-26T16:17:04.822" v="1541" actId="164"/>
          <ac:spMkLst>
            <pc:docMk/>
            <pc:sldMk cId="1439943990" sldId="578"/>
            <ac:spMk id="1233" creationId="{AF78BC20-CDDE-4A58-B082-ED8E046C5F46}"/>
          </ac:spMkLst>
        </pc:spChg>
        <pc:grpChg chg="add del mod">
          <ac:chgData name="Luiz Henrique Lima Veronesi - LVE" userId="4527d771-f9e3-4479-b5f1-548c0836c02f" providerId="ADAL" clId="{B21439E6-2562-49A7-BC54-D35A7E6A1905}" dt="2020-01-26T15:38:38.637" v="1172" actId="478"/>
          <ac:grpSpMkLst>
            <pc:docMk/>
            <pc:sldMk cId="1439943990" sldId="578"/>
            <ac:grpSpMk id="13" creationId="{C68A8848-48B6-4407-8420-D87C6FFBEF6D}"/>
          </ac:grpSpMkLst>
        </pc:grpChg>
        <pc:grpChg chg="mod">
          <ac:chgData name="Luiz Henrique Lima Veronesi - LVE" userId="4527d771-f9e3-4479-b5f1-548c0836c02f" providerId="ADAL" clId="{B21439E6-2562-49A7-BC54-D35A7E6A1905}" dt="2020-01-26T15:39:13.126" v="1174" actId="338"/>
          <ac:grpSpMkLst>
            <pc:docMk/>
            <pc:sldMk cId="1439943990" sldId="578"/>
            <ac:grpSpMk id="1073" creationId="{926C1F5A-B611-4274-83B7-34A7DBEC9FD5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27" creationId="{6BD66B22-8B19-4C7A-A591-081354FF42FC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28" creationId="{2B2F1C23-74AF-404D-8027-8E1173019A8F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31" creationId="{88138CE1-2C8B-48AC-BB11-4D29B7F96388}"/>
          </ac:grpSpMkLst>
        </pc:grpChg>
        <pc:grpChg chg="add mod">
          <ac:chgData name="Luiz Henrique Lima Veronesi - LVE" userId="4527d771-f9e3-4479-b5f1-548c0836c02f" providerId="ADAL" clId="{B21439E6-2562-49A7-BC54-D35A7E6A1905}" dt="2020-01-26T16:17:04.822" v="1541" actId="164"/>
          <ac:grpSpMkLst>
            <pc:docMk/>
            <pc:sldMk cId="1439943990" sldId="578"/>
            <ac:grpSpMk id="1236" creationId="{E89C1A3F-E204-4DD2-89C1-BD8F619397E3}"/>
          </ac:grpSpMkLst>
        </pc:grpChg>
        <pc:picChg chg="add del mod">
          <ac:chgData name="Luiz Henrique Lima Veronesi - LVE" userId="4527d771-f9e3-4479-b5f1-548c0836c02f" providerId="ADAL" clId="{B21439E6-2562-49A7-BC54-D35A7E6A1905}" dt="2020-01-26T16:16:39.269" v="1538" actId="478"/>
          <ac:picMkLst>
            <pc:docMk/>
            <pc:sldMk cId="1439943990" sldId="578"/>
            <ac:picMk id="6" creationId="{B5E9757C-C041-41C7-9D03-3A88D948ADF0}"/>
          </ac:picMkLst>
        </pc:picChg>
        <pc:picChg chg="add mod">
          <ac:chgData name="Luiz Henrique Lima Veronesi - LVE" userId="4527d771-f9e3-4479-b5f1-548c0836c02f" providerId="ADAL" clId="{B21439E6-2562-49A7-BC54-D35A7E6A1905}" dt="2020-01-26T16:18:49.147" v="1564" actId="1076"/>
          <ac:picMkLst>
            <pc:docMk/>
            <pc:sldMk cId="1439943990" sldId="578"/>
            <ac:picMk id="1215" creationId="{5728F5B8-3B80-4117-95D4-5B263AFF8ABC}"/>
          </ac:picMkLst>
        </pc:picChg>
        <pc:picChg chg="add mod">
          <ac:chgData name="Luiz Henrique Lima Veronesi - LVE" userId="4527d771-f9e3-4479-b5f1-548c0836c02f" providerId="ADAL" clId="{B21439E6-2562-49A7-BC54-D35A7E6A1905}" dt="2020-01-26T16:18:06.700" v="1551" actId="1076"/>
          <ac:picMkLst>
            <pc:docMk/>
            <pc:sldMk cId="1439943990" sldId="578"/>
            <ac:picMk id="1216" creationId="{539F6CA8-31BC-4501-9FCF-B6E69D1BA6FE}"/>
          </ac:picMkLst>
        </pc:picChg>
        <pc:picChg chg="add mod">
          <ac:chgData name="Luiz Henrique Lima Veronesi - LVE" userId="4527d771-f9e3-4479-b5f1-548c0836c02f" providerId="ADAL" clId="{B21439E6-2562-49A7-BC54-D35A7E6A1905}" dt="2020-01-26T16:11:59.643" v="1421" actId="164"/>
          <ac:picMkLst>
            <pc:docMk/>
            <pc:sldMk cId="1439943990" sldId="578"/>
            <ac:picMk id="1217" creationId="{6DE0993A-E001-4804-A542-F211D5C601B2}"/>
          </ac:picMkLst>
        </pc:picChg>
        <pc:picChg chg="add mod">
          <ac:chgData name="Luiz Henrique Lima Veronesi - LVE" userId="4527d771-f9e3-4479-b5f1-548c0836c02f" providerId="ADAL" clId="{B21439E6-2562-49A7-BC54-D35A7E6A1905}" dt="2020-01-26T16:12:45.144" v="1428" actId="164"/>
          <ac:picMkLst>
            <pc:docMk/>
            <pc:sldMk cId="1439943990" sldId="578"/>
            <ac:picMk id="1218" creationId="{FEA4C945-E555-401E-9314-E2254A390F36}"/>
          </ac:picMkLst>
        </pc:picChg>
        <pc:picChg chg="add mod">
          <ac:chgData name="Luiz Henrique Lima Veronesi - LVE" userId="4527d771-f9e3-4479-b5f1-548c0836c02f" providerId="ADAL" clId="{B21439E6-2562-49A7-BC54-D35A7E6A1905}" dt="2020-01-26T16:12:07.983" v="1422" actId="164"/>
          <ac:picMkLst>
            <pc:docMk/>
            <pc:sldMk cId="1439943990" sldId="578"/>
            <ac:picMk id="1226" creationId="{BC91CACB-1739-4C73-8913-1BBABC32D1D1}"/>
          </ac:picMkLst>
        </pc:picChg>
        <pc:cxnChg chg="add mod">
          <ac:chgData name="Luiz Henrique Lima Veronesi - LVE" userId="4527d771-f9e3-4479-b5f1-548c0836c02f" providerId="ADAL" clId="{B21439E6-2562-49A7-BC54-D35A7E6A1905}" dt="2020-01-26T16:18:20.382" v="1557" actId="692"/>
          <ac:cxnSpMkLst>
            <pc:docMk/>
            <pc:sldMk cId="1439943990" sldId="578"/>
            <ac:cxnSpMk id="1238" creationId="{36D931C7-6530-481B-B130-C78F7F94B8B4}"/>
          </ac:cxnSpMkLst>
        </pc:cxnChg>
        <pc:cxnChg chg="add mod">
          <ac:chgData name="Luiz Henrique Lima Veronesi - LVE" userId="4527d771-f9e3-4479-b5f1-548c0836c02f" providerId="ADAL" clId="{B21439E6-2562-49A7-BC54-D35A7E6A1905}" dt="2020-01-26T16:18:39.058" v="1563" actId="692"/>
          <ac:cxnSpMkLst>
            <pc:docMk/>
            <pc:sldMk cId="1439943990" sldId="578"/>
            <ac:cxnSpMk id="1242" creationId="{30F6B30E-7CE6-4F1B-A33C-A16420BF5A16}"/>
          </ac:cxnSpMkLst>
        </pc:cxnChg>
        <pc:cxnChg chg="add mod">
          <ac:chgData name="Luiz Henrique Lima Veronesi - LVE" userId="4527d771-f9e3-4479-b5f1-548c0836c02f" providerId="ADAL" clId="{B21439E6-2562-49A7-BC54-D35A7E6A1905}" dt="2020-01-26T16:18:39.058" v="1563" actId="692"/>
          <ac:cxnSpMkLst>
            <pc:docMk/>
            <pc:sldMk cId="1439943990" sldId="578"/>
            <ac:cxnSpMk id="1244" creationId="{6B4A323F-3FCA-453E-9A78-5163D4473B7E}"/>
          </ac:cxnSpMkLst>
        </pc:cxnChg>
      </pc:sldChg>
      <pc:sldChg chg="del">
        <pc:chgData name="Luiz Henrique Lima Veronesi - LVE" userId="4527d771-f9e3-4479-b5f1-548c0836c02f" providerId="ADAL" clId="{B21439E6-2562-49A7-BC54-D35A7E6A1905}" dt="2020-01-26T16:21:07.803" v="1611" actId="2696"/>
        <pc:sldMkLst>
          <pc:docMk/>
          <pc:sldMk cId="2547610142" sldId="579"/>
        </pc:sldMkLst>
      </pc:sldChg>
      <pc:sldChg chg="addSp delSp modSp ord">
        <pc:chgData name="Luiz Henrique Lima Veronesi - LVE" userId="4527d771-f9e3-4479-b5f1-548c0836c02f" providerId="ADAL" clId="{B21439E6-2562-49A7-BC54-D35A7E6A1905}" dt="2020-01-26T18:57:20.803" v="3706" actId="14100"/>
        <pc:sldMkLst>
          <pc:docMk/>
          <pc:sldMk cId="1302356633" sldId="580"/>
        </pc:sldMkLst>
        <pc:spChg chg="mod">
          <ac:chgData name="Luiz Henrique Lima Veronesi - LVE" userId="4527d771-f9e3-4479-b5f1-548c0836c02f" providerId="ADAL" clId="{B21439E6-2562-49A7-BC54-D35A7E6A1905}" dt="2020-01-26T16:57:57.639" v="2014" actId="20577"/>
          <ac:spMkLst>
            <pc:docMk/>
            <pc:sldMk cId="1302356633" sldId="580"/>
            <ac:spMk id="5" creationId="{567261D3-4C82-4AA4-B260-1E927AE9A1D4}"/>
          </ac:spMkLst>
        </pc:spChg>
        <pc:spChg chg="mod">
          <ac:chgData name="Luiz Henrique Lima Veronesi - LVE" userId="4527d771-f9e3-4479-b5f1-548c0836c02f" providerId="ADAL" clId="{B21439E6-2562-49A7-BC54-D35A7E6A1905}" dt="2020-01-26T18:56:43.807" v="3702" actId="207"/>
          <ac:spMkLst>
            <pc:docMk/>
            <pc:sldMk cId="1302356633" sldId="580"/>
            <ac:spMk id="7" creationId="{410D146B-8D02-4272-9AC5-7C2433C67AC5}"/>
          </ac:spMkLst>
        </pc:spChg>
        <pc:spChg chg="mod">
          <ac:chgData name="Luiz Henrique Lima Veronesi - LVE" userId="4527d771-f9e3-4479-b5f1-548c0836c02f" providerId="ADAL" clId="{B21439E6-2562-49A7-BC54-D35A7E6A1905}" dt="2020-01-26T18:57:11.610" v="3703" actId="14100"/>
          <ac:spMkLst>
            <pc:docMk/>
            <pc:sldMk cId="1302356633" sldId="580"/>
            <ac:spMk id="11" creationId="{78D0DCB9-776B-4B7C-8532-5CF54B95E84E}"/>
          </ac:spMkLst>
        </pc:spChg>
        <pc:spChg chg="del">
          <ac:chgData name="Luiz Henrique Lima Veronesi - LVE" userId="4527d771-f9e3-4479-b5f1-548c0836c02f" providerId="ADAL" clId="{B21439E6-2562-49A7-BC54-D35A7E6A1905}" dt="2020-01-26T13:55:06.958" v="437" actId="478"/>
          <ac:spMkLst>
            <pc:docMk/>
            <pc:sldMk cId="1302356633" sldId="580"/>
            <ac:spMk id="12" creationId="{B1C06269-BED3-45B0-B16A-A35131CC48F4}"/>
          </ac:spMkLst>
        </pc:spChg>
        <pc:spChg chg="del">
          <ac:chgData name="Luiz Henrique Lima Veronesi - LVE" userId="4527d771-f9e3-4479-b5f1-548c0836c02f" providerId="ADAL" clId="{B21439E6-2562-49A7-BC54-D35A7E6A1905}" dt="2020-01-26T13:55:06.958" v="437" actId="478"/>
          <ac:spMkLst>
            <pc:docMk/>
            <pc:sldMk cId="1302356633" sldId="580"/>
            <ac:spMk id="13" creationId="{6EB925E7-128D-483F-BF52-A0568BB1490B}"/>
          </ac:spMkLst>
        </pc:spChg>
        <pc:spChg chg="add mod">
          <ac:chgData name="Luiz Henrique Lima Veronesi - LVE" userId="4527d771-f9e3-4479-b5f1-548c0836c02f" providerId="ADAL" clId="{B21439E6-2562-49A7-BC54-D35A7E6A1905}" dt="2020-01-26T18:57:14.032" v="3704" actId="14100"/>
          <ac:spMkLst>
            <pc:docMk/>
            <pc:sldMk cId="1302356633" sldId="580"/>
            <ac:spMk id="18" creationId="{62D789DE-F987-498D-895B-3D61D6B927E7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0" creationId="{4D0E22AC-8BB5-4493-A17A-B8A5144EC114}"/>
          </ac:spMkLst>
        </pc:spChg>
        <pc:spChg chg="add mod">
          <ac:chgData name="Luiz Henrique Lima Veronesi - LVE" userId="4527d771-f9e3-4479-b5f1-548c0836c02f" providerId="ADAL" clId="{B21439E6-2562-49A7-BC54-D35A7E6A1905}" dt="2020-01-26T13:55:46.135" v="443" actId="14100"/>
          <ac:spMkLst>
            <pc:docMk/>
            <pc:sldMk cId="1302356633" sldId="580"/>
            <ac:spMk id="21" creationId="{EB98BB1B-9084-4546-9BEF-00F6CD09252C}"/>
          </ac:spMkLst>
        </pc:spChg>
        <pc:spChg chg="add del mod">
          <ac:chgData name="Luiz Henrique Lima Veronesi - LVE" userId="4527d771-f9e3-4479-b5f1-548c0836c02f" providerId="ADAL" clId="{B21439E6-2562-49A7-BC54-D35A7E6A1905}" dt="2020-01-26T13:56:09.998" v="450" actId="478"/>
          <ac:spMkLst>
            <pc:docMk/>
            <pc:sldMk cId="1302356633" sldId="580"/>
            <ac:spMk id="22" creationId="{21724306-116C-46EB-B407-4D15B3CFF971}"/>
          </ac:spMkLst>
        </pc:spChg>
        <pc:spChg chg="del mod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4" creationId="{58ED155A-339A-4095-B149-DE007753AF7A}"/>
          </ac:spMkLst>
        </pc:spChg>
        <pc:spChg chg="del">
          <ac:chgData name="Luiz Henrique Lima Veronesi - LVE" userId="4527d771-f9e3-4479-b5f1-548c0836c02f" providerId="ADAL" clId="{B21439E6-2562-49A7-BC54-D35A7E6A1905}" dt="2020-01-26T13:56:04.147" v="446" actId="478"/>
          <ac:spMkLst>
            <pc:docMk/>
            <pc:sldMk cId="1302356633" sldId="580"/>
            <ac:spMk id="25" creationId="{FF5E3E4C-204A-4C49-BBBA-C85C295B8018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26" creationId="{41826594-16C4-4DA3-B2EA-41D4070EA451}"/>
          </ac:spMkLst>
        </pc:spChg>
        <pc:spChg chg="add mod">
          <ac:chgData name="Luiz Henrique Lima Veronesi - LVE" userId="4527d771-f9e3-4479-b5f1-548c0836c02f" providerId="ADAL" clId="{B21439E6-2562-49A7-BC54-D35A7E6A1905}" dt="2020-01-26T13:57:28.436" v="478" actId="207"/>
          <ac:spMkLst>
            <pc:docMk/>
            <pc:sldMk cId="1302356633" sldId="580"/>
            <ac:spMk id="27" creationId="{4F4B842A-FC65-4C98-B685-3E9F6D99744C}"/>
          </ac:spMkLst>
        </pc:spChg>
        <pc:spChg chg="add mod">
          <ac:chgData name="Luiz Henrique Lima Veronesi - LVE" userId="4527d771-f9e3-4479-b5f1-548c0836c02f" providerId="ADAL" clId="{B21439E6-2562-49A7-BC54-D35A7E6A1905}" dt="2020-01-26T18:57:18.404" v="3705" actId="14100"/>
          <ac:spMkLst>
            <pc:docMk/>
            <pc:sldMk cId="1302356633" sldId="580"/>
            <ac:spMk id="28" creationId="{55E1CA62-6B95-40E6-A968-4A78A7578105}"/>
          </ac:spMkLst>
        </pc:spChg>
        <pc:spChg chg="mod">
          <ac:chgData name="Luiz Henrique Lima Veronesi - LVE" userId="4527d771-f9e3-4479-b5f1-548c0836c02f" providerId="ADAL" clId="{B21439E6-2562-49A7-BC54-D35A7E6A1905}" dt="2020-01-26T13:56:16.892" v="461" actId="20577"/>
          <ac:spMkLst>
            <pc:docMk/>
            <pc:sldMk cId="1302356633" sldId="580"/>
            <ac:spMk id="30" creationId="{913ED85F-4E48-4AB5-9DEC-45E8A6EEF575}"/>
          </ac:spMkLst>
        </pc:spChg>
        <pc:spChg chg="del">
          <ac:chgData name="Luiz Henrique Lima Veronesi - LVE" userId="4527d771-f9e3-4479-b5f1-548c0836c02f" providerId="ADAL" clId="{B21439E6-2562-49A7-BC54-D35A7E6A1905}" dt="2020-01-26T13:57:05.988" v="466" actId="478"/>
          <ac:spMkLst>
            <pc:docMk/>
            <pc:sldMk cId="1302356633" sldId="580"/>
            <ac:spMk id="31" creationId="{027ADFCD-D66F-4F6A-9784-DC1D9AEA291A}"/>
          </ac:spMkLst>
        </pc:spChg>
        <pc:spChg chg="add mod">
          <ac:chgData name="Luiz Henrique Lima Veronesi - LVE" userId="4527d771-f9e3-4479-b5f1-548c0836c02f" providerId="ADAL" clId="{B21439E6-2562-49A7-BC54-D35A7E6A1905}" dt="2020-01-26T13:57:20.700" v="476" actId="20577"/>
          <ac:spMkLst>
            <pc:docMk/>
            <pc:sldMk cId="1302356633" sldId="580"/>
            <ac:spMk id="32" creationId="{C7B84350-905C-4AF0-95ED-37D15FB89CD6}"/>
          </ac:spMkLst>
        </pc:spChg>
        <pc:spChg chg="add mod">
          <ac:chgData name="Luiz Henrique Lima Veronesi - LVE" userId="4527d771-f9e3-4479-b5f1-548c0836c02f" providerId="ADAL" clId="{B21439E6-2562-49A7-BC54-D35A7E6A1905}" dt="2020-01-26T18:57:20.803" v="3706" actId="14100"/>
          <ac:spMkLst>
            <pc:docMk/>
            <pc:sldMk cId="1302356633" sldId="580"/>
            <ac:spMk id="33" creationId="{BA75F186-CCFD-4A2B-BD5A-7D07A6FC1AA6}"/>
          </ac:spMkLst>
        </pc:spChg>
        <pc:spChg chg="add mod">
          <ac:chgData name="Luiz Henrique Lima Veronesi - LVE" userId="4527d771-f9e3-4479-b5f1-548c0836c02f" providerId="ADAL" clId="{B21439E6-2562-49A7-BC54-D35A7E6A1905}" dt="2020-01-26T13:57:15.448" v="468" actId="1076"/>
          <ac:spMkLst>
            <pc:docMk/>
            <pc:sldMk cId="1302356633" sldId="580"/>
            <ac:spMk id="34" creationId="{198BDF3A-930B-4CE6-B365-701FB4E03737}"/>
          </ac:spMkLst>
        </pc:spChg>
        <pc:graphicFrameChg chg="del">
          <ac:chgData name="Luiz Henrique Lima Veronesi - LVE" userId="4527d771-f9e3-4479-b5f1-548c0836c02f" providerId="ADAL" clId="{B21439E6-2562-49A7-BC54-D35A7E6A1905}" dt="2020-01-26T13:57:05.988" v="466" actId="478"/>
          <ac:graphicFrameMkLst>
            <pc:docMk/>
            <pc:sldMk cId="1302356633" sldId="580"/>
            <ac:graphicFrameMk id="19" creationId="{80E96E11-F2C3-4654-B48A-29D5CA82ABAE}"/>
          </ac:graphicFrameMkLst>
        </pc:graphicFrameChg>
        <pc:graphicFrameChg chg="add mod">
          <ac:chgData name="Luiz Henrique Lima Veronesi - LVE" userId="4527d771-f9e3-4479-b5f1-548c0836c02f" providerId="ADAL" clId="{B21439E6-2562-49A7-BC54-D35A7E6A1905}" dt="2020-01-26T13:57:15.448" v="468" actId="1076"/>
          <ac:graphicFrameMkLst>
            <pc:docMk/>
            <pc:sldMk cId="1302356633" sldId="580"/>
            <ac:graphicFrameMk id="23" creationId="{AE73F50B-31EB-4A3E-A729-8D3DD62D6B84}"/>
          </ac:graphicFrameMkLst>
        </pc:graphicFrameChg>
      </pc:sldChg>
      <pc:sldChg chg="addSp delSp modSp add delAnim">
        <pc:chgData name="Luiz Henrique Lima Veronesi - LVE" userId="4527d771-f9e3-4479-b5f1-548c0836c02f" providerId="ADAL" clId="{B21439E6-2562-49A7-BC54-D35A7E6A1905}" dt="2020-01-26T16:57:49.600" v="2008" actId="20577"/>
        <pc:sldMkLst>
          <pc:docMk/>
          <pc:sldMk cId="1883550355" sldId="581"/>
        </pc:sldMkLst>
        <pc:spChg chg="del">
          <ac:chgData name="Luiz Henrique Lima Veronesi - LVE" userId="4527d771-f9e3-4479-b5f1-548c0836c02f" providerId="ADAL" clId="{B21439E6-2562-49A7-BC54-D35A7E6A1905}" dt="2020-01-26T14:01:37.993" v="499" actId="478"/>
          <ac:spMkLst>
            <pc:docMk/>
            <pc:sldMk cId="1883550355" sldId="581"/>
            <ac:spMk id="2" creationId="{5FAE4246-36E9-4F01-98CB-F32F97FAB672}"/>
          </ac:spMkLst>
        </pc:spChg>
        <pc:spChg chg="add del mod">
          <ac:chgData name="Luiz Henrique Lima Veronesi - LVE" userId="4527d771-f9e3-4479-b5f1-548c0836c02f" providerId="ADAL" clId="{B21439E6-2562-49A7-BC54-D35A7E6A1905}" dt="2020-01-26T14:01:36.120" v="498" actId="478"/>
          <ac:spMkLst>
            <pc:docMk/>
            <pc:sldMk cId="1883550355" sldId="581"/>
            <ac:spMk id="6" creationId="{BEACCB92-E385-45CF-877F-49B9DDE86852}"/>
          </ac:spMkLst>
        </pc:spChg>
        <pc:spChg chg="add del mod">
          <ac:chgData name="Luiz Henrique Lima Veronesi - LVE" userId="4527d771-f9e3-4479-b5f1-548c0836c02f" providerId="ADAL" clId="{B21439E6-2562-49A7-BC54-D35A7E6A1905}" dt="2020-01-26T14:01:40.467" v="500" actId="478"/>
          <ac:spMkLst>
            <pc:docMk/>
            <pc:sldMk cId="1883550355" sldId="581"/>
            <ac:spMk id="8" creationId="{70C3D45B-BF15-49AD-97FF-704A8BA06CDB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9" creationId="{04C46C10-37CE-4D4E-9415-9AE7E56A7F3A}"/>
          </ac:spMkLst>
        </pc:spChg>
        <pc:spChg chg="add mod">
          <ac:chgData name="Luiz Henrique Lima Veronesi - LVE" userId="4527d771-f9e3-4479-b5f1-548c0836c02f" providerId="ADAL" clId="{B21439E6-2562-49A7-BC54-D35A7E6A1905}" dt="2020-01-26T14:54:25.729" v="870" actId="113"/>
          <ac:spMkLst>
            <pc:docMk/>
            <pc:sldMk cId="1883550355" sldId="581"/>
            <ac:spMk id="11" creationId="{357ACF39-995B-44B6-8D04-C63F91524F2A}"/>
          </ac:spMkLst>
        </pc:spChg>
        <pc:spChg chg="add mod">
          <ac:chgData name="Luiz Henrique Lima Veronesi - LVE" userId="4527d771-f9e3-4479-b5f1-548c0836c02f" providerId="ADAL" clId="{B21439E6-2562-49A7-BC54-D35A7E6A1905}" dt="2020-01-26T14:54:28.528" v="871" actId="113"/>
          <ac:spMkLst>
            <pc:docMk/>
            <pc:sldMk cId="1883550355" sldId="581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6:57:49.600" v="2008" actId="20577"/>
          <ac:spMkLst>
            <pc:docMk/>
            <pc:sldMk cId="1883550355" sldId="581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B21439E6-2562-49A7-BC54-D35A7E6A1905}" dt="2020-01-26T14:01:34.444" v="497" actId="478"/>
          <ac:spMkLst>
            <pc:docMk/>
            <pc:sldMk cId="1883550355" sldId="581"/>
            <ac:spMk id="14" creationId="{354E100B-EFD5-454C-ABDD-BF68B935140E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15" creationId="{DDA35EB7-012A-4837-ACD7-709C8B9AD790}"/>
          </ac:spMkLst>
        </pc:spChg>
        <pc:spChg chg="add mod">
          <ac:chgData name="Luiz Henrique Lima Veronesi - LVE" userId="4527d771-f9e3-4479-b5f1-548c0836c02f" providerId="ADAL" clId="{B21439E6-2562-49A7-BC54-D35A7E6A1905}" dt="2020-01-26T14:50:34.565" v="780" actId="207"/>
          <ac:spMkLst>
            <pc:docMk/>
            <pc:sldMk cId="1883550355" sldId="581"/>
            <ac:spMk id="16" creationId="{4CE6301E-2BF5-4B4A-9E5A-292A09AAFB40}"/>
          </ac:spMkLst>
        </pc:spChg>
        <pc:spChg chg="add mod">
          <ac:chgData name="Luiz Henrique Lima Veronesi - LVE" userId="4527d771-f9e3-4479-b5f1-548c0836c02f" providerId="ADAL" clId="{B21439E6-2562-49A7-BC54-D35A7E6A1905}" dt="2020-01-26T14:50:49.805" v="781" actId="207"/>
          <ac:spMkLst>
            <pc:docMk/>
            <pc:sldMk cId="1883550355" sldId="581"/>
            <ac:spMk id="17" creationId="{75D094EF-78BD-4221-94FF-3BAA94DA6075}"/>
          </ac:spMkLst>
        </pc:spChg>
        <pc:spChg chg="add mod">
          <ac:chgData name="Luiz Henrique Lima Veronesi - LVE" userId="4527d771-f9e3-4479-b5f1-548c0836c02f" providerId="ADAL" clId="{B21439E6-2562-49A7-BC54-D35A7E6A1905}" dt="2020-01-26T14:50:49.805" v="781" actId="207"/>
          <ac:spMkLst>
            <pc:docMk/>
            <pc:sldMk cId="1883550355" sldId="581"/>
            <ac:spMk id="18" creationId="{752915AF-5E5E-4896-9491-79F5021F3979}"/>
          </ac:spMkLst>
        </pc:spChg>
        <pc:spChg chg="add mod">
          <ac:chgData name="Luiz Henrique Lima Veronesi - LVE" userId="4527d771-f9e3-4479-b5f1-548c0836c02f" providerId="ADAL" clId="{B21439E6-2562-49A7-BC54-D35A7E6A1905}" dt="2020-01-26T14:51:00.624" v="783" actId="207"/>
          <ac:spMkLst>
            <pc:docMk/>
            <pc:sldMk cId="1883550355" sldId="581"/>
            <ac:spMk id="19" creationId="{C0322A45-0498-453B-B234-EE9BEC1181C6}"/>
          </ac:spMkLst>
        </pc:spChg>
        <pc:spChg chg="add mod">
          <ac:chgData name="Luiz Henrique Lima Veronesi - LVE" userId="4527d771-f9e3-4479-b5f1-548c0836c02f" providerId="ADAL" clId="{B21439E6-2562-49A7-BC54-D35A7E6A1905}" dt="2020-01-26T14:51:11.843" v="786" actId="207"/>
          <ac:spMkLst>
            <pc:docMk/>
            <pc:sldMk cId="1883550355" sldId="581"/>
            <ac:spMk id="20" creationId="{7420E827-3E02-4F67-8A46-E1F0A542AE80}"/>
          </ac:spMkLst>
        </pc:spChg>
        <pc:spChg chg="add mod">
          <ac:chgData name="Luiz Henrique Lima Veronesi - LVE" userId="4527d771-f9e3-4479-b5f1-548c0836c02f" providerId="ADAL" clId="{B21439E6-2562-49A7-BC54-D35A7E6A1905}" dt="2020-01-26T14:51:25.799" v="792" actId="207"/>
          <ac:spMkLst>
            <pc:docMk/>
            <pc:sldMk cId="1883550355" sldId="581"/>
            <ac:spMk id="21" creationId="{CA93CEEE-B0DB-49F3-B89D-D98BB1886F8E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22" creationId="{12A07037-8F95-407A-BDD2-44B5EA664BDF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23" creationId="{1A1C7A4D-DB56-43E2-82AE-5DE6351B801A}"/>
          </ac:spMkLst>
        </pc:spChg>
        <pc:spChg chg="add mod">
          <ac:chgData name="Luiz Henrique Lima Veronesi - LVE" userId="4527d771-f9e3-4479-b5f1-548c0836c02f" providerId="ADAL" clId="{B21439E6-2562-49A7-BC54-D35A7E6A1905}" dt="2020-01-26T14:52:22.510" v="799" actId="207"/>
          <ac:spMkLst>
            <pc:docMk/>
            <pc:sldMk cId="1883550355" sldId="581"/>
            <ac:spMk id="24" creationId="{9C53F0AC-2BBE-4A45-B7B2-80DFA2866EFD}"/>
          </ac:spMkLst>
        </pc:spChg>
        <pc:spChg chg="add mod">
          <ac:chgData name="Luiz Henrique Lima Veronesi - LVE" userId="4527d771-f9e3-4479-b5f1-548c0836c02f" providerId="ADAL" clId="{B21439E6-2562-49A7-BC54-D35A7E6A1905}" dt="2020-01-26T14:52:27.400" v="800" actId="207"/>
          <ac:spMkLst>
            <pc:docMk/>
            <pc:sldMk cId="1883550355" sldId="581"/>
            <ac:spMk id="25" creationId="{D7AC3E45-BB9C-442E-8953-C97941751F6A}"/>
          </ac:spMkLst>
        </pc:spChg>
        <pc:spChg chg="add mod">
          <ac:chgData name="Luiz Henrique Lima Veronesi - LVE" userId="4527d771-f9e3-4479-b5f1-548c0836c02f" providerId="ADAL" clId="{B21439E6-2562-49A7-BC54-D35A7E6A1905}" dt="2020-01-26T14:52:32.658" v="801" actId="207"/>
          <ac:spMkLst>
            <pc:docMk/>
            <pc:sldMk cId="1883550355" sldId="581"/>
            <ac:spMk id="26" creationId="{76AB2319-1D8C-42D1-9CBB-53F94244B118}"/>
          </ac:spMkLst>
        </pc:spChg>
        <pc:spChg chg="add mod">
          <ac:chgData name="Luiz Henrique Lima Veronesi - LVE" userId="4527d771-f9e3-4479-b5f1-548c0836c02f" providerId="ADAL" clId="{B21439E6-2562-49A7-BC54-D35A7E6A1905}" dt="2020-01-26T14:52:39.085" v="802" actId="207"/>
          <ac:spMkLst>
            <pc:docMk/>
            <pc:sldMk cId="1883550355" sldId="581"/>
            <ac:spMk id="27" creationId="{F6EB01C8-8D24-4C9E-86F3-5386E20D5791}"/>
          </ac:spMkLst>
        </pc:spChg>
        <pc:spChg chg="add mod">
          <ac:chgData name="Luiz Henrique Lima Veronesi - LVE" userId="4527d771-f9e3-4479-b5f1-548c0836c02f" providerId="ADAL" clId="{B21439E6-2562-49A7-BC54-D35A7E6A1905}" dt="2020-01-26T14:52:46.819" v="803" actId="207"/>
          <ac:spMkLst>
            <pc:docMk/>
            <pc:sldMk cId="1883550355" sldId="581"/>
            <ac:spMk id="28" creationId="{67C3F32F-2D07-4B53-A501-17292EA8BD94}"/>
          </ac:spMkLst>
        </pc:spChg>
        <pc:spChg chg="add mod">
          <ac:chgData name="Luiz Henrique Lima Veronesi - LVE" userId="4527d771-f9e3-4479-b5f1-548c0836c02f" providerId="ADAL" clId="{B21439E6-2562-49A7-BC54-D35A7E6A1905}" dt="2020-01-26T14:52:46.819" v="803" actId="207"/>
          <ac:spMkLst>
            <pc:docMk/>
            <pc:sldMk cId="1883550355" sldId="581"/>
            <ac:spMk id="29" creationId="{7756532E-62B9-4B69-9368-539901760BF8}"/>
          </ac:spMkLst>
        </pc:spChg>
        <pc:spChg chg="add mod">
          <ac:chgData name="Luiz Henrique Lima Veronesi - LVE" userId="4527d771-f9e3-4479-b5f1-548c0836c02f" providerId="ADAL" clId="{B21439E6-2562-49A7-BC54-D35A7E6A1905}" dt="2020-01-26T14:51:37.965" v="793" actId="207"/>
          <ac:spMkLst>
            <pc:docMk/>
            <pc:sldMk cId="1883550355" sldId="581"/>
            <ac:spMk id="30" creationId="{3737D8F9-6A40-4B8A-867F-74A515554045}"/>
          </ac:spMkLst>
        </pc:spChg>
        <pc:spChg chg="add mod">
          <ac:chgData name="Luiz Henrique Lima Veronesi - LVE" userId="4527d771-f9e3-4479-b5f1-548c0836c02f" providerId="ADAL" clId="{B21439E6-2562-49A7-BC54-D35A7E6A1905}" dt="2020-01-26T14:51:51.416" v="794" actId="207"/>
          <ac:spMkLst>
            <pc:docMk/>
            <pc:sldMk cId="1883550355" sldId="581"/>
            <ac:spMk id="31" creationId="{DBCBC2D6-EFBD-47B0-8586-069027476F42}"/>
          </ac:spMkLst>
        </pc:spChg>
        <pc:spChg chg="add mod">
          <ac:chgData name="Luiz Henrique Lima Veronesi - LVE" userId="4527d771-f9e3-4479-b5f1-548c0836c02f" providerId="ADAL" clId="{B21439E6-2562-49A7-BC54-D35A7E6A1905}" dt="2020-01-26T14:51:51.416" v="794" actId="207"/>
          <ac:spMkLst>
            <pc:docMk/>
            <pc:sldMk cId="1883550355" sldId="581"/>
            <ac:spMk id="32" creationId="{C0FEA6CC-74C5-4108-827A-244E20E8E277}"/>
          </ac:spMkLst>
        </pc:spChg>
        <pc:spChg chg="add mod">
          <ac:chgData name="Luiz Henrique Lima Veronesi - LVE" userId="4527d771-f9e3-4479-b5f1-548c0836c02f" providerId="ADAL" clId="{B21439E6-2562-49A7-BC54-D35A7E6A1905}" dt="2020-01-26T14:52:03.292" v="795" actId="207"/>
          <ac:spMkLst>
            <pc:docMk/>
            <pc:sldMk cId="1883550355" sldId="581"/>
            <ac:spMk id="33" creationId="{86BBC5F1-5189-4FA2-8A87-4F748E7086B5}"/>
          </ac:spMkLst>
        </pc:spChg>
      </pc:sldChg>
      <pc:sldChg chg="del">
        <pc:chgData name="Luiz Henrique Lima Veronesi - LVE" userId="4527d771-f9e3-4479-b5f1-548c0836c02f" providerId="ADAL" clId="{B21439E6-2562-49A7-BC54-D35A7E6A1905}" dt="2020-01-26T13:32:29.149" v="113" actId="2696"/>
        <pc:sldMkLst>
          <pc:docMk/>
          <pc:sldMk cId="4030827092" sldId="581"/>
        </pc:sldMkLst>
      </pc:sldChg>
      <pc:sldChg chg="modSp add ord">
        <pc:chgData name="Luiz Henrique Lima Veronesi - LVE" userId="4527d771-f9e3-4479-b5f1-548c0836c02f" providerId="ADAL" clId="{B21439E6-2562-49A7-BC54-D35A7E6A1905}" dt="2020-01-26T19:04:51.974" v="3729" actId="113"/>
        <pc:sldMkLst>
          <pc:docMk/>
          <pc:sldMk cId="288585038" sldId="582"/>
        </pc:sldMkLst>
        <pc:spChg chg="mod">
          <ac:chgData name="Luiz Henrique Lima Veronesi - LVE" userId="4527d771-f9e3-4479-b5f1-548c0836c02f" providerId="ADAL" clId="{B21439E6-2562-49A7-BC54-D35A7E6A1905}" dt="2020-01-26T16:50:10.225" v="1981" actId="113"/>
          <ac:spMkLst>
            <pc:docMk/>
            <pc:sldMk cId="288585038" sldId="582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B21439E6-2562-49A7-BC54-D35A7E6A1905}" dt="2020-01-26T19:04:51.974" v="3729" actId="113"/>
          <ac:spMkLst>
            <pc:docMk/>
            <pc:sldMk cId="288585038" sldId="582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6:59:05.911" v="2026" actId="20577"/>
          <ac:spMkLst>
            <pc:docMk/>
            <pc:sldMk cId="288585038" sldId="582"/>
            <ac:spMk id="13" creationId="{802317AC-EFD6-4139-8BDD-46600ED80669}"/>
          </ac:spMkLst>
        </pc:spChg>
        <pc:spChg chg="mod">
          <ac:chgData name="Luiz Henrique Lima Veronesi - LVE" userId="4527d771-f9e3-4479-b5f1-548c0836c02f" providerId="ADAL" clId="{B21439E6-2562-49A7-BC54-D35A7E6A1905}" dt="2020-01-26T15:13:03.010" v="904" actId="207"/>
          <ac:spMkLst>
            <pc:docMk/>
            <pc:sldMk cId="288585038" sldId="582"/>
            <ac:spMk id="15" creationId="{DDA35EB7-012A-4837-ACD7-709C8B9AD790}"/>
          </ac:spMkLst>
        </pc:spChg>
        <pc:spChg chg="mod">
          <ac:chgData name="Luiz Henrique Lima Veronesi - LVE" userId="4527d771-f9e3-4479-b5f1-548c0836c02f" providerId="ADAL" clId="{B21439E6-2562-49A7-BC54-D35A7E6A1905}" dt="2020-01-26T15:13:28.516" v="938" actId="207"/>
          <ac:spMkLst>
            <pc:docMk/>
            <pc:sldMk cId="288585038" sldId="582"/>
            <ac:spMk id="17" creationId="{75D094EF-78BD-4221-94FF-3BAA94DA6075}"/>
          </ac:spMkLst>
        </pc:spChg>
        <pc:spChg chg="mod">
          <ac:chgData name="Luiz Henrique Lima Veronesi - LVE" userId="4527d771-f9e3-4479-b5f1-548c0836c02f" providerId="ADAL" clId="{B21439E6-2562-49A7-BC54-D35A7E6A1905}" dt="2020-01-26T15:13:55.321" v="945" actId="207"/>
          <ac:spMkLst>
            <pc:docMk/>
            <pc:sldMk cId="288585038" sldId="582"/>
            <ac:spMk id="19" creationId="{C0322A45-0498-453B-B234-EE9BEC1181C6}"/>
          </ac:spMkLst>
        </pc:spChg>
        <pc:spChg chg="mod">
          <ac:chgData name="Luiz Henrique Lima Veronesi - LVE" userId="4527d771-f9e3-4479-b5f1-548c0836c02f" providerId="ADAL" clId="{B21439E6-2562-49A7-BC54-D35A7E6A1905}" dt="2020-01-26T15:14:05.492" v="946" actId="207"/>
          <ac:spMkLst>
            <pc:docMk/>
            <pc:sldMk cId="288585038" sldId="582"/>
            <ac:spMk id="21" creationId="{CA93CEEE-B0DB-49F3-B89D-D98BB1886F8E}"/>
          </ac:spMkLst>
        </pc:spChg>
        <pc:spChg chg="mod">
          <ac:chgData name="Luiz Henrique Lima Veronesi - LVE" userId="4527d771-f9e3-4479-b5f1-548c0836c02f" providerId="ADAL" clId="{B21439E6-2562-49A7-BC54-D35A7E6A1905}" dt="2020-01-26T15:14:58.378" v="963" actId="207"/>
          <ac:spMkLst>
            <pc:docMk/>
            <pc:sldMk cId="288585038" sldId="582"/>
            <ac:spMk id="28" creationId="{67C3F32F-2D07-4B53-A501-17292EA8BD94}"/>
          </ac:spMkLst>
        </pc:spChg>
        <pc:spChg chg="mod">
          <ac:chgData name="Luiz Henrique Lima Veronesi - LVE" userId="4527d771-f9e3-4479-b5f1-548c0836c02f" providerId="ADAL" clId="{B21439E6-2562-49A7-BC54-D35A7E6A1905}" dt="2020-01-26T15:14:58.378" v="963" actId="207"/>
          <ac:spMkLst>
            <pc:docMk/>
            <pc:sldMk cId="288585038" sldId="582"/>
            <ac:spMk id="29" creationId="{7756532E-62B9-4B69-9368-539901760BF8}"/>
          </ac:spMkLst>
        </pc:spChg>
        <pc:spChg chg="mod">
          <ac:chgData name="Luiz Henrique Lima Veronesi - LVE" userId="4527d771-f9e3-4479-b5f1-548c0836c02f" providerId="ADAL" clId="{B21439E6-2562-49A7-BC54-D35A7E6A1905}" dt="2020-01-26T15:14:16.368" v="947" actId="207"/>
          <ac:spMkLst>
            <pc:docMk/>
            <pc:sldMk cId="288585038" sldId="582"/>
            <ac:spMk id="31" creationId="{DBCBC2D6-EFBD-47B0-8586-069027476F42}"/>
          </ac:spMkLst>
        </pc:spChg>
        <pc:spChg chg="mod">
          <ac:chgData name="Luiz Henrique Lima Veronesi - LVE" userId="4527d771-f9e3-4479-b5f1-548c0836c02f" providerId="ADAL" clId="{B21439E6-2562-49A7-BC54-D35A7E6A1905}" dt="2020-01-26T15:14:16.368" v="947" actId="207"/>
          <ac:spMkLst>
            <pc:docMk/>
            <pc:sldMk cId="288585038" sldId="582"/>
            <ac:spMk id="32" creationId="{C0FEA6CC-74C5-4108-827A-244E20E8E277}"/>
          </ac:spMkLst>
        </pc:spChg>
      </pc:sldChg>
      <pc:sldChg chg="modSp add del">
        <pc:chgData name="Luiz Henrique Lima Veronesi - LVE" userId="4527d771-f9e3-4479-b5f1-548c0836c02f" providerId="ADAL" clId="{B21439E6-2562-49A7-BC54-D35A7E6A1905}" dt="2020-01-26T14:54:35.525" v="872" actId="2696"/>
        <pc:sldMkLst>
          <pc:docMk/>
          <pc:sldMk cId="1070126869" sldId="582"/>
        </pc:sldMkLst>
        <pc:spChg chg="mod">
          <ac:chgData name="Luiz Henrique Lima Veronesi - LVE" userId="4527d771-f9e3-4479-b5f1-548c0836c02f" providerId="ADAL" clId="{B21439E6-2562-49A7-BC54-D35A7E6A1905}" dt="2020-01-26T14:54:08.784" v="866" actId="20577"/>
          <ac:spMkLst>
            <pc:docMk/>
            <pc:sldMk cId="1070126869" sldId="582"/>
            <ac:spMk id="13" creationId="{802317AC-EFD6-4139-8BDD-46600ED80669}"/>
          </ac:spMkLst>
        </pc:spChg>
      </pc:sldChg>
      <pc:sldChg chg="modSp add ord modAnim">
        <pc:chgData name="Luiz Henrique Lima Veronesi - LVE" userId="4527d771-f9e3-4479-b5f1-548c0836c02f" providerId="ADAL" clId="{B21439E6-2562-49A7-BC54-D35A7E6A1905}" dt="2020-01-26T19:06:33.690" v="3817"/>
        <pc:sldMkLst>
          <pc:docMk/>
          <pc:sldMk cId="1169468128" sldId="583"/>
        </pc:sldMkLst>
        <pc:spChg chg="mod">
          <ac:chgData name="Luiz Henrique Lima Veronesi - LVE" userId="4527d771-f9e3-4479-b5f1-548c0836c02f" providerId="ADAL" clId="{B21439E6-2562-49A7-BC54-D35A7E6A1905}" dt="2020-01-26T16:59:02.551" v="2023" actId="20577"/>
          <ac:spMkLst>
            <pc:docMk/>
            <pc:sldMk cId="1169468128" sldId="583"/>
            <ac:spMk id="7" creationId="{39B6CE5A-822F-4652-A04D-9A33D083DC6D}"/>
          </ac:spMkLst>
        </pc:spChg>
      </pc:sldChg>
      <pc:sldChg chg="addSp delSp modSp add mod ord">
        <pc:chgData name="Luiz Henrique Lima Veronesi - LVE" userId="4527d771-f9e3-4479-b5f1-548c0836c02f" providerId="ADAL" clId="{B21439E6-2562-49A7-BC54-D35A7E6A1905}" dt="2020-01-26T16:59:09.800" v="2029" actId="20577"/>
        <pc:sldMkLst>
          <pc:docMk/>
          <pc:sldMk cId="4188434546" sldId="584"/>
        </pc:sldMkLst>
        <pc:spChg chg="mod">
          <ac:chgData name="Luiz Henrique Lima Veronesi - LVE" userId="4527d771-f9e3-4479-b5f1-548c0836c02f" providerId="ADAL" clId="{B21439E6-2562-49A7-BC54-D35A7E6A1905}" dt="2020-01-26T16:59:09.800" v="2029" actId="20577"/>
          <ac:spMkLst>
            <pc:docMk/>
            <pc:sldMk cId="4188434546" sldId="584"/>
            <ac:spMk id="6" creationId="{2DCF9CF1-157B-4FF6-83DC-42A8BF905222}"/>
          </ac:spMkLst>
        </pc:spChg>
        <pc:spChg chg="del">
          <ac:chgData name="Luiz Henrique Lima Veronesi - LVE" userId="4527d771-f9e3-4479-b5f1-548c0836c02f" providerId="ADAL" clId="{B21439E6-2562-49A7-BC54-D35A7E6A1905}" dt="2020-01-26T15:27:31.367" v="1127" actId="478"/>
          <ac:spMkLst>
            <pc:docMk/>
            <pc:sldMk cId="4188434546" sldId="584"/>
            <ac:spMk id="32" creationId="{FEF4D7F1-2FB4-4D43-9A3C-FADA294ED7DC}"/>
          </ac:spMkLst>
        </pc:spChg>
        <pc:spChg chg="del">
          <ac:chgData name="Luiz Henrique Lima Veronesi - LVE" userId="4527d771-f9e3-4479-b5f1-548c0836c02f" providerId="ADAL" clId="{B21439E6-2562-49A7-BC54-D35A7E6A1905}" dt="2020-01-26T15:27:31.367" v="1127" actId="478"/>
          <ac:spMkLst>
            <pc:docMk/>
            <pc:sldMk cId="4188434546" sldId="584"/>
            <ac:spMk id="33" creationId="{23145B76-50EA-4815-B5B4-1DEB7176F5C8}"/>
          </ac:spMkLst>
        </pc:spChg>
        <pc:spChg chg="mod">
          <ac:chgData name="Luiz Henrique Lima Veronesi - LVE" userId="4527d771-f9e3-4479-b5f1-548c0836c02f" providerId="ADAL" clId="{B21439E6-2562-49A7-BC54-D35A7E6A1905}" dt="2020-01-26T15:22:36.413" v="1016" actId="20577"/>
          <ac:spMkLst>
            <pc:docMk/>
            <pc:sldMk cId="4188434546" sldId="584"/>
            <ac:spMk id="38" creationId="{D35EDF3E-BC0D-4A77-B98F-DE44CD5D0F34}"/>
          </ac:spMkLst>
        </pc:spChg>
        <pc:spChg chg="del">
          <ac:chgData name="Luiz Henrique Lima Veronesi - LVE" userId="4527d771-f9e3-4479-b5f1-548c0836c02f" providerId="ADAL" clId="{B21439E6-2562-49A7-BC54-D35A7E6A1905}" dt="2020-01-26T15:21:09.621" v="988" actId="478"/>
          <ac:spMkLst>
            <pc:docMk/>
            <pc:sldMk cId="4188434546" sldId="584"/>
            <ac:spMk id="40" creationId="{999011C0-7204-4966-A277-7C813236EAD7}"/>
          </ac:spMkLst>
        </pc:spChg>
        <pc:spChg chg="del">
          <ac:chgData name="Luiz Henrique Lima Veronesi - LVE" userId="4527d771-f9e3-4479-b5f1-548c0836c02f" providerId="ADAL" clId="{B21439E6-2562-49A7-BC54-D35A7E6A1905}" dt="2020-01-26T15:21:09.621" v="988" actId="478"/>
          <ac:spMkLst>
            <pc:docMk/>
            <pc:sldMk cId="4188434546" sldId="584"/>
            <ac:spMk id="41" creationId="{9BC2A99A-D2DE-4163-A7DC-A250A2D1F135}"/>
          </ac:spMkLst>
        </pc:spChg>
        <pc:spChg chg="mod">
          <ac:chgData name="Luiz Henrique Lima Veronesi - LVE" userId="4527d771-f9e3-4479-b5f1-548c0836c02f" providerId="ADAL" clId="{B21439E6-2562-49A7-BC54-D35A7E6A1905}" dt="2020-01-26T16:20:21.151" v="1610" actId="20577"/>
          <ac:spMkLst>
            <pc:docMk/>
            <pc:sldMk cId="4188434546" sldId="584"/>
            <ac:spMk id="47" creationId="{C08AC217-2DB0-499F-8D5F-986788E98341}"/>
          </ac:spMkLst>
        </pc:s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3" creationId="{C0C08143-2952-41EC-9527-222BE9094A67}"/>
          </ac:grpSpMkLst>
        </pc:gr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23" creationId="{FDB5AB48-05DC-4893-B4A9-06A645520740}"/>
          </ac:grpSpMkLst>
        </pc:grpChg>
        <pc:grpChg chg="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26" creationId="{9E16EBC8-9AE3-4C11-862A-EBB5D8AC66BB}"/>
          </ac:grpSpMkLst>
        </pc:grpChg>
        <pc:grpChg chg="add mod">
          <ac:chgData name="Luiz Henrique Lima Veronesi - LVE" userId="4527d771-f9e3-4479-b5f1-548c0836c02f" providerId="ADAL" clId="{B21439E6-2562-49A7-BC54-D35A7E6A1905}" dt="2020-01-26T15:22:19.576" v="1004" actId="12789"/>
          <ac:grpSpMkLst>
            <pc:docMk/>
            <pc:sldMk cId="4188434546" sldId="584"/>
            <ac:grpSpMk id="34" creationId="{6B8C33C3-9EE3-43EE-ADE7-E94BD0576FBC}"/>
          </ac:grpSpMkLst>
        </pc:grpChg>
        <pc:grpChg chg="add mod">
          <ac:chgData name="Luiz Henrique Lima Veronesi - LVE" userId="4527d771-f9e3-4479-b5f1-548c0836c02f" providerId="ADAL" clId="{B21439E6-2562-49A7-BC54-D35A7E6A1905}" dt="2020-01-26T15:27:19.743" v="1125" actId="1035"/>
          <ac:grpSpMkLst>
            <pc:docMk/>
            <pc:sldMk cId="4188434546" sldId="584"/>
            <ac:grpSpMk id="44" creationId="{DCDB2A1D-AD3B-49BE-8BB1-4768FCC3A883}"/>
          </ac:grpSpMkLst>
        </pc:grpChg>
        <pc:graphicFrameChg chg="add">
          <ac:chgData name="Luiz Henrique Lima Veronesi - LVE" userId="4527d771-f9e3-4479-b5f1-548c0836c02f" providerId="ADAL" clId="{B21439E6-2562-49A7-BC54-D35A7E6A1905}" dt="2020-01-26T15:23:47.412" v="1041"/>
          <ac:graphicFrameMkLst>
            <pc:docMk/>
            <pc:sldMk cId="4188434546" sldId="584"/>
            <ac:graphicFrameMk id="49" creationId="{056DC1C2-3349-4FD9-B25E-11D3051484F1}"/>
          </ac:graphicFrameMkLst>
        </pc:graphicFrameChg>
        <pc:picChg chg="del">
          <ac:chgData name="Luiz Henrique Lima Veronesi - LVE" userId="4527d771-f9e3-4479-b5f1-548c0836c02f" providerId="ADAL" clId="{B21439E6-2562-49A7-BC54-D35A7E6A1905}" dt="2020-01-26T15:23:46.149" v="1039" actId="478"/>
          <ac:picMkLst>
            <pc:docMk/>
            <pc:sldMk cId="4188434546" sldId="584"/>
            <ac:picMk id="2" creationId="{CE20E141-BD0C-48BD-B02F-868172B58F6C}"/>
          </ac:picMkLst>
        </pc:picChg>
        <pc:picChg chg="add del">
          <ac:chgData name="Luiz Henrique Lima Veronesi - LVE" userId="4527d771-f9e3-4479-b5f1-548c0836c02f" providerId="ADAL" clId="{B21439E6-2562-49A7-BC54-D35A7E6A1905}" dt="2020-01-26T15:23:56.076" v="1043"/>
          <ac:picMkLst>
            <pc:docMk/>
            <pc:sldMk cId="4188434546" sldId="584"/>
            <ac:picMk id="9" creationId="{59D411E5-DF15-4B12-BA43-4AF4E5F45F09}"/>
          </ac:picMkLst>
        </pc:picChg>
        <pc:picChg chg="add mod ord">
          <ac:chgData name="Luiz Henrique Lima Veronesi - LVE" userId="4527d771-f9e3-4479-b5f1-548c0836c02f" providerId="ADAL" clId="{B21439E6-2562-49A7-BC54-D35A7E6A1905}" dt="2020-01-26T15:27:09.126" v="1104" actId="1036"/>
          <ac:picMkLst>
            <pc:docMk/>
            <pc:sldMk cId="4188434546" sldId="584"/>
            <ac:picMk id="50" creationId="{7E393A08-95C2-44B8-8261-22EF51F3349E}"/>
          </ac:picMkLst>
        </pc:picChg>
        <pc:cxnChg chg="del">
          <ac:chgData name="Luiz Henrique Lima Veronesi - LVE" userId="4527d771-f9e3-4479-b5f1-548c0836c02f" providerId="ADAL" clId="{B21439E6-2562-49A7-BC54-D35A7E6A1905}" dt="2020-01-26T15:21:06.015" v="987" actId="478"/>
          <ac:cxnSpMkLst>
            <pc:docMk/>
            <pc:sldMk cId="4188434546" sldId="584"/>
            <ac:cxnSpMk id="42" creationId="{FEB285D2-DE5B-4BB4-B055-9C350D7390FE}"/>
          </ac:cxnSpMkLst>
        </pc:cxnChg>
        <pc:cxnChg chg="add mod">
          <ac:chgData name="Luiz Henrique Lima Veronesi - LVE" userId="4527d771-f9e3-4479-b5f1-548c0836c02f" providerId="ADAL" clId="{B21439E6-2562-49A7-BC54-D35A7E6A1905}" dt="2020-01-26T15:21:55.626" v="995" actId="14100"/>
          <ac:cxnSpMkLst>
            <pc:docMk/>
            <pc:sldMk cId="4188434546" sldId="584"/>
            <ac:cxnSpMk id="43" creationId="{EE675D59-C01D-41D7-A9C3-5357BA8EA83A}"/>
          </ac:cxnSpMkLst>
        </pc:cxnChg>
        <pc:cxnChg chg="del">
          <ac:chgData name="Luiz Henrique Lima Veronesi - LVE" userId="4527d771-f9e3-4479-b5f1-548c0836c02f" providerId="ADAL" clId="{B21439E6-2562-49A7-BC54-D35A7E6A1905}" dt="2020-01-26T15:21:06.015" v="987" actId="478"/>
          <ac:cxnSpMkLst>
            <pc:docMk/>
            <pc:sldMk cId="4188434546" sldId="584"/>
            <ac:cxnSpMk id="46" creationId="{52A1BD3D-F77C-499D-8DFB-7849CE84220B}"/>
          </ac:cxnSpMkLst>
        </pc:cxnChg>
        <pc:cxnChg chg="add mod">
          <ac:chgData name="Luiz Henrique Lima Veronesi - LVE" userId="4527d771-f9e3-4479-b5f1-548c0836c02f" providerId="ADAL" clId="{B21439E6-2562-49A7-BC54-D35A7E6A1905}" dt="2020-01-26T15:27:24.280" v="1126" actId="14100"/>
          <ac:cxnSpMkLst>
            <pc:docMk/>
            <pc:sldMk cId="4188434546" sldId="584"/>
            <ac:cxnSpMk id="48" creationId="{7E079830-43F3-4744-B667-DAA8537AC4C4}"/>
          </ac:cxnSpMkLst>
        </pc:cxnChg>
      </pc:sldChg>
      <pc:sldChg chg="addSp delSp modSp add del mod">
        <pc:chgData name="Luiz Henrique Lima Veronesi - LVE" userId="4527d771-f9e3-4479-b5f1-548c0836c02f" providerId="ADAL" clId="{B21439E6-2562-49A7-BC54-D35A7E6A1905}" dt="2020-01-26T16:23:17.891" v="1728" actId="2696"/>
        <pc:sldMkLst>
          <pc:docMk/>
          <pc:sldMk cId="2984995632" sldId="585"/>
        </pc:sldMkLst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32" creationId="{FEF4D7F1-2FB4-4D43-9A3C-FADA294ED7DC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33" creationId="{23145B76-50EA-4815-B5B4-1DEB7176F5C8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40" creationId="{999011C0-7204-4966-A277-7C813236EAD7}"/>
          </ac:spMkLst>
        </pc:spChg>
        <pc:spChg chg="del">
          <ac:chgData name="Luiz Henrique Lima Veronesi - LVE" userId="4527d771-f9e3-4479-b5f1-548c0836c02f" providerId="ADAL" clId="{B21439E6-2562-49A7-BC54-D35A7E6A1905}" dt="2020-01-26T15:24:11.408" v="1045" actId="478"/>
          <ac:spMkLst>
            <pc:docMk/>
            <pc:sldMk cId="2984995632" sldId="585"/>
            <ac:spMk id="41" creationId="{9BC2A99A-D2DE-4163-A7DC-A250A2D1F135}"/>
          </ac:spMkLst>
        </pc:s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3" creationId="{C0C08143-2952-41EC-9527-222BE9094A67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3" creationId="{FDB5AB48-05DC-4893-B4A9-06A645520740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6" creationId="{9E16EBC8-9AE3-4C11-862A-EBB5D8AC66BB}"/>
          </ac:grpSpMkLst>
        </pc:grpChg>
        <pc:grpChg chg="del">
          <ac:chgData name="Luiz Henrique Lima Veronesi - LVE" userId="4527d771-f9e3-4479-b5f1-548c0836c02f" providerId="ADAL" clId="{B21439E6-2562-49A7-BC54-D35A7E6A1905}" dt="2020-01-26T15:24:11.408" v="1045" actId="478"/>
          <ac:grpSpMkLst>
            <pc:docMk/>
            <pc:sldMk cId="2984995632" sldId="585"/>
            <ac:grpSpMk id="29" creationId="{ABCC0690-CBE7-4439-982E-FC863695D818}"/>
          </ac:grpSpMkLst>
        </pc:grpChg>
        <pc:graphicFrameChg chg="add del mod">
          <ac:chgData name="Luiz Henrique Lima Veronesi - LVE" userId="4527d771-f9e3-4479-b5f1-548c0836c02f" providerId="ADAL" clId="{B21439E6-2562-49A7-BC54-D35A7E6A1905}" dt="2020-01-26T15:26:33.732" v="1082" actId="478"/>
          <ac:graphicFrameMkLst>
            <pc:docMk/>
            <pc:sldMk cId="2984995632" sldId="585"/>
            <ac:graphicFrameMk id="34" creationId="{056DC1C2-3349-4FD9-B25E-11D3051484F1}"/>
          </ac:graphicFrameMkLst>
        </pc:graphicFrameChg>
        <pc:picChg chg="add del">
          <ac:chgData name="Luiz Henrique Lima Veronesi - LVE" userId="4527d771-f9e3-4479-b5f1-548c0836c02f" providerId="ADAL" clId="{B21439E6-2562-49A7-BC54-D35A7E6A1905}" dt="2020-01-26T15:26:03.484" v="1075" actId="478"/>
          <ac:picMkLst>
            <pc:docMk/>
            <pc:sldMk cId="2984995632" sldId="585"/>
            <ac:picMk id="2" creationId="{CE20E141-BD0C-48BD-B02F-868172B58F6C}"/>
          </ac:picMkLst>
        </pc:picChg>
        <pc:picChg chg="add mod">
          <ac:chgData name="Luiz Henrique Lima Veronesi - LVE" userId="4527d771-f9e3-4479-b5f1-548c0836c02f" providerId="ADAL" clId="{B21439E6-2562-49A7-BC54-D35A7E6A1905}" dt="2020-01-26T15:26:37.536" v="1083" actId="1076"/>
          <ac:picMkLst>
            <pc:docMk/>
            <pc:sldMk cId="2984995632" sldId="585"/>
            <ac:picMk id="4" creationId="{7A765BA8-7EEE-4E33-A22A-16DBDE148737}"/>
          </ac:picMkLst>
        </pc:pic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5" creationId="{9787EEBD-5372-4DB3-A90D-739C73AC465C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7" creationId="{DB9AE6B2-57BF-4BFD-BD5B-98FD80CA97A1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39" creationId="{373882AA-0405-478E-809A-92C4CA69919C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42" creationId="{FEB285D2-DE5B-4BB4-B055-9C350D7390FE}"/>
          </ac:cxnSpMkLst>
        </pc:cxnChg>
        <pc:cxnChg chg="del">
          <ac:chgData name="Luiz Henrique Lima Veronesi - LVE" userId="4527d771-f9e3-4479-b5f1-548c0836c02f" providerId="ADAL" clId="{B21439E6-2562-49A7-BC54-D35A7E6A1905}" dt="2020-01-26T15:24:11.408" v="1045" actId="478"/>
          <ac:cxnSpMkLst>
            <pc:docMk/>
            <pc:sldMk cId="2984995632" sldId="585"/>
            <ac:cxnSpMk id="46" creationId="{52A1BD3D-F77C-499D-8DFB-7849CE84220B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5:24:39.058" v="1049" actId="2696"/>
        <pc:sldMkLst>
          <pc:docMk/>
          <pc:sldMk cId="200857139" sldId="586"/>
        </pc:sldMkLst>
      </pc:sldChg>
      <pc:sldChg chg="addSp delSp modSp add">
        <pc:chgData name="Luiz Henrique Lima Veronesi - LVE" userId="4527d771-f9e3-4479-b5f1-548c0836c02f" providerId="ADAL" clId="{B21439E6-2562-49A7-BC54-D35A7E6A1905}" dt="2020-01-26T16:49:28.967" v="1956" actId="1035"/>
        <pc:sldMkLst>
          <pc:docMk/>
          <pc:sldMk cId="262124863" sldId="586"/>
        </pc:sldMkLst>
        <pc:spChg chg="mod">
          <ac:chgData name="Luiz Henrique Lima Veronesi - LVE" userId="4527d771-f9e3-4479-b5f1-548c0836c02f" providerId="ADAL" clId="{B21439E6-2562-49A7-BC54-D35A7E6A1905}" dt="2020-01-26T16:45:08.375" v="1825" actId="20577"/>
          <ac:spMkLst>
            <pc:docMk/>
            <pc:sldMk cId="262124863" sldId="586"/>
            <ac:spMk id="10" creationId="{241B0322-3EED-47F7-ABC6-13766EDC9B23}"/>
          </ac:spMkLst>
        </pc:spChg>
        <pc:spChg chg="mod">
          <ac:chgData name="Luiz Henrique Lima Veronesi - LVE" userId="4527d771-f9e3-4479-b5f1-548c0836c02f" providerId="ADAL" clId="{B21439E6-2562-49A7-BC54-D35A7E6A1905}" dt="2020-01-26T16:48:09.089" v="1909" actId="20577"/>
          <ac:spMkLst>
            <pc:docMk/>
            <pc:sldMk cId="262124863" sldId="586"/>
            <ac:spMk id="296" creationId="{A93E67AD-37A1-4CE7-840F-8C07247EB295}"/>
          </ac:spMkLst>
        </pc:spChg>
        <pc:spChg chg="mod">
          <ac:chgData name="Luiz Henrique Lima Veronesi - LVE" userId="4527d771-f9e3-4479-b5f1-548c0836c02f" providerId="ADAL" clId="{B21439E6-2562-49A7-BC54-D35A7E6A1905}" dt="2020-01-26T16:45:49.261" v="1834" actId="164"/>
          <ac:spMkLst>
            <pc:docMk/>
            <pc:sldMk cId="262124863" sldId="586"/>
            <ac:spMk id="299" creationId="{9E455F6D-74F3-4375-BEA9-B4A66884E5E3}"/>
          </ac:spMkLst>
        </pc:spChg>
        <pc:spChg chg="mod">
          <ac:chgData name="Luiz Henrique Lima Veronesi - LVE" userId="4527d771-f9e3-4479-b5f1-548c0836c02f" providerId="ADAL" clId="{B21439E6-2562-49A7-BC54-D35A7E6A1905}" dt="2020-01-26T16:48:16.038" v="1911" actId="20577"/>
          <ac:spMkLst>
            <pc:docMk/>
            <pc:sldMk cId="262124863" sldId="586"/>
            <ac:spMk id="300" creationId="{3C74275B-A011-43EC-8B24-2796E4343403}"/>
          </ac:spMkLst>
        </pc:spChg>
        <pc:spChg chg="mod">
          <ac:chgData name="Luiz Henrique Lima Veronesi - LVE" userId="4527d771-f9e3-4479-b5f1-548c0836c02f" providerId="ADAL" clId="{B21439E6-2562-49A7-BC54-D35A7E6A1905}" dt="2020-01-26T16:47:49.495" v="1871"/>
          <ac:spMkLst>
            <pc:docMk/>
            <pc:sldMk cId="262124863" sldId="586"/>
            <ac:spMk id="301" creationId="{D4DB5628-909D-4CDA-81F8-7E5144C606F6}"/>
          </ac:spMkLst>
        </pc:spChg>
        <pc:spChg chg="del">
          <ac:chgData name="Luiz Henrique Lima Veronesi - LVE" userId="4527d771-f9e3-4479-b5f1-548c0836c02f" providerId="ADAL" clId="{B21439E6-2562-49A7-BC54-D35A7E6A1905}" dt="2020-01-26T16:45:11.031" v="1826" actId="478"/>
          <ac:spMkLst>
            <pc:docMk/>
            <pc:sldMk cId="262124863" sldId="586"/>
            <ac:spMk id="311" creationId="{83996515-9D6B-4EB6-9CB2-3EC0AFAAC8FA}"/>
          </ac:spMkLst>
        </pc:spChg>
        <pc:spChg chg="mod">
          <ac:chgData name="Luiz Henrique Lima Veronesi - LVE" userId="4527d771-f9e3-4479-b5f1-548c0836c02f" providerId="ADAL" clId="{B21439E6-2562-49A7-BC54-D35A7E6A1905}" dt="2020-01-26T16:49:28.967" v="1956" actId="1035"/>
          <ac:spMkLst>
            <pc:docMk/>
            <pc:sldMk cId="262124863" sldId="586"/>
            <ac:spMk id="1212" creationId="{8D129D65-8C83-46A1-BD61-8D8F5B09AEF8}"/>
          </ac:spMkLst>
        </pc:spChg>
        <pc:grpChg chg="add mod">
          <ac:chgData name="Luiz Henrique Lima Veronesi - LVE" userId="4527d771-f9e3-4479-b5f1-548c0836c02f" providerId="ADAL" clId="{B21439E6-2562-49A7-BC54-D35A7E6A1905}" dt="2020-01-26T16:49:28.967" v="1956" actId="1035"/>
          <ac:grpSpMkLst>
            <pc:docMk/>
            <pc:sldMk cId="262124863" sldId="586"/>
            <ac:grpSpMk id="2" creationId="{EB546C86-D6D3-494F-82A1-3BFEEE67AFB6}"/>
          </ac:grpSpMkLst>
        </pc:grpChg>
        <pc:grpChg chg="mod">
          <ac:chgData name="Luiz Henrique Lima Veronesi - LVE" userId="4527d771-f9e3-4479-b5f1-548c0836c02f" providerId="ADAL" clId="{B21439E6-2562-49A7-BC54-D35A7E6A1905}" dt="2020-01-26T16:49:28.967" v="1956" actId="1035"/>
          <ac:grpSpMkLst>
            <pc:docMk/>
            <pc:sldMk cId="262124863" sldId="586"/>
            <ac:grpSpMk id="1236" creationId="{E89C1A3F-E204-4DD2-89C1-BD8F619397E3}"/>
          </ac:grpSpMkLst>
        </pc:grpChg>
        <pc:picChg chg="del">
          <ac:chgData name="Luiz Henrique Lima Veronesi - LVE" userId="4527d771-f9e3-4479-b5f1-548c0836c02f" providerId="ADAL" clId="{B21439E6-2562-49A7-BC54-D35A7E6A1905}" dt="2020-01-26T16:45:11.031" v="1826" actId="478"/>
          <ac:picMkLst>
            <pc:docMk/>
            <pc:sldMk cId="262124863" sldId="586"/>
            <ac:picMk id="1215" creationId="{5728F5B8-3B80-4117-95D4-5B263AFF8ABC}"/>
          </ac:picMkLst>
        </pc:picChg>
        <pc:picChg chg="mod">
          <ac:chgData name="Luiz Henrique Lima Veronesi - LVE" userId="4527d771-f9e3-4479-b5f1-548c0836c02f" providerId="ADAL" clId="{B21439E6-2562-49A7-BC54-D35A7E6A1905}" dt="2020-01-26T16:45:49.261" v="1834" actId="164"/>
          <ac:picMkLst>
            <pc:docMk/>
            <pc:sldMk cId="262124863" sldId="586"/>
            <ac:picMk id="1216" creationId="{539F6CA8-31BC-4501-9FCF-B6E69D1BA6FE}"/>
          </ac:picMkLst>
        </pc:picChg>
        <pc:cxnChg chg="add mod">
          <ac:chgData name="Luiz Henrique Lima Veronesi - LVE" userId="4527d771-f9e3-4479-b5f1-548c0836c02f" providerId="ADAL" clId="{B21439E6-2562-49A7-BC54-D35A7E6A1905}" dt="2020-01-26T16:49:28.967" v="1956" actId="1035"/>
          <ac:cxnSpMkLst>
            <pc:docMk/>
            <pc:sldMk cId="262124863" sldId="586"/>
            <ac:cxnSpMk id="6" creationId="{5186B2DF-7BF8-4408-B23B-B2495D56E20E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2.865" v="1829" actId="478"/>
          <ac:cxnSpMkLst>
            <pc:docMk/>
            <pc:sldMk cId="262124863" sldId="586"/>
            <ac:cxnSpMk id="1238" creationId="{36D931C7-6530-481B-B130-C78F7F94B8B4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2.865" v="1829" actId="478"/>
          <ac:cxnSpMkLst>
            <pc:docMk/>
            <pc:sldMk cId="262124863" sldId="586"/>
            <ac:cxnSpMk id="1242" creationId="{30F6B30E-7CE6-4F1B-A33C-A16420BF5A16}"/>
          </ac:cxnSpMkLst>
        </pc:cxnChg>
        <pc:cxnChg chg="del mod">
          <ac:chgData name="Luiz Henrique Lima Veronesi - LVE" userId="4527d771-f9e3-4479-b5f1-548c0836c02f" providerId="ADAL" clId="{B21439E6-2562-49A7-BC54-D35A7E6A1905}" dt="2020-01-26T16:45:24.713" v="1830" actId="478"/>
          <ac:cxnSpMkLst>
            <pc:docMk/>
            <pc:sldMk cId="262124863" sldId="586"/>
            <ac:cxnSpMk id="1244" creationId="{6B4A323F-3FCA-453E-9A78-5163D4473B7E}"/>
          </ac:cxnSpMkLst>
        </pc:cxnChg>
      </pc:sldChg>
      <pc:sldChg chg="addSp delSp modSp add delAnim modAnim">
        <pc:chgData name="Luiz Henrique Lima Veronesi - LVE" userId="4527d771-f9e3-4479-b5f1-548c0836c02f" providerId="ADAL" clId="{B21439E6-2562-49A7-BC54-D35A7E6A1905}" dt="2020-01-26T19:06:23.809" v="3816"/>
        <pc:sldMkLst>
          <pc:docMk/>
          <pc:sldMk cId="1388426436" sldId="587"/>
        </pc:sldMkLst>
        <pc:spChg chg="mod">
          <ac:chgData name="Luiz Henrique Lima Veronesi - LVE" userId="4527d771-f9e3-4479-b5f1-548c0836c02f" providerId="ADAL" clId="{B21439E6-2562-49A7-BC54-D35A7E6A1905}" dt="2020-01-26T16:57:53.392" v="2011" actId="20577"/>
          <ac:spMkLst>
            <pc:docMk/>
            <pc:sldMk cId="1388426436" sldId="587"/>
            <ac:spMk id="7" creationId="{39B6CE5A-822F-4652-A04D-9A33D083DC6D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7" creationId="{C1C1728B-BDD2-421D-B8D6-A8CEE43786F0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8" creationId="{4D19DF43-2A97-4B49-BA56-FF7CC8175CEF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19" creationId="{599F2A30-203D-4874-9107-569881F4A944}"/>
          </ac:spMkLst>
        </pc:spChg>
        <pc:spChg chg="mod">
          <ac:chgData name="Luiz Henrique Lima Veronesi - LVE" userId="4527d771-f9e3-4479-b5f1-548c0836c02f" providerId="ADAL" clId="{B21439E6-2562-49A7-BC54-D35A7E6A1905}" dt="2020-01-26T16:22:33.020" v="1717" actId="1036"/>
          <ac:spMkLst>
            <pc:docMk/>
            <pc:sldMk cId="1388426436" sldId="587"/>
            <ac:spMk id="20" creationId="{2E1DFAE3-66CA-4365-B840-BBE7D846961B}"/>
          </ac:spMkLst>
        </pc:spChg>
        <pc:spChg chg="del">
          <ac:chgData name="Luiz Henrique Lima Veronesi - LVE" userId="4527d771-f9e3-4479-b5f1-548c0836c02f" providerId="ADAL" clId="{B21439E6-2562-49A7-BC54-D35A7E6A1905}" dt="2020-01-26T16:21:55.535" v="1630" actId="478"/>
          <ac:spMkLst>
            <pc:docMk/>
            <pc:sldMk cId="1388426436" sldId="587"/>
            <ac:spMk id="21" creationId="{A8C16D36-A79E-455C-8AFB-FB44082E4D64}"/>
          </ac:spMkLst>
        </pc:sp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6" creationId="{4A1B77D7-7552-4B43-8665-472EB29048C3}"/>
          </ac:picMkLst>
        </pc:picChg>
        <pc:picChg chg="del mod">
          <ac:chgData name="Luiz Henrique Lima Veronesi - LVE" userId="4527d771-f9e3-4479-b5f1-548c0836c02f" providerId="ADAL" clId="{B21439E6-2562-49A7-BC54-D35A7E6A1905}" dt="2020-01-26T16:22:55.854" v="1725" actId="478"/>
          <ac:picMkLst>
            <pc:docMk/>
            <pc:sldMk cId="1388426436" sldId="587"/>
            <ac:picMk id="13" creationId="{91655482-65EB-4674-9CA7-64D5416C9DB2}"/>
          </ac:picMkLst>
        </pc:pic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14" creationId="{EA72F9F8-7E87-44F7-8E17-1C247CD0617E}"/>
          </ac:picMkLst>
        </pc:picChg>
        <pc:picChg chg="mod">
          <ac:chgData name="Luiz Henrique Lima Veronesi - LVE" userId="4527d771-f9e3-4479-b5f1-548c0836c02f" providerId="ADAL" clId="{B21439E6-2562-49A7-BC54-D35A7E6A1905}" dt="2020-01-26T16:22:33.020" v="1717" actId="1036"/>
          <ac:picMkLst>
            <pc:docMk/>
            <pc:sldMk cId="1388426436" sldId="587"/>
            <ac:picMk id="15" creationId="{95730C6E-7243-4FE6-8105-2642FD6D3D73}"/>
          </ac:picMkLst>
        </pc:picChg>
        <pc:picChg chg="del">
          <ac:chgData name="Luiz Henrique Lima Veronesi - LVE" userId="4527d771-f9e3-4479-b5f1-548c0836c02f" providerId="ADAL" clId="{B21439E6-2562-49A7-BC54-D35A7E6A1905}" dt="2020-01-26T16:21:55.535" v="1630" actId="478"/>
          <ac:picMkLst>
            <pc:docMk/>
            <pc:sldMk cId="1388426436" sldId="587"/>
            <ac:picMk id="22" creationId="{E83BB7A6-9FED-40B0-91E5-235F8D045FEF}"/>
          </ac:picMkLst>
        </pc:picChg>
        <pc:picChg chg="add mod">
          <ac:chgData name="Luiz Henrique Lima Veronesi - LVE" userId="4527d771-f9e3-4479-b5f1-548c0836c02f" providerId="ADAL" clId="{B21439E6-2562-49A7-BC54-D35A7E6A1905}" dt="2020-01-26T16:23:04.917" v="1727" actId="1076"/>
          <ac:picMkLst>
            <pc:docMk/>
            <pc:sldMk cId="1388426436" sldId="587"/>
            <ac:picMk id="23" creationId="{05E7FA9A-2B5F-4393-A22A-4878A5FD4441}"/>
          </ac:picMkLst>
        </pc:pic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0" creationId="{51D17681-9A98-4388-AE5B-3F56215EAF78}"/>
          </ac:cxnSpMkLst>
        </pc:cxn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1" creationId="{00C5B4AE-8A74-4F8A-9847-1388036A2E01}"/>
          </ac:cxnSpMkLst>
        </pc:cxnChg>
        <pc:cxnChg chg="mod">
          <ac:chgData name="Luiz Henrique Lima Veronesi - LVE" userId="4527d771-f9e3-4479-b5f1-548c0836c02f" providerId="ADAL" clId="{B21439E6-2562-49A7-BC54-D35A7E6A1905}" dt="2020-01-26T16:22:33.020" v="1717" actId="1036"/>
          <ac:cxnSpMkLst>
            <pc:docMk/>
            <pc:sldMk cId="1388426436" sldId="587"/>
            <ac:cxnSpMk id="12" creationId="{64FA29AC-67A8-451C-A800-EC14722E6E50}"/>
          </ac:cxnSpMkLst>
        </pc:cxnChg>
      </pc:sldChg>
      <pc:sldChg chg="delSp modSp add">
        <pc:chgData name="Luiz Henrique Lima Veronesi - LVE" userId="4527d771-f9e3-4479-b5f1-548c0836c02f" providerId="ADAL" clId="{B21439E6-2562-49A7-BC54-D35A7E6A1905}" dt="2020-01-26T16:58:58.629" v="2020" actId="20577"/>
        <pc:sldMkLst>
          <pc:docMk/>
          <pc:sldMk cId="4160978850" sldId="588"/>
        </pc:sldMkLst>
        <pc:spChg chg="mod">
          <ac:chgData name="Luiz Henrique Lima Veronesi - LVE" userId="4527d771-f9e3-4479-b5f1-548c0836c02f" providerId="ADAL" clId="{B21439E6-2562-49A7-BC54-D35A7E6A1905}" dt="2020-01-26T16:58:58.629" v="2020" actId="20577"/>
          <ac:spMkLst>
            <pc:docMk/>
            <pc:sldMk cId="4160978850" sldId="588"/>
            <ac:spMk id="5" creationId="{567261D3-4C82-4AA4-B260-1E927AE9A1D4}"/>
          </ac:spMkLst>
        </pc:spChg>
        <pc:spChg chg="mod">
          <ac:chgData name="Luiz Henrique Lima Veronesi - LVE" userId="4527d771-f9e3-4479-b5f1-548c0836c02f" providerId="ADAL" clId="{B21439E6-2562-49A7-BC54-D35A7E6A1905}" dt="2020-01-26T16:44:37.171" v="1820" actId="14100"/>
          <ac:spMkLst>
            <pc:docMk/>
            <pc:sldMk cId="4160978850" sldId="588"/>
            <ac:spMk id="7" creationId="{410D146B-8D02-4272-9AC5-7C2433C67AC5}"/>
          </ac:spMkLst>
        </pc:spChg>
        <pc:spChg chg="mod">
          <ac:chgData name="Luiz Henrique Lima Veronesi - LVE" userId="4527d771-f9e3-4479-b5f1-548c0836c02f" providerId="ADAL" clId="{B21439E6-2562-49A7-BC54-D35A7E6A1905}" dt="2020-01-26T16:44:39.266" v="1821" actId="14100"/>
          <ac:spMkLst>
            <pc:docMk/>
            <pc:sldMk cId="4160978850" sldId="588"/>
            <ac:spMk id="11" creationId="{78D0DCB9-776B-4B7C-8532-5CF54B95E84E}"/>
          </ac:spMkLst>
        </pc:spChg>
        <pc:spChg chg="mod">
          <ac:chgData name="Luiz Henrique Lima Veronesi - LVE" userId="4527d771-f9e3-4479-b5f1-548c0836c02f" providerId="ADAL" clId="{B21439E6-2562-49A7-BC54-D35A7E6A1905}" dt="2020-01-26T16:44:41.820" v="1822" actId="14100"/>
          <ac:spMkLst>
            <pc:docMk/>
            <pc:sldMk cId="4160978850" sldId="588"/>
            <ac:spMk id="18" creationId="{62D789DE-F987-498D-895B-3D61D6B927E7}"/>
          </ac:spMkLst>
        </pc:spChg>
        <pc:spChg chg="mod">
          <ac:chgData name="Luiz Henrique Lima Veronesi - LVE" userId="4527d771-f9e3-4479-b5f1-548c0836c02f" providerId="ADAL" clId="{B21439E6-2562-49A7-BC54-D35A7E6A1905}" dt="2020-01-26T16:44:13.246" v="1815" actId="1035"/>
          <ac:spMkLst>
            <pc:docMk/>
            <pc:sldMk cId="4160978850" sldId="588"/>
            <ac:spMk id="21" creationId="{EB98BB1B-9084-4546-9BEF-00F6CD09252C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27" creationId="{4F4B842A-FC65-4C98-B685-3E9F6D99744C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28" creationId="{55E1CA62-6B95-40E6-A968-4A78A7578105}"/>
          </ac:spMkLst>
        </pc:spChg>
        <pc:spChg chg="del mod">
          <ac:chgData name="Luiz Henrique Lima Veronesi - LVE" userId="4527d771-f9e3-4479-b5f1-548c0836c02f" providerId="ADAL" clId="{B21439E6-2562-49A7-BC54-D35A7E6A1905}" dt="2020-01-26T16:44:47.743" v="1823" actId="478"/>
          <ac:spMkLst>
            <pc:docMk/>
            <pc:sldMk cId="4160978850" sldId="588"/>
            <ac:spMk id="30" creationId="{913ED85F-4E48-4AB5-9DEC-45E8A6EEF575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2" creationId="{C7B84350-905C-4AF0-95ED-37D15FB89CD6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3" creationId="{BA75F186-CCFD-4A2B-BD5A-7D07A6FC1AA6}"/>
          </ac:spMkLst>
        </pc:spChg>
        <pc:spChg chg="del">
          <ac:chgData name="Luiz Henrique Lima Veronesi - LVE" userId="4527d771-f9e3-4479-b5f1-548c0836c02f" providerId="ADAL" clId="{B21439E6-2562-49A7-BC54-D35A7E6A1905}" dt="2020-01-26T16:44:04.495" v="1758" actId="478"/>
          <ac:spMkLst>
            <pc:docMk/>
            <pc:sldMk cId="4160978850" sldId="588"/>
            <ac:spMk id="34" creationId="{198BDF3A-930B-4CE6-B365-701FB4E03737}"/>
          </ac:spMkLst>
        </pc:spChg>
        <pc:graphicFrameChg chg="mod">
          <ac:chgData name="Luiz Henrique Lima Veronesi - LVE" userId="4527d771-f9e3-4479-b5f1-548c0836c02f" providerId="ADAL" clId="{B21439E6-2562-49A7-BC54-D35A7E6A1905}" dt="2020-01-26T16:44:13.246" v="1815" actId="1035"/>
          <ac:graphicFrameMkLst>
            <pc:docMk/>
            <pc:sldMk cId="4160978850" sldId="588"/>
            <ac:graphicFrameMk id="6" creationId="{0B54FBA5-B8E6-4C74-B4C5-894B78E1F6B1}"/>
          </ac:graphicFrameMkLst>
        </pc:graphicFrameChg>
        <pc:graphicFrameChg chg="del">
          <ac:chgData name="Luiz Henrique Lima Veronesi - LVE" userId="4527d771-f9e3-4479-b5f1-548c0836c02f" providerId="ADAL" clId="{B21439E6-2562-49A7-BC54-D35A7E6A1905}" dt="2020-01-26T16:44:04.495" v="1758" actId="478"/>
          <ac:graphicFrameMkLst>
            <pc:docMk/>
            <pc:sldMk cId="4160978850" sldId="588"/>
            <ac:graphicFrameMk id="23" creationId="{AE73F50B-31EB-4A3E-A729-8D3DD62D6B84}"/>
          </ac:graphicFrameMkLst>
        </pc:graphicFrameChg>
        <pc:cxnChg chg="del">
          <ac:chgData name="Luiz Henrique Lima Veronesi - LVE" userId="4527d771-f9e3-4479-b5f1-548c0836c02f" providerId="ADAL" clId="{B21439E6-2562-49A7-BC54-D35A7E6A1905}" dt="2020-01-26T16:43:59.062" v="1757" actId="478"/>
          <ac:cxnSpMkLst>
            <pc:docMk/>
            <pc:sldMk cId="4160978850" sldId="588"/>
            <ac:cxnSpMk id="29" creationId="{997E0E85-9647-4746-B84B-9228BACB51EF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6:41:52.385" v="1730" actId="2696"/>
        <pc:sldMkLst>
          <pc:docMk/>
          <pc:sldMk cId="566377312" sldId="589"/>
        </pc:sldMkLst>
      </pc:sldChg>
      <pc:sldChg chg="modSp add">
        <pc:chgData name="Luiz Henrique Lima Veronesi - LVE" userId="4527d771-f9e3-4479-b5f1-548c0836c02f" providerId="ADAL" clId="{B21439E6-2562-49A7-BC54-D35A7E6A1905}" dt="2020-01-26T16:57:19.671" v="1987" actId="20577"/>
        <pc:sldMkLst>
          <pc:docMk/>
          <pc:sldMk cId="4030827092" sldId="589"/>
        </pc:sldMkLst>
        <pc:spChg chg="mod">
          <ac:chgData name="Luiz Henrique Lima Veronesi - LVE" userId="4527d771-f9e3-4479-b5f1-548c0836c02f" providerId="ADAL" clId="{B21439E6-2562-49A7-BC54-D35A7E6A1905}" dt="2020-01-26T16:57:19.671" v="1987" actId="20577"/>
          <ac:spMkLst>
            <pc:docMk/>
            <pc:sldMk cId="4030827092" sldId="589"/>
            <ac:spMk id="2" creationId="{9DA7EFF4-F38A-4E5C-BD8B-73F3E67E3170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6:57:29.015" v="1999" actId="20577"/>
        <pc:sldMkLst>
          <pc:docMk/>
          <pc:sldMk cId="215706080" sldId="590"/>
        </pc:sldMkLst>
        <pc:spChg chg="mod">
          <ac:chgData name="Luiz Henrique Lima Veronesi - LVE" userId="4527d771-f9e3-4479-b5f1-548c0836c02f" providerId="ADAL" clId="{B21439E6-2562-49A7-BC54-D35A7E6A1905}" dt="2020-01-26T16:57:29.015" v="1999" actId="20577"/>
          <ac:spMkLst>
            <pc:docMk/>
            <pc:sldMk cId="215706080" sldId="590"/>
            <ac:spMk id="2" creationId="{9DA7EFF4-F38A-4E5C-BD8B-73F3E67E3170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6:57:36.311" v="2005" actId="20577"/>
        <pc:sldMkLst>
          <pc:docMk/>
          <pc:sldMk cId="2600630920" sldId="591"/>
        </pc:sldMkLst>
        <pc:spChg chg="mod">
          <ac:chgData name="Luiz Henrique Lima Veronesi - LVE" userId="4527d771-f9e3-4479-b5f1-548c0836c02f" providerId="ADAL" clId="{B21439E6-2562-49A7-BC54-D35A7E6A1905}" dt="2020-01-26T16:57:36.311" v="2005" actId="20577"/>
          <ac:spMkLst>
            <pc:docMk/>
            <pc:sldMk cId="2600630920" sldId="591"/>
            <ac:spMk id="2" creationId="{9DA7EFF4-F38A-4E5C-BD8B-73F3E67E3170}"/>
          </ac:spMkLst>
        </pc:spChg>
      </pc:sldChg>
      <pc:sldChg chg="addSp delSp modSp add">
        <pc:chgData name="Luiz Henrique Lima Veronesi - LVE" userId="4527d771-f9e3-4479-b5f1-548c0836c02f" providerId="ADAL" clId="{B21439E6-2562-49A7-BC54-D35A7E6A1905}" dt="2020-01-26T17:08:23.816" v="2098" actId="1076"/>
        <pc:sldMkLst>
          <pc:docMk/>
          <pc:sldMk cId="50377734" sldId="592"/>
        </pc:sldMkLst>
        <pc:spChg chg="del mod">
          <ac:chgData name="Luiz Henrique Lima Veronesi - LVE" userId="4527d771-f9e3-4479-b5f1-548c0836c02f" providerId="ADAL" clId="{B21439E6-2562-49A7-BC54-D35A7E6A1905}" dt="2020-01-26T17:08:15.982" v="2096" actId="478"/>
          <ac:spMkLst>
            <pc:docMk/>
            <pc:sldMk cId="50377734" sldId="592"/>
            <ac:spMk id="5" creationId="{567261D3-4C82-4AA4-B260-1E927AE9A1D4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7" creationId="{410D146B-8D02-4272-9AC5-7C2433C67AC5}"/>
          </ac:spMkLst>
        </pc:spChg>
        <pc:spChg chg="add mod">
          <ac:chgData name="Luiz Henrique Lima Veronesi - LVE" userId="4527d771-f9e3-4479-b5f1-548c0836c02f" providerId="ADAL" clId="{B21439E6-2562-49A7-BC54-D35A7E6A1905}" dt="2020-01-26T17:08:23.816" v="2098" actId="1076"/>
          <ac:spMkLst>
            <pc:docMk/>
            <pc:sldMk cId="50377734" sldId="592"/>
            <ac:spMk id="9" creationId="{BBAA651B-4E0A-41D7-B678-FE638633C0E9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11" creationId="{78D0DCB9-776B-4B7C-8532-5CF54B95E84E}"/>
          </ac:spMkLst>
        </pc:spChg>
        <pc:spChg chg="add del mod">
          <ac:chgData name="Luiz Henrique Lima Veronesi - LVE" userId="4527d771-f9e3-4479-b5f1-548c0836c02f" providerId="ADAL" clId="{B21439E6-2562-49A7-BC54-D35A7E6A1905}" dt="2020-01-26T17:08:18.217" v="2097" actId="478"/>
          <ac:spMkLst>
            <pc:docMk/>
            <pc:sldMk cId="50377734" sldId="592"/>
            <ac:spMk id="13" creationId="{D2B8D796-0625-497D-B936-CCC944834097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18" creationId="{62D789DE-F987-498D-895B-3D61D6B927E7}"/>
          </ac:spMkLst>
        </pc:spChg>
        <pc:spChg chg="del">
          <ac:chgData name="Luiz Henrique Lima Veronesi - LVE" userId="4527d771-f9e3-4479-b5f1-548c0836c02f" providerId="ADAL" clId="{B21439E6-2562-49A7-BC54-D35A7E6A1905}" dt="2020-01-26T16:59:18.641" v="2032" actId="478"/>
          <ac:spMkLst>
            <pc:docMk/>
            <pc:sldMk cId="50377734" sldId="592"/>
            <ac:spMk id="21" creationId="{EB98BB1B-9084-4546-9BEF-00F6CD09252C}"/>
          </ac:spMkLst>
        </pc:spChg>
        <pc:graphicFrameChg chg="del">
          <ac:chgData name="Luiz Henrique Lima Veronesi - LVE" userId="4527d771-f9e3-4479-b5f1-548c0836c02f" providerId="ADAL" clId="{B21439E6-2562-49A7-BC54-D35A7E6A1905}" dt="2020-01-26T16:59:16.450" v="2031" actId="478"/>
          <ac:graphicFrameMkLst>
            <pc:docMk/>
            <pc:sldMk cId="50377734" sldId="592"/>
            <ac:graphicFrameMk id="6" creationId="{0B54FBA5-B8E6-4C74-B4C5-894B78E1F6B1}"/>
          </ac:graphicFrameMkLst>
        </pc:graphicFrameChg>
        <pc:picChg chg="add mod">
          <ac:chgData name="Luiz Henrique Lima Veronesi - LVE" userId="4527d771-f9e3-4479-b5f1-548c0836c02f" providerId="ADAL" clId="{B21439E6-2562-49A7-BC54-D35A7E6A1905}" dt="2020-01-26T17:08:23.816" v="2098" actId="1076"/>
          <ac:picMkLst>
            <pc:docMk/>
            <pc:sldMk cId="50377734" sldId="592"/>
            <ac:picMk id="2" creationId="{0E6465DA-52D0-4400-8694-CEBCD803D5DB}"/>
          </ac:picMkLst>
        </pc:picChg>
        <pc:picChg chg="add del mod">
          <ac:chgData name="Luiz Henrique Lima Veronesi - LVE" userId="4527d771-f9e3-4479-b5f1-548c0836c02f" providerId="ADAL" clId="{B21439E6-2562-49A7-BC54-D35A7E6A1905}" dt="2020-01-26T17:07:54.480" v="2078" actId="478"/>
          <ac:picMkLst>
            <pc:docMk/>
            <pc:sldMk cId="50377734" sldId="592"/>
            <ac:picMk id="8" creationId="{19B86532-02FA-4FC0-AA7C-8B3E109AA7C0}"/>
          </ac:picMkLst>
        </pc:picChg>
        <pc:picChg chg="add mod">
          <ac:chgData name="Luiz Henrique Lima Veronesi - LVE" userId="4527d771-f9e3-4479-b5f1-548c0836c02f" providerId="ADAL" clId="{B21439E6-2562-49A7-BC54-D35A7E6A1905}" dt="2020-01-26T17:08:23.816" v="2098" actId="1076"/>
          <ac:picMkLst>
            <pc:docMk/>
            <pc:sldMk cId="50377734" sldId="592"/>
            <ac:picMk id="10" creationId="{3025104B-6563-4BA9-BDDF-602202A5E78E}"/>
          </ac:picMkLst>
        </pc:picChg>
      </pc:sldChg>
      <pc:sldChg chg="addSp delSp modSp add">
        <pc:chgData name="Luiz Henrique Lima Veronesi - LVE" userId="4527d771-f9e3-4479-b5f1-548c0836c02f" providerId="ADAL" clId="{B21439E6-2562-49A7-BC54-D35A7E6A1905}" dt="2020-01-26T19:01:51.534" v="3707" actId="20577"/>
        <pc:sldMkLst>
          <pc:docMk/>
          <pc:sldMk cId="1509309523" sldId="593"/>
        </pc:sldMkLst>
        <pc:spChg chg="add del mod">
          <ac:chgData name="Luiz Henrique Lima Veronesi - LVE" userId="4527d771-f9e3-4479-b5f1-548c0836c02f" providerId="ADAL" clId="{B21439E6-2562-49A7-BC54-D35A7E6A1905}" dt="2020-01-26T17:10:00.544" v="2118" actId="478"/>
          <ac:spMkLst>
            <pc:docMk/>
            <pc:sldMk cId="1509309523" sldId="593"/>
            <ac:spMk id="3" creationId="{33A65A97-C317-4FEC-A422-46C3641A0051}"/>
          </ac:spMkLst>
        </pc:spChg>
        <pc:spChg chg="del">
          <ac:chgData name="Luiz Henrique Lima Veronesi - LVE" userId="4527d771-f9e3-4479-b5f1-548c0836c02f" providerId="ADAL" clId="{B21439E6-2562-49A7-BC54-D35A7E6A1905}" dt="2020-01-26T17:09:31.702" v="2112" actId="478"/>
          <ac:spMkLst>
            <pc:docMk/>
            <pc:sldMk cId="1509309523" sldId="593"/>
            <ac:spMk id="9" creationId="{04C46C10-37CE-4D4E-9415-9AE7E56A7F3A}"/>
          </ac:spMkLst>
        </pc:spChg>
        <pc:spChg chg="del mod">
          <ac:chgData name="Luiz Henrique Lima Veronesi - LVE" userId="4527d771-f9e3-4479-b5f1-548c0836c02f" providerId="ADAL" clId="{B21439E6-2562-49A7-BC54-D35A7E6A1905}" dt="2020-01-26T17:09:58.861" v="2117" actId="478"/>
          <ac:spMkLst>
            <pc:docMk/>
            <pc:sldMk cId="1509309523" sldId="593"/>
            <ac:spMk id="11" creationId="{357ACF39-995B-44B6-8D04-C63F91524F2A}"/>
          </ac:spMkLst>
        </pc:spChg>
        <pc:spChg chg="del">
          <ac:chgData name="Luiz Henrique Lima Veronesi - LVE" userId="4527d771-f9e3-4479-b5f1-548c0836c02f" providerId="ADAL" clId="{B21439E6-2562-49A7-BC54-D35A7E6A1905}" dt="2020-01-26T17:09:58.861" v="2117" actId="478"/>
          <ac:spMkLst>
            <pc:docMk/>
            <pc:sldMk cId="1509309523" sldId="593"/>
            <ac:spMk id="12" creationId="{0932E6BB-EA1B-4C11-AE6C-062EEDBBDEBE}"/>
          </ac:spMkLst>
        </pc:spChg>
        <pc:spChg chg="mod">
          <ac:chgData name="Luiz Henrique Lima Veronesi - LVE" userId="4527d771-f9e3-4479-b5f1-548c0836c02f" providerId="ADAL" clId="{B21439E6-2562-49A7-BC54-D35A7E6A1905}" dt="2020-01-26T17:09:10.568" v="2110" actId="20577"/>
          <ac:spMkLst>
            <pc:docMk/>
            <pc:sldMk cId="1509309523" sldId="593"/>
            <ac:spMk id="13" creationId="{802317AC-EFD6-4139-8BDD-46600ED80669}"/>
          </ac:spMkLst>
        </pc:spChg>
        <pc:spChg chg="del">
          <ac:chgData name="Luiz Henrique Lima Veronesi - LVE" userId="4527d771-f9e3-4479-b5f1-548c0836c02f" providerId="ADAL" clId="{B21439E6-2562-49A7-BC54-D35A7E6A1905}" dt="2020-01-26T17:09:31.702" v="2112" actId="478"/>
          <ac:spMkLst>
            <pc:docMk/>
            <pc:sldMk cId="1509309523" sldId="593"/>
            <ac:spMk id="15" creationId="{DDA35EB7-012A-4837-ACD7-709C8B9AD790}"/>
          </ac:spMkLst>
        </pc:spChg>
        <pc:spChg chg="del">
          <ac:chgData name="Luiz Henrique Lima Veronesi - LVE" userId="4527d771-f9e3-4479-b5f1-548c0836c02f" providerId="ADAL" clId="{B21439E6-2562-49A7-BC54-D35A7E6A1905}" dt="2020-01-26T17:09:33.743" v="2113" actId="478"/>
          <ac:spMkLst>
            <pc:docMk/>
            <pc:sldMk cId="1509309523" sldId="593"/>
            <ac:spMk id="16" creationId="{4CE6301E-2BF5-4B4A-9E5A-292A09AAFB40}"/>
          </ac:spMkLst>
        </pc:spChg>
        <pc:spChg chg="del">
          <ac:chgData name="Luiz Henrique Lima Veronesi - LVE" userId="4527d771-f9e3-4479-b5f1-548c0836c02f" providerId="ADAL" clId="{B21439E6-2562-49A7-BC54-D35A7E6A1905}" dt="2020-01-26T17:09:34.623" v="2114" actId="478"/>
          <ac:spMkLst>
            <pc:docMk/>
            <pc:sldMk cId="1509309523" sldId="593"/>
            <ac:spMk id="17" creationId="{75D094EF-78BD-4221-94FF-3BAA94DA6075}"/>
          </ac:spMkLst>
        </pc:spChg>
        <pc:spChg chg="del">
          <ac:chgData name="Luiz Henrique Lima Veronesi - LVE" userId="4527d771-f9e3-4479-b5f1-548c0836c02f" providerId="ADAL" clId="{B21439E6-2562-49A7-BC54-D35A7E6A1905}" dt="2020-01-26T17:09:36.048" v="2115" actId="478"/>
          <ac:spMkLst>
            <pc:docMk/>
            <pc:sldMk cId="1509309523" sldId="593"/>
            <ac:spMk id="18" creationId="{752915AF-5E5E-4896-9491-79F5021F3979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19" creationId="{C0322A45-0498-453B-B234-EE9BEC1181C6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20" creationId="{7420E827-3E02-4F67-8A46-E1F0A542AE80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21" creationId="{CA93CEEE-B0DB-49F3-B89D-D98BB1886F8E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2" creationId="{12A07037-8F95-407A-BDD2-44B5EA664BDF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3" creationId="{1A1C7A4D-DB56-43E2-82AE-5DE6351B801A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4" creationId="{9C53F0AC-2BBE-4A45-B7B2-80DFA2866EFD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5" creationId="{D7AC3E45-BB9C-442E-8953-C97941751F6A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6" creationId="{76AB2319-1D8C-42D1-9CBB-53F94244B118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7" creationId="{F6EB01C8-8D24-4C9E-86F3-5386E20D5791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8" creationId="{67C3F32F-2D07-4B53-A501-17292EA8BD94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29" creationId="{7756532E-62B9-4B69-9368-539901760BF8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0" creationId="{3737D8F9-6A40-4B8A-867F-74A515554045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1" creationId="{DBCBC2D6-EFBD-47B0-8586-069027476F42}"/>
          </ac:spMkLst>
        </pc:spChg>
        <pc:spChg chg="del">
          <ac:chgData name="Luiz Henrique Lima Veronesi - LVE" userId="4527d771-f9e3-4479-b5f1-548c0836c02f" providerId="ADAL" clId="{B21439E6-2562-49A7-BC54-D35A7E6A1905}" dt="2020-01-26T17:10:05.315" v="2120" actId="478"/>
          <ac:spMkLst>
            <pc:docMk/>
            <pc:sldMk cId="1509309523" sldId="593"/>
            <ac:spMk id="32" creationId="{C0FEA6CC-74C5-4108-827A-244E20E8E277}"/>
          </ac:spMkLst>
        </pc:spChg>
        <pc:spChg chg="del">
          <ac:chgData name="Luiz Henrique Lima Veronesi - LVE" userId="4527d771-f9e3-4479-b5f1-548c0836c02f" providerId="ADAL" clId="{B21439E6-2562-49A7-BC54-D35A7E6A1905}" dt="2020-01-26T17:10:02.901" v="2119" actId="478"/>
          <ac:spMkLst>
            <pc:docMk/>
            <pc:sldMk cId="1509309523" sldId="593"/>
            <ac:spMk id="33" creationId="{86BBC5F1-5189-4FA2-8A87-4F748E7086B5}"/>
          </ac:spMkLst>
        </pc:spChg>
        <pc:spChg chg="add mod">
          <ac:chgData name="Luiz Henrique Lima Veronesi - LVE" userId="4527d771-f9e3-4479-b5f1-548c0836c02f" providerId="ADAL" clId="{B21439E6-2562-49A7-BC54-D35A7E6A1905}" dt="2020-01-26T19:01:51.534" v="3707" actId="20577"/>
          <ac:spMkLst>
            <pc:docMk/>
            <pc:sldMk cId="1509309523" sldId="593"/>
            <ac:spMk id="34" creationId="{95F190BC-ECBA-445D-8A6C-29FB529F9C03}"/>
          </ac:spMkLst>
        </pc:spChg>
      </pc:sldChg>
      <pc:sldChg chg="modSp add">
        <pc:chgData name="Luiz Henrique Lima Veronesi - LVE" userId="4527d771-f9e3-4479-b5f1-548c0836c02f" providerId="ADAL" clId="{B21439E6-2562-49A7-BC54-D35A7E6A1905}" dt="2020-01-26T18:46:38.634" v="3700" actId="113"/>
        <pc:sldMkLst>
          <pc:docMk/>
          <pc:sldMk cId="1185351287" sldId="594"/>
        </pc:sldMkLst>
        <pc:spChg chg="mod">
          <ac:chgData name="Luiz Henrique Lima Veronesi - LVE" userId="4527d771-f9e3-4479-b5f1-548c0836c02f" providerId="ADAL" clId="{B21439E6-2562-49A7-BC54-D35A7E6A1905}" dt="2020-01-26T18:46:38.634" v="3700" actId="113"/>
          <ac:spMkLst>
            <pc:docMk/>
            <pc:sldMk cId="1185351287" sldId="594"/>
            <ac:spMk id="11" creationId="{357ACF39-995B-44B6-8D04-C63F91524F2A}"/>
          </ac:spMkLst>
        </pc:spChg>
        <pc:spChg chg="mod">
          <ac:chgData name="Luiz Henrique Lima Veronesi - LVE" userId="4527d771-f9e3-4479-b5f1-548c0836c02f" providerId="ADAL" clId="{B21439E6-2562-49A7-BC54-D35A7E6A1905}" dt="2020-01-26T17:16:12.981" v="2582" actId="108"/>
          <ac:spMkLst>
            <pc:docMk/>
            <pc:sldMk cId="1185351287" sldId="594"/>
            <ac:spMk id="19" creationId="{C0322A45-0498-453B-B234-EE9BEC1181C6}"/>
          </ac:spMkLst>
        </pc:spChg>
        <pc:spChg chg="mod">
          <ac:chgData name="Luiz Henrique Lima Veronesi - LVE" userId="4527d771-f9e3-4479-b5f1-548c0836c02f" providerId="ADAL" clId="{B21439E6-2562-49A7-BC54-D35A7E6A1905}" dt="2020-01-26T17:16:01.661" v="2581" actId="108"/>
          <ac:spMkLst>
            <pc:docMk/>
            <pc:sldMk cId="1185351287" sldId="594"/>
            <ac:spMk id="20" creationId="{7420E827-3E02-4F67-8A46-E1F0A542AE80}"/>
          </ac:spMkLst>
        </pc:spChg>
        <pc:spChg chg="mod">
          <ac:chgData name="Luiz Henrique Lima Veronesi - LVE" userId="4527d771-f9e3-4479-b5f1-548c0836c02f" providerId="ADAL" clId="{B21439E6-2562-49A7-BC54-D35A7E6A1905}" dt="2020-01-26T17:15:52.839" v="2580" actId="108"/>
          <ac:spMkLst>
            <pc:docMk/>
            <pc:sldMk cId="1185351287" sldId="594"/>
            <ac:spMk id="21" creationId="{CA93CEEE-B0DB-49F3-B89D-D98BB1886F8E}"/>
          </ac:spMkLst>
        </pc:spChg>
        <pc:spChg chg="mod">
          <ac:chgData name="Luiz Henrique Lima Veronesi - LVE" userId="4527d771-f9e3-4479-b5f1-548c0836c02f" providerId="ADAL" clId="{B21439E6-2562-49A7-BC54-D35A7E6A1905}" dt="2020-01-26T17:17:16.786" v="2591" actId="108"/>
          <ac:spMkLst>
            <pc:docMk/>
            <pc:sldMk cId="1185351287" sldId="594"/>
            <ac:spMk id="22" creationId="{12A07037-8F95-407A-BDD2-44B5EA664BDF}"/>
          </ac:spMkLst>
        </pc:spChg>
        <pc:spChg chg="mod">
          <ac:chgData name="Luiz Henrique Lima Veronesi - LVE" userId="4527d771-f9e3-4479-b5f1-548c0836c02f" providerId="ADAL" clId="{B21439E6-2562-49A7-BC54-D35A7E6A1905}" dt="2020-01-26T17:17:15.600" v="2590" actId="108"/>
          <ac:spMkLst>
            <pc:docMk/>
            <pc:sldMk cId="1185351287" sldId="594"/>
            <ac:spMk id="23" creationId="{1A1C7A4D-DB56-43E2-82AE-5DE6351B801A}"/>
          </ac:spMkLst>
        </pc:spChg>
        <pc:spChg chg="mod">
          <ac:chgData name="Luiz Henrique Lima Veronesi - LVE" userId="4527d771-f9e3-4479-b5f1-548c0836c02f" providerId="ADAL" clId="{B21439E6-2562-49A7-BC54-D35A7E6A1905}" dt="2020-01-26T17:17:22.193" v="2594" actId="108"/>
          <ac:spMkLst>
            <pc:docMk/>
            <pc:sldMk cId="1185351287" sldId="594"/>
            <ac:spMk id="24" creationId="{9C53F0AC-2BBE-4A45-B7B2-80DFA2866EFD}"/>
          </ac:spMkLst>
        </pc:spChg>
        <pc:spChg chg="mod">
          <ac:chgData name="Luiz Henrique Lima Veronesi - LVE" userId="4527d771-f9e3-4479-b5f1-548c0836c02f" providerId="ADAL" clId="{B21439E6-2562-49A7-BC54-D35A7E6A1905}" dt="2020-01-26T17:17:31.400" v="2595" actId="108"/>
          <ac:spMkLst>
            <pc:docMk/>
            <pc:sldMk cId="1185351287" sldId="594"/>
            <ac:spMk id="25" creationId="{D7AC3E45-BB9C-442E-8953-C97941751F6A}"/>
          </ac:spMkLst>
        </pc:spChg>
        <pc:spChg chg="mod">
          <ac:chgData name="Luiz Henrique Lima Veronesi - LVE" userId="4527d771-f9e3-4479-b5f1-548c0836c02f" providerId="ADAL" clId="{B21439E6-2562-49A7-BC54-D35A7E6A1905}" dt="2020-01-26T17:17:02.695" v="2586" actId="108"/>
          <ac:spMkLst>
            <pc:docMk/>
            <pc:sldMk cId="1185351287" sldId="594"/>
            <ac:spMk id="26" creationId="{76AB2319-1D8C-42D1-9CBB-53F94244B118}"/>
          </ac:spMkLst>
        </pc:spChg>
        <pc:spChg chg="mod">
          <ac:chgData name="Luiz Henrique Lima Veronesi - LVE" userId="4527d771-f9e3-4479-b5f1-548c0836c02f" providerId="ADAL" clId="{B21439E6-2562-49A7-BC54-D35A7E6A1905}" dt="2020-01-26T17:17:09.082" v="2587" actId="108"/>
          <ac:spMkLst>
            <pc:docMk/>
            <pc:sldMk cId="1185351287" sldId="594"/>
            <ac:spMk id="27" creationId="{F6EB01C8-8D24-4C9E-86F3-5386E20D5791}"/>
          </ac:spMkLst>
        </pc:spChg>
        <pc:spChg chg="mod">
          <ac:chgData name="Luiz Henrique Lima Veronesi - LVE" userId="4527d771-f9e3-4479-b5f1-548c0836c02f" providerId="ADAL" clId="{B21439E6-2562-49A7-BC54-D35A7E6A1905}" dt="2020-01-26T17:16:47.489" v="2583" actId="108"/>
          <ac:spMkLst>
            <pc:docMk/>
            <pc:sldMk cId="1185351287" sldId="594"/>
            <ac:spMk id="28" creationId="{67C3F32F-2D07-4B53-A501-17292EA8BD94}"/>
          </ac:spMkLst>
        </pc:spChg>
        <pc:spChg chg="mod">
          <ac:chgData name="Luiz Henrique Lima Veronesi - LVE" userId="4527d771-f9e3-4479-b5f1-548c0836c02f" providerId="ADAL" clId="{B21439E6-2562-49A7-BC54-D35A7E6A1905}" dt="2020-01-26T17:16:50.495" v="2584" actId="108"/>
          <ac:spMkLst>
            <pc:docMk/>
            <pc:sldMk cId="1185351287" sldId="594"/>
            <ac:spMk id="29" creationId="{7756532E-62B9-4B69-9368-539901760BF8}"/>
          </ac:spMkLst>
        </pc:spChg>
        <pc:spChg chg="mod">
          <ac:chgData name="Luiz Henrique Lima Veronesi - LVE" userId="4527d771-f9e3-4479-b5f1-548c0836c02f" providerId="ADAL" clId="{B21439E6-2562-49A7-BC54-D35A7E6A1905}" dt="2020-01-26T18:46:14.629" v="3698" actId="207"/>
          <ac:spMkLst>
            <pc:docMk/>
            <pc:sldMk cId="1185351287" sldId="594"/>
            <ac:spMk id="31" creationId="{DBCBC2D6-EFBD-47B0-8586-069027476F42}"/>
          </ac:spMkLst>
        </pc:spChg>
        <pc:spChg chg="mod">
          <ac:chgData name="Luiz Henrique Lima Veronesi - LVE" userId="4527d771-f9e3-4479-b5f1-548c0836c02f" providerId="ADAL" clId="{B21439E6-2562-49A7-BC54-D35A7E6A1905}" dt="2020-01-26T17:17:02.695" v="2586" actId="108"/>
          <ac:spMkLst>
            <pc:docMk/>
            <pc:sldMk cId="1185351287" sldId="594"/>
            <ac:spMk id="32" creationId="{C0FEA6CC-74C5-4108-827A-244E20E8E277}"/>
          </ac:spMkLst>
        </pc:spChg>
      </pc:sldChg>
      <pc:sldChg chg="add del">
        <pc:chgData name="Luiz Henrique Lima Veronesi - LVE" userId="4527d771-f9e3-4479-b5f1-548c0836c02f" providerId="ADAL" clId="{B21439E6-2562-49A7-BC54-D35A7E6A1905}" dt="2020-01-26T17:14:21.116" v="2535" actId="2696"/>
        <pc:sldMkLst>
          <pc:docMk/>
          <pc:sldMk cId="2616098840" sldId="594"/>
        </pc:sldMkLst>
      </pc:sldChg>
      <pc:sldChg chg="addSp delSp modSp add">
        <pc:chgData name="Luiz Henrique Lima Veronesi - LVE" userId="4527d771-f9e3-4479-b5f1-548c0836c02f" providerId="ADAL" clId="{B21439E6-2562-49A7-BC54-D35A7E6A1905}" dt="2020-01-26T19:05:45.914" v="3815" actId="27636"/>
        <pc:sldMkLst>
          <pc:docMk/>
          <pc:sldMk cId="1009517450" sldId="595"/>
        </pc:sldMkLst>
        <pc:spChg chg="add del mod">
          <ac:chgData name="Luiz Henrique Lima Veronesi - LVE" userId="4527d771-f9e3-4479-b5f1-548c0836c02f" providerId="ADAL" clId="{B21439E6-2562-49A7-BC54-D35A7E6A1905}" dt="2020-01-26T17:32:00.399" v="2608" actId="478"/>
          <ac:spMkLst>
            <pc:docMk/>
            <pc:sldMk cId="1009517450" sldId="595"/>
            <ac:spMk id="3" creationId="{176D25C7-DBAA-43E0-8817-C58E187C6F7F}"/>
          </ac:spMkLst>
        </pc:spChg>
        <pc:spChg chg="add mod">
          <ac:chgData name="Luiz Henrique Lima Veronesi - LVE" userId="4527d771-f9e3-4479-b5f1-548c0836c02f" providerId="ADAL" clId="{B21439E6-2562-49A7-BC54-D35A7E6A1905}" dt="2020-01-26T17:35:53.920" v="2621" actId="164"/>
          <ac:spMkLst>
            <pc:docMk/>
            <pc:sldMk cId="1009517450" sldId="595"/>
            <ac:spMk id="9" creationId="{8CC1C5A0-E3E0-4527-891D-CDCBD53F58C5}"/>
          </ac:spMkLst>
        </pc:spChg>
        <pc:spChg chg="add mod">
          <ac:chgData name="Luiz Henrique Lima Veronesi - LVE" userId="4527d771-f9e3-4479-b5f1-548c0836c02f" providerId="ADAL" clId="{B21439E6-2562-49A7-BC54-D35A7E6A1905}" dt="2020-01-26T18:22:00.170" v="2844" actId="164"/>
          <ac:spMkLst>
            <pc:docMk/>
            <pc:sldMk cId="1009517450" sldId="595"/>
            <ac:spMk id="11" creationId="{460E2880-C109-4598-A552-E14C661CD88D}"/>
          </ac:spMkLst>
        </pc:spChg>
        <pc:spChg chg="add mod">
          <ac:chgData name="Luiz Henrique Lima Veronesi - LVE" userId="4527d771-f9e3-4479-b5f1-548c0836c02f" providerId="ADAL" clId="{B21439E6-2562-49A7-BC54-D35A7E6A1905}" dt="2020-01-26T18:22:10.703" v="2846" actId="164"/>
          <ac:spMkLst>
            <pc:docMk/>
            <pc:sldMk cId="1009517450" sldId="595"/>
            <ac:spMk id="12" creationId="{A9154A3F-BD63-4B6B-9D80-833790A42313}"/>
          </ac:spMkLst>
        </pc:spChg>
        <pc:spChg chg="mod">
          <ac:chgData name="Luiz Henrique Lima Veronesi - LVE" userId="4527d771-f9e3-4479-b5f1-548c0836c02f" providerId="ADAL" clId="{B21439E6-2562-49A7-BC54-D35A7E6A1905}" dt="2020-01-26T18:26:14.753" v="2956" actId="20577"/>
          <ac:spMkLst>
            <pc:docMk/>
            <pc:sldMk cId="1009517450" sldId="595"/>
            <ac:spMk id="13" creationId="{802317AC-EFD6-4139-8BDD-46600ED80669}"/>
          </ac:spMkLst>
        </pc:spChg>
        <pc:spChg chg="add mod">
          <ac:chgData name="Luiz Henrique Lima Veronesi - LVE" userId="4527d771-f9e3-4479-b5f1-548c0836c02f" providerId="ADAL" clId="{B21439E6-2562-49A7-BC54-D35A7E6A1905}" dt="2020-01-26T18:21:44.768" v="2840" actId="164"/>
          <ac:spMkLst>
            <pc:docMk/>
            <pc:sldMk cId="1009517450" sldId="595"/>
            <ac:spMk id="14" creationId="{482FFFD6-0A9E-4A57-BCAE-476A6B109EDC}"/>
          </ac:spMkLst>
        </pc:spChg>
        <pc:spChg chg="add mod">
          <ac:chgData name="Luiz Henrique Lima Veronesi - LVE" userId="4527d771-f9e3-4479-b5f1-548c0836c02f" providerId="ADAL" clId="{B21439E6-2562-49A7-BC54-D35A7E6A1905}" dt="2020-01-26T18:22:17.597" v="2848" actId="164"/>
          <ac:spMkLst>
            <pc:docMk/>
            <pc:sldMk cId="1009517450" sldId="595"/>
            <ac:spMk id="15" creationId="{3CE3D54B-3ADE-4649-A8B5-7CCDB9B1AD31}"/>
          </ac:spMkLst>
        </pc:spChg>
        <pc:spChg chg="add mod">
          <ac:chgData name="Luiz Henrique Lima Veronesi - LVE" userId="4527d771-f9e3-4479-b5f1-548c0836c02f" providerId="ADAL" clId="{B21439E6-2562-49A7-BC54-D35A7E6A1905}" dt="2020-01-26T18:21:51.153" v="2842" actId="164"/>
          <ac:spMkLst>
            <pc:docMk/>
            <pc:sldMk cId="1009517450" sldId="595"/>
            <ac:spMk id="16" creationId="{2D947CB1-D8B2-4DEB-9168-8C2A9A1868E6}"/>
          </ac:spMkLst>
        </pc:spChg>
        <pc:spChg chg="del">
          <ac:chgData name="Luiz Henrique Lima Veronesi - LVE" userId="4527d771-f9e3-4479-b5f1-548c0836c02f" providerId="ADAL" clId="{B21439E6-2562-49A7-BC54-D35A7E6A1905}" dt="2020-01-26T17:31:58.781" v="2607" actId="478"/>
          <ac:spMkLst>
            <pc:docMk/>
            <pc:sldMk cId="1009517450" sldId="595"/>
            <ac:spMk id="34" creationId="{95F190BC-ECBA-445D-8A6C-29FB529F9C03}"/>
          </ac:spMkLst>
        </pc:spChg>
        <pc:spChg chg="add del mod">
          <ac:chgData name="Luiz Henrique Lima Veronesi - LVE" userId="4527d771-f9e3-4479-b5f1-548c0836c02f" providerId="ADAL" clId="{B21439E6-2562-49A7-BC54-D35A7E6A1905}" dt="2020-01-26T18:25:42.322" v="2935" actId="478"/>
          <ac:spMkLst>
            <pc:docMk/>
            <pc:sldMk cId="1009517450" sldId="595"/>
            <ac:spMk id="59" creationId="{142A11B3-0859-425A-9F26-6F972D474991}"/>
          </ac:spMkLst>
        </pc:spChg>
        <pc:spChg chg="add del mod">
          <ac:chgData name="Luiz Henrique Lima Veronesi - LVE" userId="4527d771-f9e3-4479-b5f1-548c0836c02f" providerId="ADAL" clId="{B21439E6-2562-49A7-BC54-D35A7E6A1905}" dt="2020-01-26T18:25:44.914" v="2936" actId="478"/>
          <ac:spMkLst>
            <pc:docMk/>
            <pc:sldMk cId="1009517450" sldId="595"/>
            <ac:spMk id="61" creationId="{5AB2C9A3-DBF0-4A29-87D1-72F27B372035}"/>
          </ac:spMkLst>
        </pc:spChg>
        <pc:spChg chg="add mod">
          <ac:chgData name="Luiz Henrique Lima Veronesi - LVE" userId="4527d771-f9e3-4479-b5f1-548c0836c02f" providerId="ADAL" clId="{B21439E6-2562-49A7-BC54-D35A7E6A1905}" dt="2020-01-26T19:05:45.914" v="3815" actId="27636"/>
          <ac:spMkLst>
            <pc:docMk/>
            <pc:sldMk cId="1009517450" sldId="595"/>
            <ac:spMk id="62" creationId="{768A9BC3-9593-40EA-A1A7-D6EF8650447D}"/>
          </ac:spMkLst>
        </pc:s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6" creationId="{8675089D-B3AC-4B59-B40C-2DA5375BD26A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3" creationId="{E963AD2E-7350-4FF6-BD48-11A06533A273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5" creationId="{250E6143-3DED-44F8-B65C-A33F96EF12F9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6" creationId="{1A5841A8-41EA-43C6-9B30-339698522136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7" creationId="{3D977F7C-8CF6-477D-A669-48F57A62B3C4}"/>
          </ac:grpSpMkLst>
        </pc:grpChg>
        <pc:grpChg chg="add mod">
          <ac:chgData name="Luiz Henrique Lima Veronesi - LVE" userId="4527d771-f9e3-4479-b5f1-548c0836c02f" providerId="ADAL" clId="{B21439E6-2562-49A7-BC54-D35A7E6A1905}" dt="2020-01-26T18:25:02.430" v="2897" actId="164"/>
          <ac:grpSpMkLst>
            <pc:docMk/>
            <pc:sldMk cId="1009517450" sldId="595"/>
            <ac:grpSpMk id="38" creationId="{B852E3D3-36CE-4DD9-9EB7-06C8D9C356FD}"/>
          </ac:grpSpMkLst>
        </pc:grpChg>
        <pc:grpChg chg="add mod">
          <ac:chgData name="Luiz Henrique Lima Veronesi - LVE" userId="4527d771-f9e3-4479-b5f1-548c0836c02f" providerId="ADAL" clId="{B21439E6-2562-49A7-BC54-D35A7E6A1905}" dt="2020-01-26T18:27:41.102" v="2958" actId="1076"/>
          <ac:grpSpMkLst>
            <pc:docMk/>
            <pc:sldMk cId="1009517450" sldId="595"/>
            <ac:grpSpMk id="58" creationId="{4EB35A0D-DC6D-4F6F-95D1-A8D2710ED355}"/>
          </ac:grpSpMkLst>
        </pc:grpChg>
        <pc:picChg chg="add mod">
          <ac:chgData name="Luiz Henrique Lima Veronesi - LVE" userId="4527d771-f9e3-4479-b5f1-548c0836c02f" providerId="ADAL" clId="{B21439E6-2562-49A7-BC54-D35A7E6A1905}" dt="2020-01-26T17:35:53.920" v="2621" actId="164"/>
          <ac:picMkLst>
            <pc:docMk/>
            <pc:sldMk cId="1009517450" sldId="595"/>
            <ac:picMk id="8" creationId="{FC3E3B05-51BC-4AD8-8FAC-964A8F6346AB}"/>
          </ac:picMkLst>
        </pc:picChg>
        <pc:picChg chg="add mod">
          <ac:chgData name="Luiz Henrique Lima Veronesi - LVE" userId="4527d771-f9e3-4479-b5f1-548c0836c02f" providerId="ADAL" clId="{B21439E6-2562-49A7-BC54-D35A7E6A1905}" dt="2020-01-26T18:22:10.703" v="2846" actId="164"/>
          <ac:picMkLst>
            <pc:docMk/>
            <pc:sldMk cId="1009517450" sldId="595"/>
            <ac:picMk id="10" creationId="{0B7DA386-890C-43F6-B53C-D93A50E0BA30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09:03.752" v="2751" actId="478"/>
          <ac:picMkLst>
            <pc:docMk/>
            <pc:sldMk cId="1009517450" sldId="595"/>
            <ac:picMk id="18" creationId="{463B1DCA-CB9B-40A5-9E44-BC4E87796ADA}"/>
          </ac:picMkLst>
        </pc:picChg>
        <pc:picChg chg="add mod">
          <ac:chgData name="Luiz Henrique Lima Veronesi - LVE" userId="4527d771-f9e3-4479-b5f1-548c0836c02f" providerId="ADAL" clId="{B21439E6-2562-49A7-BC54-D35A7E6A1905}" dt="2020-01-26T18:22:00.170" v="2844" actId="164"/>
          <ac:picMkLst>
            <pc:docMk/>
            <pc:sldMk cId="1009517450" sldId="595"/>
            <ac:picMk id="20" creationId="{413AA5B5-BA20-4B21-9EBB-702D45108764}"/>
          </ac:picMkLst>
        </pc:picChg>
        <pc:picChg chg="add mod">
          <ac:chgData name="Luiz Henrique Lima Veronesi - LVE" userId="4527d771-f9e3-4479-b5f1-548c0836c02f" providerId="ADAL" clId="{B21439E6-2562-49A7-BC54-D35A7E6A1905}" dt="2020-01-26T18:21:44.768" v="2840" actId="164"/>
          <ac:picMkLst>
            <pc:docMk/>
            <pc:sldMk cId="1009517450" sldId="595"/>
            <ac:picMk id="22" creationId="{83619A95-7495-458C-A97E-98DD846314A4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14:21.697" v="2807" actId="478"/>
          <ac:picMkLst>
            <pc:docMk/>
            <pc:sldMk cId="1009517450" sldId="595"/>
            <ac:picMk id="24" creationId="{470A4B55-64D3-4C78-A8CA-DF043944A163}"/>
          </ac:picMkLst>
        </pc:picChg>
        <pc:picChg chg="add mod">
          <ac:chgData name="Luiz Henrique Lima Veronesi - LVE" userId="4527d771-f9e3-4479-b5f1-548c0836c02f" providerId="ADAL" clId="{B21439E6-2562-49A7-BC54-D35A7E6A1905}" dt="2020-01-26T18:22:17.597" v="2848" actId="164"/>
          <ac:picMkLst>
            <pc:docMk/>
            <pc:sldMk cId="1009517450" sldId="595"/>
            <ac:picMk id="26" creationId="{93643BC1-1BC7-4262-881F-F1A6D76855FF}"/>
          </ac:picMkLst>
        </pc:picChg>
        <pc:picChg chg="add mod">
          <ac:chgData name="Luiz Henrique Lima Veronesi - LVE" userId="4527d771-f9e3-4479-b5f1-548c0836c02f" providerId="ADAL" clId="{B21439E6-2562-49A7-BC54-D35A7E6A1905}" dt="2020-01-26T18:21:51.153" v="2842" actId="164"/>
          <ac:picMkLst>
            <pc:docMk/>
            <pc:sldMk cId="1009517450" sldId="595"/>
            <ac:picMk id="28" creationId="{853FC83B-46C0-4700-8105-B73438F4B3BB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20:19.066" v="2834" actId="478"/>
          <ac:picMkLst>
            <pc:docMk/>
            <pc:sldMk cId="1009517450" sldId="595"/>
            <ac:picMk id="30" creationId="{777E00F1-0646-4C42-944D-663D49259238}"/>
          </ac:picMkLst>
        </pc:picChg>
        <pc:picChg chg="add del mod">
          <ac:chgData name="Luiz Henrique Lima Veronesi - LVE" userId="4527d771-f9e3-4479-b5f1-548c0836c02f" providerId="ADAL" clId="{B21439E6-2562-49A7-BC54-D35A7E6A1905}" dt="2020-01-26T18:20:32.697" v="2838" actId="478"/>
          <ac:picMkLst>
            <pc:docMk/>
            <pc:sldMk cId="1009517450" sldId="595"/>
            <ac:picMk id="32" creationId="{F77BD0BA-F8DA-4771-83FD-022357DA9544}"/>
          </ac:picMkLst>
        </pc:pic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0" creationId="{191789B7-BBCA-4D17-A067-749AF114CC81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2" creationId="{661F74D0-53F7-4688-9849-9B7EB8CF490B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7" creationId="{853F201A-62E4-40C9-9B5D-C44B19AF3263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49" creationId="{CE07F39E-9C55-4598-B8F9-C70EB6E8DAA5}"/>
          </ac:cxnSpMkLst>
        </pc:cxnChg>
        <pc:cxnChg chg="add del mod">
          <ac:chgData name="Luiz Henrique Lima Veronesi - LVE" userId="4527d771-f9e3-4479-b5f1-548c0836c02f" providerId="ADAL" clId="{B21439E6-2562-49A7-BC54-D35A7E6A1905}" dt="2020-01-26T18:24:15.776" v="2887" actId="478"/>
          <ac:cxnSpMkLst>
            <pc:docMk/>
            <pc:sldMk cId="1009517450" sldId="595"/>
            <ac:cxnSpMk id="51" creationId="{A3D7FE0B-AB66-420B-BA91-F327FD804162}"/>
          </ac:cxnSpMkLst>
        </pc:cxnChg>
        <pc:cxnChg chg="add mod">
          <ac:chgData name="Luiz Henrique Lima Veronesi - LVE" userId="4527d771-f9e3-4479-b5f1-548c0836c02f" providerId="ADAL" clId="{B21439E6-2562-49A7-BC54-D35A7E6A1905}" dt="2020-01-26T18:25:02.430" v="2897" actId="164"/>
          <ac:cxnSpMkLst>
            <pc:docMk/>
            <pc:sldMk cId="1009517450" sldId="595"/>
            <ac:cxnSpMk id="54" creationId="{0EFA0FC0-D931-4AF1-81F1-DFF750251ED3}"/>
          </ac:cxnSpMkLst>
        </pc:cxnChg>
      </pc:sldChg>
      <pc:sldChg chg="add del">
        <pc:chgData name="Luiz Henrique Lima Veronesi - LVE" userId="4527d771-f9e3-4479-b5f1-548c0836c02f" providerId="ADAL" clId="{B21439E6-2562-49A7-BC54-D35A7E6A1905}" dt="2020-01-26T17:31:47.906" v="2599"/>
        <pc:sldMkLst>
          <pc:docMk/>
          <pc:sldMk cId="2221639004" sldId="595"/>
        </pc:sldMkLst>
      </pc:sldChg>
      <pc:sldMasterChg chg="delSldLayout">
        <pc:chgData name="Luiz Henrique Lima Veronesi - LVE" userId="4527d771-f9e3-4479-b5f1-548c0836c02f" providerId="ADAL" clId="{B21439E6-2562-49A7-BC54-D35A7E6A1905}" dt="2020-01-26T14:02:13.952" v="507" actId="2696"/>
        <pc:sldMasterMkLst>
          <pc:docMk/>
          <pc:sldMasterMk cId="1900474711" sldId="2147483648"/>
        </pc:sldMasterMkLst>
        <pc:sldLayoutChg chg="del">
          <pc:chgData name="Luiz Henrique Lima Veronesi - LVE" userId="4527d771-f9e3-4479-b5f1-548c0836c02f" providerId="ADAL" clId="{B21439E6-2562-49A7-BC54-D35A7E6A1905}" dt="2020-01-26T14:02:13.952" v="507" actId="2696"/>
          <pc:sldLayoutMkLst>
            <pc:docMk/>
            <pc:sldMasterMk cId="1900474711" sldId="2147483648"/>
            <pc:sldLayoutMk cId="4203064112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E4F8A-B460-41AF-BA09-048C02696F5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2DDFBC-0F04-494D-BDFC-7D3FA2EC78A6}">
      <dgm:prSet phldrT="[Text]" custT="1"/>
      <dgm:spPr/>
      <dgm:t>
        <a:bodyPr/>
        <a:lstStyle/>
        <a:p>
          <a:r>
            <a:rPr lang="en-US" sz="2800" dirty="0" err="1"/>
            <a:t>Pré</a:t>
          </a:r>
          <a:r>
            <a:rPr lang="en-US" sz="2800" dirty="0"/>
            <a:t>- </a:t>
          </a:r>
          <a:r>
            <a:rPr lang="en-US" sz="2800" dirty="0" err="1"/>
            <a:t>Vendas</a:t>
          </a:r>
          <a:endParaRPr lang="pt-BR" sz="2800" dirty="0"/>
        </a:p>
      </dgm:t>
    </dgm:pt>
    <dgm:pt modelId="{573A22E1-31BB-44E7-B604-65C508BD82A3}" type="parTrans" cxnId="{0693FDC4-B4E8-40AB-958D-CA2F13A8E0B8}">
      <dgm:prSet/>
      <dgm:spPr/>
      <dgm:t>
        <a:bodyPr/>
        <a:lstStyle/>
        <a:p>
          <a:endParaRPr lang="pt-BR"/>
        </a:p>
      </dgm:t>
    </dgm:pt>
    <dgm:pt modelId="{DF2BCC51-0306-4AB1-9101-6B6B0E61A81B}" type="sibTrans" cxnId="{0693FDC4-B4E8-40AB-958D-CA2F13A8E0B8}">
      <dgm:prSet/>
      <dgm:spPr/>
      <dgm:t>
        <a:bodyPr/>
        <a:lstStyle/>
        <a:p>
          <a:endParaRPr lang="pt-BR"/>
        </a:p>
      </dgm:t>
    </dgm:pt>
    <dgm:pt modelId="{AE0A7303-373C-47DD-A9EE-96F6C441F758}">
      <dgm:prSet phldrT="[Text]" custT="1"/>
      <dgm:spPr/>
      <dgm:t>
        <a:bodyPr/>
        <a:lstStyle/>
        <a:p>
          <a:r>
            <a:rPr lang="en-US" sz="2000" dirty="0" err="1"/>
            <a:t>Vendas</a:t>
          </a:r>
          <a:endParaRPr lang="pt-BR" sz="2000" dirty="0"/>
        </a:p>
      </dgm:t>
    </dgm:pt>
    <dgm:pt modelId="{34E4058E-9F6A-486F-83CF-E06B4A0B9E1B}" type="parTrans" cxnId="{2639AC91-8A68-498A-AB46-5196505C58C0}">
      <dgm:prSet/>
      <dgm:spPr/>
      <dgm:t>
        <a:bodyPr/>
        <a:lstStyle/>
        <a:p>
          <a:endParaRPr lang="pt-BR"/>
        </a:p>
      </dgm:t>
    </dgm:pt>
    <dgm:pt modelId="{569C86C9-F1F6-45DA-B322-5FAC493A3480}" type="sibTrans" cxnId="{2639AC91-8A68-498A-AB46-5196505C58C0}">
      <dgm:prSet/>
      <dgm:spPr/>
      <dgm:t>
        <a:bodyPr/>
        <a:lstStyle/>
        <a:p>
          <a:endParaRPr lang="pt-BR"/>
        </a:p>
      </dgm:t>
    </dgm:pt>
    <dgm:pt modelId="{619604F0-2523-4942-B8DE-4FBA098E449F}">
      <dgm:prSet phldrT="[Text]" custT="1"/>
      <dgm:spPr/>
      <dgm:t>
        <a:bodyPr/>
        <a:lstStyle/>
        <a:p>
          <a:r>
            <a:rPr lang="en-US" sz="1800" dirty="0"/>
            <a:t>Delivery</a:t>
          </a:r>
          <a:endParaRPr lang="pt-BR" sz="1800" dirty="0"/>
        </a:p>
      </dgm:t>
    </dgm:pt>
    <dgm:pt modelId="{6F07FB6D-64B9-4D61-888E-F2FAF945071D}" type="parTrans" cxnId="{EAD769CE-A087-40AD-9723-4DC1A6BCE222}">
      <dgm:prSet/>
      <dgm:spPr/>
      <dgm:t>
        <a:bodyPr/>
        <a:lstStyle/>
        <a:p>
          <a:endParaRPr lang="pt-BR"/>
        </a:p>
      </dgm:t>
    </dgm:pt>
    <dgm:pt modelId="{3B480CE0-06E1-48C7-8B38-E302BB84A396}" type="sibTrans" cxnId="{EAD769CE-A087-40AD-9723-4DC1A6BCE222}">
      <dgm:prSet/>
      <dgm:spPr/>
      <dgm:t>
        <a:bodyPr/>
        <a:lstStyle/>
        <a:p>
          <a:endParaRPr lang="pt-BR"/>
        </a:p>
      </dgm:t>
    </dgm:pt>
    <dgm:pt modelId="{54958494-50A4-42C1-BE92-F05ED2CEF033}">
      <dgm:prSet phldrT="[Text]" custT="1"/>
      <dgm:spPr/>
      <dgm:t>
        <a:bodyPr/>
        <a:lstStyle/>
        <a:p>
          <a:r>
            <a:rPr lang="en-US" sz="1800" dirty="0" err="1"/>
            <a:t>Treina-mento</a:t>
          </a:r>
          <a:endParaRPr lang="pt-BR" sz="1800" dirty="0"/>
        </a:p>
      </dgm:t>
    </dgm:pt>
    <dgm:pt modelId="{A22E8DEE-1DDF-4D2D-943F-9FCFF2F0854C}" type="parTrans" cxnId="{557CF285-498C-4646-A6A8-E69E798505AB}">
      <dgm:prSet/>
      <dgm:spPr/>
      <dgm:t>
        <a:bodyPr/>
        <a:lstStyle/>
        <a:p>
          <a:endParaRPr lang="pt-BR"/>
        </a:p>
      </dgm:t>
    </dgm:pt>
    <dgm:pt modelId="{3B3F53B3-2F2F-47C8-B563-B75347B03C22}" type="sibTrans" cxnId="{557CF285-498C-4646-A6A8-E69E798505AB}">
      <dgm:prSet/>
      <dgm:spPr/>
      <dgm:t>
        <a:bodyPr/>
        <a:lstStyle/>
        <a:p>
          <a:endParaRPr lang="pt-BR"/>
        </a:p>
      </dgm:t>
    </dgm:pt>
    <dgm:pt modelId="{DE184345-70AB-4B0A-AC1F-3B626AC28629}">
      <dgm:prSet phldrT="[Text]" custT="1"/>
      <dgm:spPr/>
      <dgm:t>
        <a:bodyPr/>
        <a:lstStyle/>
        <a:p>
          <a:r>
            <a:rPr lang="en-US" sz="1800" dirty="0" err="1"/>
            <a:t>Suporte</a:t>
          </a:r>
          <a:endParaRPr lang="pt-BR" sz="1800" dirty="0"/>
        </a:p>
      </dgm:t>
    </dgm:pt>
    <dgm:pt modelId="{AEFB3ABE-FC51-4E92-A148-E9637853F1D1}" type="parTrans" cxnId="{DF26F2A8-351B-4A64-913D-CE4C8A933EF2}">
      <dgm:prSet/>
      <dgm:spPr/>
      <dgm:t>
        <a:bodyPr/>
        <a:lstStyle/>
        <a:p>
          <a:endParaRPr lang="pt-BR"/>
        </a:p>
      </dgm:t>
    </dgm:pt>
    <dgm:pt modelId="{2C5DD2EF-C0C9-40A3-88C5-CED1A3A2D94D}" type="sibTrans" cxnId="{DF26F2A8-351B-4A64-913D-CE4C8A933EF2}">
      <dgm:prSet/>
      <dgm:spPr/>
      <dgm:t>
        <a:bodyPr/>
        <a:lstStyle/>
        <a:p>
          <a:endParaRPr lang="pt-BR"/>
        </a:p>
      </dgm:t>
    </dgm:pt>
    <dgm:pt modelId="{A866AD79-B736-4E8F-9453-E3F7B5E6425B}">
      <dgm:prSet phldrT="[Text]"/>
      <dgm:spPr/>
      <dgm:t>
        <a:bodyPr/>
        <a:lstStyle/>
        <a:p>
          <a:r>
            <a:rPr lang="en-US" dirty="0" err="1"/>
            <a:t>Produtos</a:t>
          </a:r>
          <a:endParaRPr lang="pt-BR" dirty="0"/>
        </a:p>
      </dgm:t>
    </dgm:pt>
    <dgm:pt modelId="{80598954-C9F6-433F-BEBB-6B03C65A8188}" type="parTrans" cxnId="{F7DCDCB9-3EEF-4795-863E-33538A4C44F1}">
      <dgm:prSet/>
      <dgm:spPr/>
      <dgm:t>
        <a:bodyPr/>
        <a:lstStyle/>
        <a:p>
          <a:endParaRPr lang="pt-BR"/>
        </a:p>
      </dgm:t>
    </dgm:pt>
    <dgm:pt modelId="{A06A15D7-BAB7-4C2A-9AF4-37BE040F1027}" type="sibTrans" cxnId="{F7DCDCB9-3EEF-4795-863E-33538A4C44F1}">
      <dgm:prSet/>
      <dgm:spPr/>
      <dgm:t>
        <a:bodyPr/>
        <a:lstStyle/>
        <a:p>
          <a:endParaRPr lang="pt-BR"/>
        </a:p>
      </dgm:t>
    </dgm:pt>
    <dgm:pt modelId="{E5103404-9887-48BA-AA7F-00B947DD6C85}" type="pres">
      <dgm:prSet presAssocID="{B15E4F8A-B460-41AF-BA09-048C02696F5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C3DD80-0B1B-43CA-BE14-D5ABB4C6295B}" type="pres">
      <dgm:prSet presAssocID="{982DDFBC-0F04-494D-BDFC-7D3FA2EC78A6}" presName="centerShape" presStyleLbl="node0" presStyleIdx="0" presStyleCnt="1"/>
      <dgm:spPr/>
    </dgm:pt>
    <dgm:pt modelId="{DD655945-9A3D-420C-B059-A067060E697B}" type="pres">
      <dgm:prSet presAssocID="{AE0A7303-373C-47DD-A9EE-96F6C441F758}" presName="node" presStyleLbl="node1" presStyleIdx="0" presStyleCnt="5">
        <dgm:presLayoutVars>
          <dgm:bulletEnabled val="1"/>
        </dgm:presLayoutVars>
      </dgm:prSet>
      <dgm:spPr/>
    </dgm:pt>
    <dgm:pt modelId="{5B3B293A-6B46-45AE-B4C0-0F372C359CA8}" type="pres">
      <dgm:prSet presAssocID="{AE0A7303-373C-47DD-A9EE-96F6C441F758}" presName="dummy" presStyleCnt="0"/>
      <dgm:spPr/>
    </dgm:pt>
    <dgm:pt modelId="{96341B81-2001-4EF4-B0DF-D547C23ED13A}" type="pres">
      <dgm:prSet presAssocID="{569C86C9-F1F6-45DA-B322-5FAC493A3480}" presName="sibTrans" presStyleLbl="sibTrans2D1" presStyleIdx="0" presStyleCnt="5"/>
      <dgm:spPr/>
    </dgm:pt>
    <dgm:pt modelId="{2097EDDC-D00E-412E-AF2C-31A81B6F8A7A}" type="pres">
      <dgm:prSet presAssocID="{619604F0-2523-4942-B8DE-4FBA098E449F}" presName="node" presStyleLbl="node1" presStyleIdx="1" presStyleCnt="5">
        <dgm:presLayoutVars>
          <dgm:bulletEnabled val="1"/>
        </dgm:presLayoutVars>
      </dgm:prSet>
      <dgm:spPr/>
    </dgm:pt>
    <dgm:pt modelId="{E890435E-C570-4E67-905E-BFB165B7615A}" type="pres">
      <dgm:prSet presAssocID="{619604F0-2523-4942-B8DE-4FBA098E449F}" presName="dummy" presStyleCnt="0"/>
      <dgm:spPr/>
    </dgm:pt>
    <dgm:pt modelId="{C7A4AC3F-5ED7-4B06-A2EC-75DAB30E5F66}" type="pres">
      <dgm:prSet presAssocID="{3B480CE0-06E1-48C7-8B38-E302BB84A396}" presName="sibTrans" presStyleLbl="sibTrans2D1" presStyleIdx="1" presStyleCnt="5"/>
      <dgm:spPr/>
    </dgm:pt>
    <dgm:pt modelId="{BF0DD707-600D-42CC-912C-DC3EAA1DF359}" type="pres">
      <dgm:prSet presAssocID="{54958494-50A4-42C1-BE92-F05ED2CEF033}" presName="node" presStyleLbl="node1" presStyleIdx="2" presStyleCnt="5">
        <dgm:presLayoutVars>
          <dgm:bulletEnabled val="1"/>
        </dgm:presLayoutVars>
      </dgm:prSet>
      <dgm:spPr/>
    </dgm:pt>
    <dgm:pt modelId="{50858E57-7DFA-48FD-BE69-6AF7C70E63E6}" type="pres">
      <dgm:prSet presAssocID="{54958494-50A4-42C1-BE92-F05ED2CEF033}" presName="dummy" presStyleCnt="0"/>
      <dgm:spPr/>
    </dgm:pt>
    <dgm:pt modelId="{D45B8703-EEED-410A-8429-C966B23D2471}" type="pres">
      <dgm:prSet presAssocID="{3B3F53B3-2F2F-47C8-B563-B75347B03C22}" presName="sibTrans" presStyleLbl="sibTrans2D1" presStyleIdx="2" presStyleCnt="5"/>
      <dgm:spPr/>
    </dgm:pt>
    <dgm:pt modelId="{CE51AA41-8B9A-4FE6-8C85-79F27E9AC4BD}" type="pres">
      <dgm:prSet presAssocID="{DE184345-70AB-4B0A-AC1F-3B626AC28629}" presName="node" presStyleLbl="node1" presStyleIdx="3" presStyleCnt="5">
        <dgm:presLayoutVars>
          <dgm:bulletEnabled val="1"/>
        </dgm:presLayoutVars>
      </dgm:prSet>
      <dgm:spPr/>
    </dgm:pt>
    <dgm:pt modelId="{9302D543-E9AA-4092-99F8-9A22F93AE2AF}" type="pres">
      <dgm:prSet presAssocID="{DE184345-70AB-4B0A-AC1F-3B626AC28629}" presName="dummy" presStyleCnt="0"/>
      <dgm:spPr/>
    </dgm:pt>
    <dgm:pt modelId="{7AA5CFB7-D379-4F29-A53E-D5CF64A8B497}" type="pres">
      <dgm:prSet presAssocID="{2C5DD2EF-C0C9-40A3-88C5-CED1A3A2D94D}" presName="sibTrans" presStyleLbl="sibTrans2D1" presStyleIdx="3" presStyleCnt="5"/>
      <dgm:spPr/>
    </dgm:pt>
    <dgm:pt modelId="{F540D6E7-388A-4126-8E3A-50ABFD423A34}" type="pres">
      <dgm:prSet presAssocID="{A866AD79-B736-4E8F-9453-E3F7B5E6425B}" presName="node" presStyleLbl="node1" presStyleIdx="4" presStyleCnt="5">
        <dgm:presLayoutVars>
          <dgm:bulletEnabled val="1"/>
        </dgm:presLayoutVars>
      </dgm:prSet>
      <dgm:spPr/>
    </dgm:pt>
    <dgm:pt modelId="{A2C8EE39-3E54-4A75-B5B8-C2E472A0F771}" type="pres">
      <dgm:prSet presAssocID="{A866AD79-B736-4E8F-9453-E3F7B5E6425B}" presName="dummy" presStyleCnt="0"/>
      <dgm:spPr/>
    </dgm:pt>
    <dgm:pt modelId="{17E5B5F5-3620-4DE3-BDDC-EFB636B3ACB8}" type="pres">
      <dgm:prSet presAssocID="{A06A15D7-BAB7-4C2A-9AF4-37BE040F1027}" presName="sibTrans" presStyleLbl="sibTrans2D1" presStyleIdx="4" presStyleCnt="5"/>
      <dgm:spPr/>
    </dgm:pt>
  </dgm:ptLst>
  <dgm:cxnLst>
    <dgm:cxn modelId="{A9B0D322-6E3B-48CB-AA68-9682D7FFEAAE}" type="presOf" srcId="{619604F0-2523-4942-B8DE-4FBA098E449F}" destId="{2097EDDC-D00E-412E-AF2C-31A81B6F8A7A}" srcOrd="0" destOrd="0" presId="urn:microsoft.com/office/officeart/2005/8/layout/radial6"/>
    <dgm:cxn modelId="{34DF3624-2280-49B7-B043-B9C98AEC2DB8}" type="presOf" srcId="{3B3F53B3-2F2F-47C8-B563-B75347B03C22}" destId="{D45B8703-EEED-410A-8429-C966B23D2471}" srcOrd="0" destOrd="0" presId="urn:microsoft.com/office/officeart/2005/8/layout/radial6"/>
    <dgm:cxn modelId="{7E895E43-8FA8-4D67-BA2D-1A70A806E8DC}" type="presOf" srcId="{DE184345-70AB-4B0A-AC1F-3B626AC28629}" destId="{CE51AA41-8B9A-4FE6-8C85-79F27E9AC4BD}" srcOrd="0" destOrd="0" presId="urn:microsoft.com/office/officeart/2005/8/layout/radial6"/>
    <dgm:cxn modelId="{7455486A-1FA0-4710-86AC-266FE9E82221}" type="presOf" srcId="{54958494-50A4-42C1-BE92-F05ED2CEF033}" destId="{BF0DD707-600D-42CC-912C-DC3EAA1DF359}" srcOrd="0" destOrd="0" presId="urn:microsoft.com/office/officeart/2005/8/layout/radial6"/>
    <dgm:cxn modelId="{557CF285-498C-4646-A6A8-E69E798505AB}" srcId="{982DDFBC-0F04-494D-BDFC-7D3FA2EC78A6}" destId="{54958494-50A4-42C1-BE92-F05ED2CEF033}" srcOrd="2" destOrd="0" parTransId="{A22E8DEE-1DDF-4D2D-943F-9FCFF2F0854C}" sibTransId="{3B3F53B3-2F2F-47C8-B563-B75347B03C22}"/>
    <dgm:cxn modelId="{2350D789-615F-49B4-B717-6EF0172FD435}" type="presOf" srcId="{AE0A7303-373C-47DD-A9EE-96F6C441F758}" destId="{DD655945-9A3D-420C-B059-A067060E697B}" srcOrd="0" destOrd="0" presId="urn:microsoft.com/office/officeart/2005/8/layout/radial6"/>
    <dgm:cxn modelId="{2639AC91-8A68-498A-AB46-5196505C58C0}" srcId="{982DDFBC-0F04-494D-BDFC-7D3FA2EC78A6}" destId="{AE0A7303-373C-47DD-A9EE-96F6C441F758}" srcOrd="0" destOrd="0" parTransId="{34E4058E-9F6A-486F-83CF-E06B4A0B9E1B}" sibTransId="{569C86C9-F1F6-45DA-B322-5FAC493A3480}"/>
    <dgm:cxn modelId="{E426D6A5-58B9-47D4-A814-67096A6E8D26}" type="presOf" srcId="{982DDFBC-0F04-494D-BDFC-7D3FA2EC78A6}" destId="{76C3DD80-0B1B-43CA-BE14-D5ABB4C6295B}" srcOrd="0" destOrd="0" presId="urn:microsoft.com/office/officeart/2005/8/layout/radial6"/>
    <dgm:cxn modelId="{341A3AA6-487D-4DAD-B0A2-0D8E085A6A72}" type="presOf" srcId="{3B480CE0-06E1-48C7-8B38-E302BB84A396}" destId="{C7A4AC3F-5ED7-4B06-A2EC-75DAB30E5F66}" srcOrd="0" destOrd="0" presId="urn:microsoft.com/office/officeart/2005/8/layout/radial6"/>
    <dgm:cxn modelId="{DF26F2A8-351B-4A64-913D-CE4C8A933EF2}" srcId="{982DDFBC-0F04-494D-BDFC-7D3FA2EC78A6}" destId="{DE184345-70AB-4B0A-AC1F-3B626AC28629}" srcOrd="3" destOrd="0" parTransId="{AEFB3ABE-FC51-4E92-A148-E9637853F1D1}" sibTransId="{2C5DD2EF-C0C9-40A3-88C5-CED1A3A2D94D}"/>
    <dgm:cxn modelId="{F7DCDCB9-3EEF-4795-863E-33538A4C44F1}" srcId="{982DDFBC-0F04-494D-BDFC-7D3FA2EC78A6}" destId="{A866AD79-B736-4E8F-9453-E3F7B5E6425B}" srcOrd="4" destOrd="0" parTransId="{80598954-C9F6-433F-BEBB-6B03C65A8188}" sibTransId="{A06A15D7-BAB7-4C2A-9AF4-37BE040F1027}"/>
    <dgm:cxn modelId="{0693FDC4-B4E8-40AB-958D-CA2F13A8E0B8}" srcId="{B15E4F8A-B460-41AF-BA09-048C02696F56}" destId="{982DDFBC-0F04-494D-BDFC-7D3FA2EC78A6}" srcOrd="0" destOrd="0" parTransId="{573A22E1-31BB-44E7-B604-65C508BD82A3}" sibTransId="{DF2BCC51-0306-4AB1-9101-6B6B0E61A81B}"/>
    <dgm:cxn modelId="{EAD769CE-A087-40AD-9723-4DC1A6BCE222}" srcId="{982DDFBC-0F04-494D-BDFC-7D3FA2EC78A6}" destId="{619604F0-2523-4942-B8DE-4FBA098E449F}" srcOrd="1" destOrd="0" parTransId="{6F07FB6D-64B9-4D61-888E-F2FAF945071D}" sibTransId="{3B480CE0-06E1-48C7-8B38-E302BB84A396}"/>
    <dgm:cxn modelId="{F76879D2-479E-4092-A70E-7E8C5BB90435}" type="presOf" srcId="{B15E4F8A-B460-41AF-BA09-048C02696F56}" destId="{E5103404-9887-48BA-AA7F-00B947DD6C85}" srcOrd="0" destOrd="0" presId="urn:microsoft.com/office/officeart/2005/8/layout/radial6"/>
    <dgm:cxn modelId="{4CB9AAD8-79C6-4F1D-B314-07C12A0DF2CA}" type="presOf" srcId="{2C5DD2EF-C0C9-40A3-88C5-CED1A3A2D94D}" destId="{7AA5CFB7-D379-4F29-A53E-D5CF64A8B497}" srcOrd="0" destOrd="0" presId="urn:microsoft.com/office/officeart/2005/8/layout/radial6"/>
    <dgm:cxn modelId="{6E4D74DE-D724-4BB2-A839-F5F219E37635}" type="presOf" srcId="{569C86C9-F1F6-45DA-B322-5FAC493A3480}" destId="{96341B81-2001-4EF4-B0DF-D547C23ED13A}" srcOrd="0" destOrd="0" presId="urn:microsoft.com/office/officeart/2005/8/layout/radial6"/>
    <dgm:cxn modelId="{F3EBAEFC-B966-419A-8B91-056A7B1902C3}" type="presOf" srcId="{A06A15D7-BAB7-4C2A-9AF4-37BE040F1027}" destId="{17E5B5F5-3620-4DE3-BDDC-EFB636B3ACB8}" srcOrd="0" destOrd="0" presId="urn:microsoft.com/office/officeart/2005/8/layout/radial6"/>
    <dgm:cxn modelId="{7ED9CEFF-DA9E-460D-9ED7-FCE034882AB3}" type="presOf" srcId="{A866AD79-B736-4E8F-9453-E3F7B5E6425B}" destId="{F540D6E7-388A-4126-8E3A-50ABFD423A34}" srcOrd="0" destOrd="0" presId="urn:microsoft.com/office/officeart/2005/8/layout/radial6"/>
    <dgm:cxn modelId="{900F1BEE-33EA-48D5-8B1D-37B96CC9D734}" type="presParOf" srcId="{E5103404-9887-48BA-AA7F-00B947DD6C85}" destId="{76C3DD80-0B1B-43CA-BE14-D5ABB4C6295B}" srcOrd="0" destOrd="0" presId="urn:microsoft.com/office/officeart/2005/8/layout/radial6"/>
    <dgm:cxn modelId="{60BF68A5-8BAE-4C88-90BA-1875C4670484}" type="presParOf" srcId="{E5103404-9887-48BA-AA7F-00B947DD6C85}" destId="{DD655945-9A3D-420C-B059-A067060E697B}" srcOrd="1" destOrd="0" presId="urn:microsoft.com/office/officeart/2005/8/layout/radial6"/>
    <dgm:cxn modelId="{C9B03FD3-2AEC-4446-99C3-B851C5614246}" type="presParOf" srcId="{E5103404-9887-48BA-AA7F-00B947DD6C85}" destId="{5B3B293A-6B46-45AE-B4C0-0F372C359CA8}" srcOrd="2" destOrd="0" presId="urn:microsoft.com/office/officeart/2005/8/layout/radial6"/>
    <dgm:cxn modelId="{37A60010-C0BA-4FE9-A41E-C3C5FDE34749}" type="presParOf" srcId="{E5103404-9887-48BA-AA7F-00B947DD6C85}" destId="{96341B81-2001-4EF4-B0DF-D547C23ED13A}" srcOrd="3" destOrd="0" presId="urn:microsoft.com/office/officeart/2005/8/layout/radial6"/>
    <dgm:cxn modelId="{41770627-27FC-4B1A-981C-817EE5A8C71B}" type="presParOf" srcId="{E5103404-9887-48BA-AA7F-00B947DD6C85}" destId="{2097EDDC-D00E-412E-AF2C-31A81B6F8A7A}" srcOrd="4" destOrd="0" presId="urn:microsoft.com/office/officeart/2005/8/layout/radial6"/>
    <dgm:cxn modelId="{545FADC3-BDA8-4C57-8EDA-9CBE48A16024}" type="presParOf" srcId="{E5103404-9887-48BA-AA7F-00B947DD6C85}" destId="{E890435E-C570-4E67-905E-BFB165B7615A}" srcOrd="5" destOrd="0" presId="urn:microsoft.com/office/officeart/2005/8/layout/radial6"/>
    <dgm:cxn modelId="{4A82D097-4E05-417B-A140-0900F0209249}" type="presParOf" srcId="{E5103404-9887-48BA-AA7F-00B947DD6C85}" destId="{C7A4AC3F-5ED7-4B06-A2EC-75DAB30E5F66}" srcOrd="6" destOrd="0" presId="urn:microsoft.com/office/officeart/2005/8/layout/radial6"/>
    <dgm:cxn modelId="{F9751E8F-117B-467C-BB27-ADFF97B74CD6}" type="presParOf" srcId="{E5103404-9887-48BA-AA7F-00B947DD6C85}" destId="{BF0DD707-600D-42CC-912C-DC3EAA1DF359}" srcOrd="7" destOrd="0" presId="urn:microsoft.com/office/officeart/2005/8/layout/radial6"/>
    <dgm:cxn modelId="{E86B3F75-7795-44D8-A590-1DC261DB2FDA}" type="presParOf" srcId="{E5103404-9887-48BA-AA7F-00B947DD6C85}" destId="{50858E57-7DFA-48FD-BE69-6AF7C70E63E6}" srcOrd="8" destOrd="0" presId="urn:microsoft.com/office/officeart/2005/8/layout/radial6"/>
    <dgm:cxn modelId="{18840534-021F-487A-93D9-797D4678389D}" type="presParOf" srcId="{E5103404-9887-48BA-AA7F-00B947DD6C85}" destId="{D45B8703-EEED-410A-8429-C966B23D2471}" srcOrd="9" destOrd="0" presId="urn:microsoft.com/office/officeart/2005/8/layout/radial6"/>
    <dgm:cxn modelId="{B7B3AB19-E5CD-4486-927E-67AF16A2942F}" type="presParOf" srcId="{E5103404-9887-48BA-AA7F-00B947DD6C85}" destId="{CE51AA41-8B9A-4FE6-8C85-79F27E9AC4BD}" srcOrd="10" destOrd="0" presId="urn:microsoft.com/office/officeart/2005/8/layout/radial6"/>
    <dgm:cxn modelId="{4A4F66F6-FBFA-4D58-835B-901FACDB9C43}" type="presParOf" srcId="{E5103404-9887-48BA-AA7F-00B947DD6C85}" destId="{9302D543-E9AA-4092-99F8-9A22F93AE2AF}" srcOrd="11" destOrd="0" presId="urn:microsoft.com/office/officeart/2005/8/layout/radial6"/>
    <dgm:cxn modelId="{ABF336CC-41D5-4CFC-9D7D-C36D6AC3A766}" type="presParOf" srcId="{E5103404-9887-48BA-AA7F-00B947DD6C85}" destId="{7AA5CFB7-D379-4F29-A53E-D5CF64A8B497}" srcOrd="12" destOrd="0" presId="urn:microsoft.com/office/officeart/2005/8/layout/radial6"/>
    <dgm:cxn modelId="{4C61D15A-3B16-4626-95BB-C63BB18668FE}" type="presParOf" srcId="{E5103404-9887-48BA-AA7F-00B947DD6C85}" destId="{F540D6E7-388A-4126-8E3A-50ABFD423A34}" srcOrd="13" destOrd="0" presId="urn:microsoft.com/office/officeart/2005/8/layout/radial6"/>
    <dgm:cxn modelId="{A832A8FE-49B2-45F3-A852-53EBE3B17ECA}" type="presParOf" srcId="{E5103404-9887-48BA-AA7F-00B947DD6C85}" destId="{A2C8EE39-3E54-4A75-B5B8-C2E472A0F771}" srcOrd="14" destOrd="0" presId="urn:microsoft.com/office/officeart/2005/8/layout/radial6"/>
    <dgm:cxn modelId="{53FF1C21-541E-45CA-971D-9F80BFF3E656}" type="presParOf" srcId="{E5103404-9887-48BA-AA7F-00B947DD6C85}" destId="{17E5B5F5-3620-4DE3-BDDC-EFB636B3ACB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5B5F5-3620-4DE3-BDDC-EFB636B3ACB8}">
      <dsp:nvSpPr>
        <dsp:cNvPr id="0" name=""/>
        <dsp:cNvSpPr/>
      </dsp:nvSpPr>
      <dsp:spPr>
        <a:xfrm>
          <a:off x="1544990" y="603252"/>
          <a:ext cx="4015319" cy="4015319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CFB7-D379-4F29-A53E-D5CF64A8B497}">
      <dsp:nvSpPr>
        <dsp:cNvPr id="0" name=""/>
        <dsp:cNvSpPr/>
      </dsp:nvSpPr>
      <dsp:spPr>
        <a:xfrm>
          <a:off x="1544990" y="603252"/>
          <a:ext cx="4015319" cy="4015319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B8703-EEED-410A-8429-C966B23D2471}">
      <dsp:nvSpPr>
        <dsp:cNvPr id="0" name=""/>
        <dsp:cNvSpPr/>
      </dsp:nvSpPr>
      <dsp:spPr>
        <a:xfrm>
          <a:off x="1544990" y="603252"/>
          <a:ext cx="4015319" cy="4015319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4AC3F-5ED7-4B06-A2EC-75DAB30E5F66}">
      <dsp:nvSpPr>
        <dsp:cNvPr id="0" name=""/>
        <dsp:cNvSpPr/>
      </dsp:nvSpPr>
      <dsp:spPr>
        <a:xfrm>
          <a:off x="1544990" y="603252"/>
          <a:ext cx="4015319" cy="4015319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41B81-2001-4EF4-B0DF-D547C23ED13A}">
      <dsp:nvSpPr>
        <dsp:cNvPr id="0" name=""/>
        <dsp:cNvSpPr/>
      </dsp:nvSpPr>
      <dsp:spPr>
        <a:xfrm>
          <a:off x="1544990" y="603252"/>
          <a:ext cx="4015319" cy="4015319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DD80-0B1B-43CA-BE14-D5ABB4C6295B}">
      <dsp:nvSpPr>
        <dsp:cNvPr id="0" name=""/>
        <dsp:cNvSpPr/>
      </dsp:nvSpPr>
      <dsp:spPr>
        <a:xfrm>
          <a:off x="2628059" y="1686321"/>
          <a:ext cx="1849182" cy="1849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Pré</a:t>
          </a:r>
          <a:r>
            <a:rPr lang="en-US" sz="2800" kern="1200" dirty="0"/>
            <a:t>- </a:t>
          </a:r>
          <a:r>
            <a:rPr lang="en-US" sz="2800" kern="1200" dirty="0" err="1"/>
            <a:t>Vendas</a:t>
          </a:r>
          <a:endParaRPr lang="pt-BR" sz="2800" kern="1200" dirty="0"/>
        </a:p>
      </dsp:txBody>
      <dsp:txXfrm>
        <a:off x="2898865" y="1957127"/>
        <a:ext cx="1307570" cy="1307570"/>
      </dsp:txXfrm>
    </dsp:sp>
    <dsp:sp modelId="{DD655945-9A3D-420C-B059-A067060E697B}">
      <dsp:nvSpPr>
        <dsp:cNvPr id="0" name=""/>
        <dsp:cNvSpPr/>
      </dsp:nvSpPr>
      <dsp:spPr>
        <a:xfrm>
          <a:off x="2905436" y="2638"/>
          <a:ext cx="1294427" cy="129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Vendas</a:t>
          </a:r>
          <a:endParaRPr lang="pt-BR" sz="2000" kern="1200" dirty="0"/>
        </a:p>
      </dsp:txBody>
      <dsp:txXfrm>
        <a:off x="3095000" y="192202"/>
        <a:ext cx="915299" cy="915299"/>
      </dsp:txXfrm>
    </dsp:sp>
    <dsp:sp modelId="{2097EDDC-D00E-412E-AF2C-31A81B6F8A7A}">
      <dsp:nvSpPr>
        <dsp:cNvPr id="0" name=""/>
        <dsp:cNvSpPr/>
      </dsp:nvSpPr>
      <dsp:spPr>
        <a:xfrm>
          <a:off x="4770515" y="1357697"/>
          <a:ext cx="1294427" cy="129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</a:t>
          </a:r>
          <a:endParaRPr lang="pt-BR" sz="1800" kern="1200" dirty="0"/>
        </a:p>
      </dsp:txBody>
      <dsp:txXfrm>
        <a:off x="4960079" y="1547261"/>
        <a:ext cx="915299" cy="915299"/>
      </dsp:txXfrm>
    </dsp:sp>
    <dsp:sp modelId="{BF0DD707-600D-42CC-912C-DC3EAA1DF359}">
      <dsp:nvSpPr>
        <dsp:cNvPr id="0" name=""/>
        <dsp:cNvSpPr/>
      </dsp:nvSpPr>
      <dsp:spPr>
        <a:xfrm>
          <a:off x="4058118" y="3550229"/>
          <a:ext cx="1294427" cy="129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Treina-mento</a:t>
          </a:r>
          <a:endParaRPr lang="pt-BR" sz="1800" kern="1200" dirty="0"/>
        </a:p>
      </dsp:txBody>
      <dsp:txXfrm>
        <a:off x="4247682" y="3739793"/>
        <a:ext cx="915299" cy="915299"/>
      </dsp:txXfrm>
    </dsp:sp>
    <dsp:sp modelId="{CE51AA41-8B9A-4FE6-8C85-79F27E9AC4BD}">
      <dsp:nvSpPr>
        <dsp:cNvPr id="0" name=""/>
        <dsp:cNvSpPr/>
      </dsp:nvSpPr>
      <dsp:spPr>
        <a:xfrm>
          <a:off x="1752754" y="3550229"/>
          <a:ext cx="1294427" cy="129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Suporte</a:t>
          </a:r>
          <a:endParaRPr lang="pt-BR" sz="1800" kern="1200" dirty="0"/>
        </a:p>
      </dsp:txBody>
      <dsp:txXfrm>
        <a:off x="1942318" y="3739793"/>
        <a:ext cx="915299" cy="915299"/>
      </dsp:txXfrm>
    </dsp:sp>
    <dsp:sp modelId="{F540D6E7-388A-4126-8E3A-50ABFD423A34}">
      <dsp:nvSpPr>
        <dsp:cNvPr id="0" name=""/>
        <dsp:cNvSpPr/>
      </dsp:nvSpPr>
      <dsp:spPr>
        <a:xfrm>
          <a:off x="1040357" y="1357697"/>
          <a:ext cx="1294427" cy="1294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Produtos</a:t>
          </a:r>
          <a:endParaRPr lang="pt-BR" sz="1700" kern="1200" dirty="0"/>
        </a:p>
      </dsp:txBody>
      <dsp:txXfrm>
        <a:off x="1229921" y="1547261"/>
        <a:ext cx="915299" cy="91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94E8D-3DC2-4B41-A8DC-4657D2D9CD9A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62E95-8D13-445A-95D3-291ECA9691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62E95-8D13-445A-95D3-291ECA9691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4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9FC8D6-BD65-45A2-BD0B-B8612E688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3353853" y="4148215"/>
            <a:ext cx="6239726" cy="1536214"/>
          </a:xfrm>
        </p:spPr>
        <p:txBody>
          <a:bodyPr/>
          <a:lstStyle>
            <a:lvl1pPr algn="ctr">
              <a:lnSpc>
                <a:spcPct val="110000"/>
              </a:lnSpc>
              <a:defRPr sz="3200" b="0">
                <a:solidFill>
                  <a:srgbClr val="F58220"/>
                </a:solidFill>
                <a:latin typeface="Ubuntu" panose="020B0504030602030204" pitchFamily="34" charset="0"/>
              </a:defRPr>
            </a:lvl1pPr>
            <a:lvl2pPr marL="0" indent="0" algn="ctr">
              <a:lnSpc>
                <a:spcPct val="110000"/>
              </a:lnSpc>
              <a:buFont typeface="Wingdings" panose="05000000000000000000" pitchFamily="2" charset="2"/>
              <a:buNone/>
              <a:defRPr sz="2200" b="0">
                <a:solidFill>
                  <a:srgbClr val="6D6E70"/>
                </a:solidFill>
              </a:defRPr>
            </a:lvl2pPr>
            <a:lvl3pPr marL="722313" indent="-342900">
              <a:lnSpc>
                <a:spcPct val="110000"/>
              </a:lnSpc>
              <a:buFont typeface="Wingdings" panose="05000000000000000000" pitchFamily="2" charset="2"/>
              <a:buChar char="q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05" y="2117546"/>
            <a:ext cx="4103914" cy="144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9D151B-5DE5-447B-ABCD-665612554F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36" t="89382" r="4362" b="7591"/>
          <a:stretch/>
        </p:blipFill>
        <p:spPr>
          <a:xfrm>
            <a:off x="9943739" y="5876055"/>
            <a:ext cx="195327" cy="2075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93A5F0-11FA-42B4-98DB-433D47606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7301" r="93490" b="88782"/>
          <a:stretch/>
        </p:blipFill>
        <p:spPr>
          <a:xfrm>
            <a:off x="2840101" y="1724291"/>
            <a:ext cx="305199" cy="2685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DAF32F-2678-4A5A-A585-5D2885137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-3037" r="69915" b="-624"/>
          <a:stretch/>
        </p:blipFill>
        <p:spPr>
          <a:xfrm flipH="1">
            <a:off x="-14271" y="-108598"/>
            <a:ext cx="2992702" cy="7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4526 0.40203 L 4.73465E-6 4.11349E-6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83" y="-204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505 -0.4144 L 4.85761E-6 -4.11349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4" y="203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03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7">
            <a:extLst>
              <a:ext uri="{FF2B5EF4-FFF2-40B4-BE49-F238E27FC236}">
                <a16:creationId xmlns:a16="http://schemas.microsoft.com/office/drawing/2014/main" id="{5DE73413-B180-4C07-9EED-E947A8C5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3" name="Title 11">
            <a:extLst>
              <a:ext uri="{FF2B5EF4-FFF2-40B4-BE49-F238E27FC236}">
                <a16:creationId xmlns:a16="http://schemas.microsoft.com/office/drawing/2014/main" id="{C8208D4B-36A0-4C91-82C0-0ADDDFBB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8" y="313150"/>
            <a:ext cx="11089420" cy="1080000"/>
          </a:xfrm>
        </p:spPr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5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8FEBB91-210D-454C-8CD2-147377682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4"/>
            <a:ext cx="12292149" cy="6927397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 userDrawn="1"/>
        </p:nvSpPr>
        <p:spPr>
          <a:xfrm>
            <a:off x="392343" y="444042"/>
            <a:ext cx="11399606" cy="298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lang="pt-BR" sz="2400" b="0" kern="12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6000" b="1" dirty="0">
                <a:solidFill>
                  <a:srgbClr val="F58220"/>
                </a:solidFill>
                <a:latin typeface="Ubuntu" panose="020B0504030602030204" pitchFamily="34" charset="0"/>
              </a:rPr>
              <a:t>Obrigado</a:t>
            </a:r>
            <a:r>
              <a:rPr lang="pt-BR" sz="6000" b="1" baseline="0" dirty="0">
                <a:solidFill>
                  <a:srgbClr val="F58220"/>
                </a:solidFill>
                <a:latin typeface="Ubuntu" panose="020B0504030602030204" pitchFamily="34" charset="0"/>
              </a:rPr>
              <a:t>!</a:t>
            </a:r>
            <a:endParaRPr lang="pt-BR" sz="6000" dirty="0">
              <a:solidFill>
                <a:srgbClr val="F58220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43" y="3505993"/>
            <a:ext cx="5570045" cy="226615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9E9C553-EA32-489F-91D0-B51E80D0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52" y="3670785"/>
            <a:ext cx="4573785" cy="330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3053D6-B0BB-43AF-BC35-CE9E04B13A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-3037" r="49016" b="-624"/>
          <a:stretch/>
        </p:blipFill>
        <p:spPr>
          <a:xfrm>
            <a:off x="6655403" y="-216738"/>
            <a:ext cx="5636746" cy="7231476"/>
          </a:xfrm>
          <a:prstGeom prst="rect">
            <a:avLst/>
          </a:prstGeom>
        </p:spPr>
      </p:pic>
      <p:sp>
        <p:nvSpPr>
          <p:cNvPr id="10" name="Content Placeholder 9"/>
          <p:cNvSpPr txBox="1">
            <a:spLocks/>
          </p:cNvSpPr>
          <p:nvPr userDrawn="1"/>
        </p:nvSpPr>
        <p:spPr>
          <a:xfrm>
            <a:off x="6907443" y="738555"/>
            <a:ext cx="4884506" cy="549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lang="pt-BR" sz="2400" b="0" kern="12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sz="2400" b="1" dirty="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pt-BR" sz="2400" b="1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iteris.com.br</a:t>
            </a:r>
            <a:endParaRPr lang="pt-BR" sz="2400" b="1" dirty="0">
              <a:solidFill>
                <a:schemeClr val="bg1"/>
              </a:solidFill>
            </a:endParaRP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+55 (11) 2306 8165 </a:t>
            </a: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Av. Brig. Faria Lima, 1306,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3º Andar, CEP 01451-001,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São Paulo - SP </a:t>
            </a:r>
          </a:p>
          <a:p>
            <a:pPr algn="r"/>
            <a:endParaRPr lang="pt-BR" sz="1800" dirty="0">
              <a:solidFill>
                <a:schemeClr val="bg1"/>
              </a:solidFill>
            </a:endParaRP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Alameda Mamoré, 503, </a:t>
            </a:r>
          </a:p>
          <a:p>
            <a:pPr algn="r"/>
            <a:r>
              <a:rPr lang="pt-BR" sz="1800" dirty="0" err="1">
                <a:solidFill>
                  <a:schemeClr val="bg1"/>
                </a:solidFill>
              </a:rPr>
              <a:t>cj</a:t>
            </a:r>
            <a:r>
              <a:rPr lang="pt-BR" sz="1800" dirty="0">
                <a:solidFill>
                  <a:schemeClr val="bg1"/>
                </a:solidFill>
              </a:rPr>
              <a:t>. 134, Alphaville </a:t>
            </a:r>
          </a:p>
          <a:p>
            <a:pPr algn="r"/>
            <a:r>
              <a:rPr lang="pt-BR" sz="1800" dirty="0">
                <a:solidFill>
                  <a:schemeClr val="bg1"/>
                </a:solidFill>
              </a:rPr>
              <a:t>Barueri - SP</a:t>
            </a:r>
          </a:p>
        </p:txBody>
      </p:sp>
    </p:spTree>
    <p:extLst>
      <p:ext uri="{BB962C8B-B14F-4D97-AF65-F5344CB8AC3E}">
        <p14:creationId xmlns:p14="http://schemas.microsoft.com/office/powerpoint/2010/main" val="24235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2344" y="398462"/>
            <a:ext cx="11399605" cy="3030537"/>
          </a:xfrm>
        </p:spPr>
        <p:txBody>
          <a:bodyPr anchor="ctr"/>
          <a:lstStyle>
            <a:lvl1pPr algn="l">
              <a:defRPr sz="6000" b="1">
                <a:solidFill>
                  <a:srgbClr val="ED7D31"/>
                </a:solidFill>
                <a:latin typeface="Ubuntu" panose="020B0504030602030204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44" y="3505993"/>
            <a:ext cx="4884506" cy="2266157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0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11C-5C81-4F82-9B00-F76683BC41E8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0000" y="1620000"/>
            <a:ext cx="1108942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152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739420" y="1620000"/>
            <a:ext cx="522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152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6319420" y="1662633"/>
            <a:ext cx="522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-342900">
              <a:lnSpc>
                <a:spcPct val="110000"/>
              </a:lnSpc>
              <a:buFont typeface="Wingdings" panose="05000000000000000000" pitchFamily="2" charset="2"/>
              <a:buChar char="ü"/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 marL="722313" indent="-342900">
              <a:lnSpc>
                <a:spcPct val="110000"/>
              </a:lnSpc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6581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93200"/>
            <a:ext cx="12192000" cy="4967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D6FD-C65D-4FF2-92E5-62BC982E0A97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0000" y="313200"/>
            <a:ext cx="11089420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6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0" y="1620000"/>
            <a:ext cx="864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53732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9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7310358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BE78393-F00D-4EEC-88BA-91E641610F71}"/>
              </a:ext>
            </a:extLst>
          </p:cNvPr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7690622-59D9-419D-A227-6B38316C6F5B}"/>
              </a:ext>
            </a:extLst>
          </p:cNvPr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C34989B2-AB16-444C-B9A7-8211663749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AB69295-92E4-44BC-9B91-12A78F06DC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2688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99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DE0B-6EC4-46A1-9EFA-C3BFB62D01AE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5822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7310358" y="1620000"/>
            <a:ext cx="4230000" cy="4500000"/>
          </a:xfrm>
        </p:spPr>
        <p:txBody>
          <a:bodyPr/>
          <a:lstStyle>
            <a:lvl1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10000"/>
              </a:lnSpc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D6FFF51-3D76-446F-9690-54CDC0B1E780}"/>
              </a:ext>
            </a:extLst>
          </p:cNvPr>
          <p:cNvSpPr/>
          <p:nvPr userDrawn="1"/>
        </p:nvSpPr>
        <p:spPr>
          <a:xfrm>
            <a:off x="738000" y="1619999"/>
            <a:ext cx="2052000" cy="2160000"/>
          </a:xfrm>
          <a:prstGeom prst="roundRect">
            <a:avLst>
              <a:gd name="adj" fmla="val 9240"/>
            </a:avLst>
          </a:prstGeom>
          <a:gradFill flip="none" rotWithShape="1">
            <a:gsLst>
              <a:gs pos="0">
                <a:srgbClr val="FBBB3F"/>
              </a:gs>
              <a:gs pos="100000">
                <a:srgbClr val="F58220"/>
              </a:gs>
            </a:gsLst>
            <a:lin ang="18900000" scaled="1"/>
            <a:tileRect/>
          </a:gradFill>
          <a:ln w="12700">
            <a:solidFill>
              <a:srgbClr val="F58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5AE1FF1-9EDF-4CE8-8A3C-77516B88D739}"/>
              </a:ext>
            </a:extLst>
          </p:cNvPr>
          <p:cNvSpPr/>
          <p:nvPr userDrawn="1"/>
        </p:nvSpPr>
        <p:spPr>
          <a:xfrm>
            <a:off x="738000" y="3960000"/>
            <a:ext cx="2052000" cy="2160000"/>
          </a:xfrm>
          <a:prstGeom prst="roundRect">
            <a:avLst>
              <a:gd name="adj" fmla="val 1388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85000"/>
                </a:schemeClr>
              </a:gs>
              <a:gs pos="100000">
                <a:schemeClr val="tx1">
                  <a:lumMod val="65000"/>
                  <a:lumOff val="35000"/>
                  <a:alpha val="60000"/>
                </a:schemeClr>
              </a:gs>
            </a:gsLst>
            <a:lin ang="18900000" scaled="1"/>
            <a:tileRect/>
          </a:gradFill>
          <a:ln w="1270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8A7B47F7-68DC-4A9E-9169-35B47639BF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4691" y="1656125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DAC63917-B489-4870-97E5-88B62894CC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2000" y="4060200"/>
            <a:ext cx="1944000" cy="2052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4907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E1D6CE6-49DD-4F4A-BBD0-6319B76F75A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2149" cy="692739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56349"/>
            <a:ext cx="12192000" cy="57104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938" y="313150"/>
            <a:ext cx="1108942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620000"/>
            <a:ext cx="10800000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691" y="6432114"/>
            <a:ext cx="1020297" cy="438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CC9D6FD-C65D-4FF2-92E5-62BC982E0A97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40" y="6432114"/>
            <a:ext cx="472610" cy="438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C5180B9-FAF2-4A82-A483-32A36388E739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961029" y="6432114"/>
            <a:ext cx="2908151" cy="42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084" y="6478916"/>
            <a:ext cx="774515" cy="2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1" r:id="rId3"/>
    <p:sldLayoutId id="2147483658" r:id="rId4"/>
    <p:sldLayoutId id="2147483669" r:id="rId5"/>
    <p:sldLayoutId id="2147483659" r:id="rId6"/>
    <p:sldLayoutId id="2147483650" r:id="rId7"/>
    <p:sldLayoutId id="2147483664" r:id="rId8"/>
    <p:sldLayoutId id="2147483665" r:id="rId9"/>
    <p:sldLayoutId id="2147483666" r:id="rId10"/>
    <p:sldLayoutId id="2147483655" r:id="rId11"/>
    <p:sldLayoutId id="2147483670" r:id="rId12"/>
    <p:sldLayoutId id="2147483668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rgbClr val="F58220"/>
          </a:solidFill>
          <a:latin typeface="Ubuntu" panose="020B0504030602030204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lang="en-US" sz="2800" b="0" kern="1200" dirty="0" smtClean="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ü"/>
        <a:defRPr lang="pt-BR" sz="2400" b="0" kern="1200" dirty="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2pPr>
      <a:lvl3pPr marL="722313" indent="-3429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PT Sans" panose="020B0503020203020204" pitchFamily="34" charset="0"/>
          <a:ea typeface="+mn-ea"/>
          <a:cs typeface="Segoe UI Semilight" panose="020B04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zveronesi/realSpringBoo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7B980-2E39-4DBB-AE3A-04DAA50F2C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err="1"/>
              <a:t>Decola</a:t>
            </a:r>
            <a:endParaRPr lang="en-US" b="1" dirty="0"/>
          </a:p>
          <a:p>
            <a:r>
              <a:rPr lang="en-US" b="1" dirty="0"/>
              <a:t>Spring Boot – Um Caso Real</a:t>
            </a:r>
            <a:endParaRPr lang="pt-B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32550"/>
            <a:ext cx="1020763" cy="438150"/>
          </a:xfrm>
        </p:spPr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8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 err="1"/>
              <a:t>JPA</a:t>
            </a:r>
            <a:r>
              <a:rPr lang="pt-BR" dirty="0"/>
              <a:t>/</a:t>
            </a:r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3"/>
            <a:ext cx="5220000" cy="488058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b="1" dirty="0" err="1">
                <a:solidFill>
                  <a:srgbClr val="F58220"/>
                </a:solidFill>
              </a:rPr>
              <a:t>JPA</a:t>
            </a:r>
            <a:endParaRPr lang="pt-BR" b="1" dirty="0">
              <a:solidFill>
                <a:srgbClr val="F5822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Especificação da API </a:t>
            </a:r>
            <a:r>
              <a:rPr lang="pt-BR" dirty="0" err="1"/>
              <a:t>JSR</a:t>
            </a:r>
            <a:r>
              <a:rPr lang="pt-BR" dirty="0"/>
              <a:t>-220 de 11 de Maio de 2006.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Descreve o gerenciamento dos dados em uma base relacional.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50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b="1" dirty="0" err="1">
                <a:solidFill>
                  <a:srgbClr val="F58220"/>
                </a:solidFill>
              </a:rPr>
              <a:t>Hibernate</a:t>
            </a:r>
            <a:endParaRPr lang="pt-BR" b="1" dirty="0">
              <a:solidFill>
                <a:srgbClr val="F5822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Framework para mapeamento de objetos relacionais.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Elimina a necessidade de se escrever todas queries do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Surgiu em 2001, mas se tornou popular a partir de 2005 quando foi certificada como implementação do </a:t>
            </a:r>
            <a:r>
              <a:rPr lang="pt-BR" dirty="0" err="1"/>
              <a:t>JPA</a:t>
            </a:r>
            <a:r>
              <a:rPr lang="pt-BR" dirty="0"/>
              <a:t> 2.0.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8420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JPA/Hibernate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4"/>
            <a:ext cx="5220000" cy="36264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Many-To-One</a:t>
            </a:r>
            <a:endParaRPr lang="pt-BR" sz="1700" b="1" dirty="0">
              <a:solidFill>
                <a:srgbClr val="F5822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5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Many-To-One Bidirecional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9DCD0-7F7E-48BB-8FA8-138071C0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" y="1829464"/>
            <a:ext cx="3838575" cy="1914525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622D26C-774D-4160-AC2D-5E91493EE95B}"/>
              </a:ext>
            </a:extLst>
          </p:cNvPr>
          <p:cNvSpPr txBox="1">
            <a:spLocks/>
          </p:cNvSpPr>
          <p:nvPr/>
        </p:nvSpPr>
        <p:spPr>
          <a:xfrm>
            <a:off x="628650" y="3862300"/>
            <a:ext cx="5220000" cy="362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pt-BR" sz="1700" b="1">
                <a:solidFill>
                  <a:srgbClr val="F58220"/>
                </a:solidFill>
              </a:rPr>
              <a:t>One-To-Many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38BBB-B01B-414F-92AD-F910021E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5" y="4278027"/>
            <a:ext cx="5176159" cy="152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B87C7-6664-4B38-A005-E2553E14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05" y="1826640"/>
            <a:ext cx="40767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4F168-0A8D-47E3-B3B2-58348E1E4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67" y="4278027"/>
            <a:ext cx="5889876" cy="15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JPA/Hibernate</a:t>
            </a:r>
            <a:endParaRPr lang="pt-BR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4"/>
            <a:ext cx="5220000" cy="36264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Many-To-Many</a:t>
            </a:r>
            <a:endParaRPr lang="pt-BR" sz="1700" b="1" dirty="0">
              <a:solidFill>
                <a:srgbClr val="F5822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5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>
                <a:solidFill>
                  <a:srgbClr val="F58220"/>
                </a:solidFill>
              </a:rPr>
              <a:t>One-To-One</a:t>
            </a:r>
            <a:endParaRPr lang="pt-BR" sz="1700" b="1" dirty="0">
              <a:solidFill>
                <a:srgbClr val="F5822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58127-3F02-4DAE-830E-26712CB8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" y="1913099"/>
            <a:ext cx="5089609" cy="143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05E7B-049D-423B-A815-B2037BE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5" y="3814797"/>
            <a:ext cx="5692428" cy="1748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C045D-39F3-48EC-8EF8-EC5785F3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30" y="182664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1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3"/>
            <a:ext cx="5220000" cy="488058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2000" b="1" dirty="0">
                <a:solidFill>
                  <a:srgbClr val="F58220"/>
                </a:solidFill>
              </a:rPr>
              <a:t>Preparação da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Criar o banco de dados no SQL Server Express através do script fornecido.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Criar todas as entidades (</a:t>
            </a:r>
            <a:r>
              <a:rPr lang="pt-BR" sz="2000" dirty="0" err="1"/>
              <a:t>POJOs</a:t>
            </a:r>
            <a:r>
              <a:rPr lang="pt-BR" sz="2000" dirty="0"/>
              <a:t>) das tabelas do banco.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Mapear todas as colunas e relacionamentos entre as entidades.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Criar as interfaces de acesso ao banco para cada entidade estendendo a interface </a:t>
            </a:r>
            <a:r>
              <a:rPr lang="pt-BR" sz="2000" dirty="0" err="1"/>
              <a:t>JpaRepository</a:t>
            </a:r>
            <a:r>
              <a:rPr lang="pt-BR" sz="2000" dirty="0"/>
              <a:t>.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50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2000" b="1" dirty="0">
                <a:solidFill>
                  <a:srgbClr val="F58220"/>
                </a:solidFill>
              </a:rPr>
              <a:t>Criação dos serviços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Criar todas classes de serviço para cada entidade.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Criar todas classes de </a:t>
            </a:r>
            <a:r>
              <a:rPr lang="pt-BR" sz="2000" dirty="0" err="1"/>
              <a:t>endpoint</a:t>
            </a:r>
            <a:r>
              <a:rPr lang="pt-BR" sz="2000" dirty="0"/>
              <a:t> para cada entidade (</a:t>
            </a:r>
            <a:r>
              <a:rPr lang="pt-BR" sz="2000" dirty="0" err="1"/>
              <a:t>list</a:t>
            </a:r>
            <a:r>
              <a:rPr lang="pt-BR" sz="2000" dirty="0"/>
              <a:t> e </a:t>
            </a:r>
            <a:r>
              <a:rPr lang="pt-BR" sz="2000" dirty="0" err="1"/>
              <a:t>get</a:t>
            </a:r>
            <a:r>
              <a:rPr lang="pt-BR" sz="20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Implementar os métodos </a:t>
            </a:r>
            <a:r>
              <a:rPr lang="pt-BR" sz="2000" dirty="0" err="1"/>
              <a:t>getOne</a:t>
            </a:r>
            <a:r>
              <a:rPr lang="pt-BR" sz="2000" dirty="0"/>
              <a:t> e </a:t>
            </a:r>
            <a:r>
              <a:rPr lang="pt-BR" sz="2000" dirty="0" err="1"/>
              <a:t>findAll</a:t>
            </a:r>
            <a:r>
              <a:rPr lang="pt-BR" sz="2000" dirty="0"/>
              <a:t> para cada entidade.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Testar utilizando o Swagger.</a:t>
            </a:r>
          </a:p>
        </p:txBody>
      </p:sp>
    </p:spTree>
    <p:extLst>
      <p:ext uri="{BB962C8B-B14F-4D97-AF65-F5344CB8AC3E}">
        <p14:creationId xmlns:p14="http://schemas.microsoft.com/office/powerpoint/2010/main" val="26407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Regras de Negócio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379533"/>
            <a:ext cx="5220000" cy="488058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pt-BR" sz="1700" b="1" dirty="0">
                <a:solidFill>
                  <a:srgbClr val="F58220"/>
                </a:solidFill>
              </a:rPr>
              <a:t>Caso 1 – Upload de arquivo</a:t>
            </a:r>
          </a:p>
          <a:p>
            <a:pPr marL="0" lvl="1" indent="0" algn="just">
              <a:buNone/>
            </a:pPr>
            <a:r>
              <a:rPr lang="pt-BR" sz="1700" dirty="0"/>
              <a:t>A área de negócio do cliente precisa associar até 3 imagens a cada produto de seu catálogo. </a:t>
            </a:r>
          </a:p>
          <a:p>
            <a:pPr marL="0" lvl="1" indent="0" algn="just">
              <a:buNone/>
            </a:pPr>
            <a:endParaRPr lang="pt-BR" sz="17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dirty="0"/>
              <a:t>Implementar o serviço que recebe o upload de um arquivo e grava o arquivo no </a:t>
            </a:r>
            <a:r>
              <a:rPr lang="pt-BR" sz="1700" dirty="0" err="1"/>
              <a:t>filesystem</a:t>
            </a:r>
            <a:r>
              <a:rPr lang="pt-BR" sz="1700" dirty="0"/>
              <a:t> local retornando o diretório em que a imagem se encontra.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dirty="0"/>
              <a:t>Implementar o método de update para produtos que atualiza o campo do caminho da imagem no </a:t>
            </a:r>
            <a:r>
              <a:rPr lang="pt-BR" sz="1700" dirty="0" err="1"/>
              <a:t>filesystem</a:t>
            </a:r>
            <a:r>
              <a:rPr lang="pt-BR" sz="1700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1700" b="1" dirty="0"/>
              <a:t>Desafio: </a:t>
            </a:r>
            <a:r>
              <a:rPr lang="pt-BR" sz="1700" dirty="0"/>
              <a:t>modificar o sistema para permitir a inclusão e controle das 3 imagens associadas ao produto.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932E6BB-EA1B-4C11-AE6C-062EEDBBDEBE}"/>
              </a:ext>
            </a:extLst>
          </p:cNvPr>
          <p:cNvSpPr txBox="1">
            <a:spLocks/>
          </p:cNvSpPr>
          <p:nvPr/>
        </p:nvSpPr>
        <p:spPr>
          <a:xfrm>
            <a:off x="6554805" y="1369486"/>
            <a:ext cx="5220000" cy="489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pt-BR" sz="1700" b="1" dirty="0">
                <a:solidFill>
                  <a:srgbClr val="F58220"/>
                </a:solidFill>
              </a:rPr>
              <a:t>Caso 2 – Processamento em Batch</a:t>
            </a:r>
          </a:p>
          <a:p>
            <a:pPr marL="0" lvl="1" indent="0">
              <a:buNone/>
            </a:pPr>
            <a:r>
              <a:rPr lang="pt-BR" sz="1700" dirty="0"/>
              <a:t>Com o sucesso da implementação do e-commerce do cliente, a quantidade de produtos que eles passaram a comercializar triplicou e há a necessidade de se realizar o cadastro via batch.</a:t>
            </a:r>
          </a:p>
          <a:p>
            <a:pPr marL="0" lvl="1" indent="0">
              <a:buNone/>
            </a:pPr>
            <a:endParaRPr lang="pt-BR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Pesquisar por soluções existentes para processamento de planilha Excel.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dirty="0"/>
              <a:t>Implementar o serviço que processa a planilha Excel após o upload (utilizando o mesmo serviço desenvolvido anteriormente).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700" b="1" dirty="0"/>
              <a:t>Desafio:</a:t>
            </a:r>
            <a:r>
              <a:rPr lang="pt-BR" sz="1700" dirty="0"/>
              <a:t> implementar um controle de registro do processamento batch com quantidade de registrados processados, data e hora</a:t>
            </a:r>
            <a:r>
              <a:rPr lang="pt-BR" sz="1700"/>
              <a:t>, arquivo, etc.</a:t>
            </a:r>
            <a:endParaRPr lang="pt-BR" sz="17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7904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84691" y="6432114"/>
            <a:ext cx="1020297" cy="438586"/>
          </a:xfrm>
        </p:spPr>
        <p:txBody>
          <a:bodyPr/>
          <a:lstStyle/>
          <a:p>
            <a:fld id="{188D0D36-2B24-4B90-88FA-BCD8E244D3D3}" type="datetime1">
              <a:rPr lang="pt-BR" smtClean="0"/>
              <a:pPr/>
              <a:t>02/09/2020</a:t>
            </a:fld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56040" y="6432114"/>
            <a:ext cx="472610" cy="438586"/>
          </a:xfrm>
        </p:spPr>
        <p:txBody>
          <a:bodyPr/>
          <a:lstStyle/>
          <a:p>
            <a:fld id="{CC5180B9-FAF2-4A82-A483-32A36388E739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5D86250-86B7-4DA3-99EC-9A67BDF49E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1409349"/>
            <a:ext cx="6586489" cy="485211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  <a:cs typeface="+mn-cs"/>
              </a:rPr>
              <a:t>Trabalho</a:t>
            </a:r>
            <a:endParaRPr lang="en-US" sz="1800" dirty="0"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Engenheiro</a:t>
            </a:r>
            <a:r>
              <a:rPr lang="en-US" sz="1800" dirty="0">
                <a:latin typeface="+mn-lt"/>
                <a:cs typeface="+mn-cs"/>
              </a:rPr>
              <a:t> de </a:t>
            </a:r>
            <a:r>
              <a:rPr lang="en-US" sz="1800" dirty="0" err="1">
                <a:latin typeface="+mn-lt"/>
                <a:cs typeface="+mn-cs"/>
              </a:rPr>
              <a:t>Soluções</a:t>
            </a:r>
            <a:r>
              <a:rPr lang="en-US" sz="1800" dirty="0">
                <a:latin typeface="+mn-lt"/>
                <a:cs typeface="+mn-cs"/>
              </a:rPr>
              <a:t>, </a:t>
            </a:r>
            <a:r>
              <a:rPr lang="en-US" sz="1800" dirty="0" err="1">
                <a:latin typeface="+mn-lt"/>
                <a:cs typeface="+mn-cs"/>
              </a:rPr>
              <a:t>Pré-Vendas</a:t>
            </a:r>
            <a:r>
              <a:rPr lang="en-US" sz="1800" dirty="0">
                <a:latin typeface="+mn-lt"/>
                <a:cs typeface="+mn-cs"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Pesquisador</a:t>
            </a:r>
            <a:r>
              <a:rPr lang="en-US" sz="1800" dirty="0">
                <a:latin typeface="+mn-lt"/>
                <a:cs typeface="+mn-cs"/>
              </a:rPr>
              <a:t> no </a:t>
            </a:r>
            <a:r>
              <a:rPr lang="en-US" sz="1800" dirty="0" err="1">
                <a:latin typeface="+mn-lt"/>
                <a:cs typeface="+mn-cs"/>
              </a:rPr>
              <a:t>IEL</a:t>
            </a:r>
            <a:r>
              <a:rPr lang="en-US" sz="1800" dirty="0">
                <a:latin typeface="+mn-lt"/>
                <a:cs typeface="+mn-cs"/>
              </a:rPr>
              <a:t> – </a:t>
            </a:r>
            <a:r>
              <a:rPr lang="en-US" sz="1800" dirty="0" err="1">
                <a:latin typeface="+mn-lt"/>
                <a:cs typeface="+mn-cs"/>
              </a:rPr>
              <a:t>Unicamp</a:t>
            </a:r>
            <a:r>
              <a:rPr lang="en-US" sz="1800" dirty="0">
                <a:latin typeface="+mn-lt"/>
                <a:cs typeface="+mn-cs"/>
              </a:rPr>
              <a:t> – </a:t>
            </a:r>
            <a:r>
              <a:rPr lang="en-US" sz="1800" dirty="0" err="1">
                <a:latin typeface="+mn-lt"/>
                <a:cs typeface="+mn-cs"/>
              </a:rPr>
              <a:t>Projeto</a:t>
            </a:r>
            <a:r>
              <a:rPr lang="en-US" sz="1800" dirty="0">
                <a:latin typeface="+mn-lt"/>
                <a:cs typeface="+mn-cs"/>
              </a:rPr>
              <a:t> Tycho Brahe.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18 </a:t>
            </a:r>
            <a:r>
              <a:rPr lang="en-US" sz="1800" dirty="0" err="1">
                <a:latin typeface="+mn-lt"/>
                <a:cs typeface="+mn-cs"/>
              </a:rPr>
              <a:t>anos</a:t>
            </a:r>
            <a:r>
              <a:rPr lang="en-US" sz="1800" dirty="0">
                <a:latin typeface="+mn-lt"/>
                <a:cs typeface="+mn-cs"/>
              </a:rPr>
              <a:t> de </a:t>
            </a:r>
            <a:r>
              <a:rPr lang="en-US" sz="1800" dirty="0" err="1">
                <a:latin typeface="+mn-lt"/>
                <a:cs typeface="+mn-cs"/>
              </a:rPr>
              <a:t>experiência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desenvolvimento</a:t>
            </a:r>
            <a:r>
              <a:rPr lang="en-US" sz="1800" dirty="0">
                <a:latin typeface="+mn-lt"/>
                <a:cs typeface="+mn-cs"/>
              </a:rPr>
              <a:t> de software.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Fluente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Java.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+mn-cs"/>
            </a:endParaRPr>
          </a:p>
          <a:p>
            <a:pPr marL="2286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  <a:cs typeface="+mn-cs"/>
              </a:rPr>
              <a:t>Educação</a:t>
            </a:r>
            <a:endParaRPr lang="en-US" sz="1800" dirty="0"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Bacharel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Ciência</a:t>
            </a:r>
            <a:r>
              <a:rPr lang="en-US" sz="1800" dirty="0">
                <a:latin typeface="+mn-lt"/>
                <a:cs typeface="+mn-cs"/>
              </a:rPr>
              <a:t> da </a:t>
            </a:r>
            <a:r>
              <a:rPr lang="en-US" sz="1800" dirty="0" err="1">
                <a:latin typeface="+mn-lt"/>
                <a:cs typeface="+mn-cs"/>
              </a:rPr>
              <a:t>Computação</a:t>
            </a:r>
            <a:r>
              <a:rPr lang="en-US" sz="1800" dirty="0">
                <a:latin typeface="+mn-lt"/>
                <a:cs typeface="+mn-cs"/>
              </a:rPr>
              <a:t> – </a:t>
            </a:r>
            <a:r>
              <a:rPr lang="en-US" sz="1800" dirty="0" err="1">
                <a:latin typeface="+mn-lt"/>
                <a:cs typeface="+mn-cs"/>
              </a:rPr>
              <a:t>UFSCar</a:t>
            </a:r>
            <a:r>
              <a:rPr lang="en-US" sz="1800" dirty="0">
                <a:latin typeface="+mn-lt"/>
                <a:cs typeface="+mn-cs"/>
              </a:rPr>
              <a:t> – 1998-2002.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Bacharel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Letras</a:t>
            </a:r>
            <a:r>
              <a:rPr lang="en-US" sz="1800" dirty="0">
                <a:latin typeface="+mn-lt"/>
                <a:cs typeface="+mn-cs"/>
              </a:rPr>
              <a:t> - </a:t>
            </a:r>
            <a:r>
              <a:rPr lang="en-US" sz="1800" dirty="0" err="1">
                <a:latin typeface="+mn-lt"/>
                <a:cs typeface="+mn-cs"/>
              </a:rPr>
              <a:t>Linguística</a:t>
            </a:r>
            <a:r>
              <a:rPr lang="en-US" sz="1800" dirty="0">
                <a:latin typeface="+mn-lt"/>
                <a:cs typeface="+mn-cs"/>
              </a:rPr>
              <a:t> – USP – 2004-2009 (</a:t>
            </a:r>
            <a:r>
              <a:rPr lang="en-US" sz="1800" dirty="0" err="1">
                <a:latin typeface="+mn-lt"/>
                <a:cs typeface="+mn-cs"/>
              </a:rPr>
              <a:t>incompleto</a:t>
            </a:r>
            <a:r>
              <a:rPr lang="en-US" sz="1800" dirty="0">
                <a:latin typeface="+mn-lt"/>
                <a:cs typeface="+mn-cs"/>
              </a:rPr>
              <a:t>).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Mestre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Linguística</a:t>
            </a:r>
            <a:r>
              <a:rPr lang="en-US" sz="1800" dirty="0">
                <a:latin typeface="+mn-lt"/>
                <a:cs typeface="+mn-cs"/>
              </a:rPr>
              <a:t> – </a:t>
            </a:r>
            <a:r>
              <a:rPr lang="en-US" sz="1800" dirty="0" err="1">
                <a:latin typeface="+mn-lt"/>
                <a:cs typeface="+mn-cs"/>
              </a:rPr>
              <a:t>FFLCH</a:t>
            </a:r>
            <a:r>
              <a:rPr lang="en-US" sz="1800" dirty="0">
                <a:latin typeface="+mn-lt"/>
                <a:cs typeface="+mn-cs"/>
              </a:rPr>
              <a:t>/USP – 2012-2014.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Doutorando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em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en-US" sz="1800" dirty="0" err="1">
                <a:latin typeface="+mn-lt"/>
                <a:cs typeface="+mn-cs"/>
              </a:rPr>
              <a:t>Linguística</a:t>
            </a:r>
            <a:r>
              <a:rPr lang="en-US" sz="1800" dirty="0">
                <a:latin typeface="+mn-lt"/>
                <a:cs typeface="+mn-cs"/>
              </a:rPr>
              <a:t> – </a:t>
            </a:r>
            <a:r>
              <a:rPr lang="en-US" sz="1800" dirty="0" err="1">
                <a:latin typeface="+mn-lt"/>
                <a:cs typeface="+mn-cs"/>
              </a:rPr>
              <a:t>IEL</a:t>
            </a:r>
            <a:r>
              <a:rPr lang="en-US" sz="1800" dirty="0">
                <a:latin typeface="+mn-lt"/>
                <a:cs typeface="+mn-cs"/>
              </a:rPr>
              <a:t>/</a:t>
            </a:r>
            <a:r>
              <a:rPr lang="en-US" sz="1800" dirty="0" err="1">
                <a:latin typeface="+mn-lt"/>
                <a:cs typeface="+mn-cs"/>
              </a:rPr>
              <a:t>Unicamp</a:t>
            </a:r>
            <a:r>
              <a:rPr lang="en-US" sz="1800" dirty="0">
                <a:latin typeface="+mn-lt"/>
                <a:cs typeface="+mn-cs"/>
              </a:rPr>
              <a:t> – 2020.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+mn-cs"/>
            </a:endParaRPr>
          </a:p>
          <a:p>
            <a:pPr marL="2286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cs typeface="+mn-cs"/>
              </a:rPr>
              <a:t>Vida</a:t>
            </a:r>
            <a:endParaRPr lang="en-US" sz="1800" dirty="0"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40 </a:t>
            </a:r>
            <a:r>
              <a:rPr lang="en-US" sz="1800" dirty="0" err="1">
                <a:latin typeface="+mn-lt"/>
                <a:cs typeface="+mn-cs"/>
              </a:rPr>
              <a:t>anos</a:t>
            </a:r>
            <a:r>
              <a:rPr lang="en-US" sz="1800" dirty="0">
                <a:latin typeface="+mn-lt"/>
                <a:cs typeface="+mn-cs"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+mn-cs"/>
              </a:rPr>
              <a:t>Mineiro</a:t>
            </a:r>
            <a:r>
              <a:rPr lang="en-US" sz="1800" dirty="0">
                <a:latin typeface="+mn-lt"/>
                <a:cs typeface="+mn-cs"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Hobbies: </a:t>
            </a:r>
            <a:r>
              <a:rPr lang="en-US" sz="1800" dirty="0" err="1">
                <a:latin typeface="+mn-lt"/>
                <a:cs typeface="+mn-cs"/>
              </a:rPr>
              <a:t>esportes</a:t>
            </a:r>
            <a:r>
              <a:rPr lang="en-US" sz="1800" dirty="0">
                <a:latin typeface="+mn-lt"/>
                <a:cs typeface="+mn-cs"/>
              </a:rPr>
              <a:t>, </a:t>
            </a:r>
            <a:r>
              <a:rPr lang="en-US" sz="1800" dirty="0" err="1">
                <a:latin typeface="+mn-lt"/>
                <a:cs typeface="+mn-cs"/>
              </a:rPr>
              <a:t>escrever</a:t>
            </a:r>
            <a:r>
              <a:rPr lang="en-US" sz="1800" dirty="0">
                <a:latin typeface="+mn-lt"/>
                <a:cs typeface="+mn-cs"/>
              </a:rPr>
              <a:t> e </a:t>
            </a:r>
            <a:r>
              <a:rPr lang="en-US" sz="1800" dirty="0" err="1">
                <a:latin typeface="+mn-lt"/>
                <a:cs typeface="+mn-cs"/>
              </a:rPr>
              <a:t>pintar</a:t>
            </a:r>
            <a:r>
              <a:rPr lang="en-US" sz="1800" dirty="0">
                <a:latin typeface="+mn-lt"/>
                <a:cs typeface="+mn-cs"/>
              </a:rPr>
              <a:t>.</a:t>
            </a:r>
          </a:p>
          <a:p>
            <a:pPr marL="114300" lvl="1" indent="0">
              <a:lnSpc>
                <a:spcPct val="90000"/>
              </a:lnSpc>
              <a:buNone/>
            </a:pPr>
            <a:r>
              <a:rPr lang="en-US" sz="1800" dirty="0">
                <a:latin typeface="+mn-lt"/>
                <a:cs typeface="+mn-cs"/>
              </a:rPr>
              <a:t>@</a:t>
            </a:r>
            <a:r>
              <a:rPr lang="en-US" sz="1800" dirty="0" err="1">
                <a:latin typeface="+mn-lt"/>
                <a:cs typeface="+mn-cs"/>
              </a:rPr>
              <a:t>luizveronesi.art</a:t>
            </a:r>
            <a:endParaRPr lang="en-US" sz="1800" dirty="0">
              <a:latin typeface="+mn-lt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F84CCF-90DE-49CB-9D90-BFFB7BD72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5"/>
          <a:stretch/>
        </p:blipFill>
        <p:spPr>
          <a:xfrm>
            <a:off x="8148195" y="853152"/>
            <a:ext cx="3391225" cy="5017049"/>
          </a:xfrm>
          <a:prstGeom prst="rect">
            <a:avLst/>
          </a:prstGeom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9A804D-429C-49AC-8CEF-062A531C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313152"/>
            <a:ext cx="11089420" cy="1080000"/>
          </a:xfrm>
        </p:spPr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sou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36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Pré-Vendas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B78CEC15-F4EC-4B5D-9569-527DC4072B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165" y="1379533"/>
            <a:ext cx="5973118" cy="480311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Dar suporte técnico para vendas.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a necessidade do cliente.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Sugerir a arquitetura mais apropriada para o desafio.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Indicar a melhor forma de execução do projeto.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Estimar esforço, prazo e custo.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Confeccionar a proposta comercial.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Ajudar o </a:t>
            </a:r>
            <a:r>
              <a:rPr lang="pt-BR" i="1" dirty="0"/>
              <a:t>delivery</a:t>
            </a:r>
            <a:r>
              <a:rPr lang="pt-BR" dirty="0"/>
              <a:t> sobre o entendimento da solução.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175828-ABB8-4244-839B-F261A50DC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073521"/>
              </p:ext>
            </p:extLst>
          </p:nvPr>
        </p:nvGraphicFramePr>
        <p:xfrm>
          <a:off x="5787850" y="988705"/>
          <a:ext cx="7105301" cy="4880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0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Desenvolvimento Customizado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F0F1657-DD04-459D-B120-97C04F1446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7732" y="1148422"/>
            <a:ext cx="6314344" cy="88134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Soluções desenvolvidas sob medida de acordo com as necessidades do cliente: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14B8DB-4A8E-4EE7-8E71-8DD051D2FBFC}"/>
              </a:ext>
            </a:extLst>
          </p:cNvPr>
          <p:cNvSpPr txBox="1">
            <a:spLocks/>
          </p:cNvSpPr>
          <p:nvPr/>
        </p:nvSpPr>
        <p:spPr>
          <a:xfrm>
            <a:off x="740858" y="2029768"/>
            <a:ext cx="4403900" cy="43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APIs e </a:t>
            </a:r>
            <a:r>
              <a:rPr lang="pt-BR" sz="2000" dirty="0" err="1"/>
              <a:t>microsserviços</a:t>
            </a:r>
            <a:r>
              <a:rPr lang="pt-BR" sz="2000" dirty="0"/>
              <a:t>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8013128-8C4A-434B-B4E1-B0633B758390}"/>
              </a:ext>
            </a:extLst>
          </p:cNvPr>
          <p:cNvSpPr txBox="1">
            <a:spLocks/>
          </p:cNvSpPr>
          <p:nvPr/>
        </p:nvSpPr>
        <p:spPr>
          <a:xfrm>
            <a:off x="740858" y="2490335"/>
            <a:ext cx="4403900" cy="43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Integrações.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B660485-3421-4746-8F6B-17633CD90E1E}"/>
              </a:ext>
            </a:extLst>
          </p:cNvPr>
          <p:cNvSpPr txBox="1">
            <a:spLocks/>
          </p:cNvSpPr>
          <p:nvPr/>
        </p:nvSpPr>
        <p:spPr>
          <a:xfrm>
            <a:off x="740857" y="2950901"/>
            <a:ext cx="5164226" cy="69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Back-</a:t>
            </a:r>
            <a:r>
              <a:rPr lang="pt-BR" sz="2000" dirty="0" err="1"/>
              <a:t>end</a:t>
            </a:r>
            <a:r>
              <a:rPr lang="pt-BR" sz="2000" dirty="0"/>
              <a:t>: Java, </a:t>
            </a:r>
            <a:r>
              <a:rPr lang="pt-BR" sz="2000" dirty="0" err="1"/>
              <a:t>.Net</a:t>
            </a:r>
            <a:r>
              <a:rPr lang="pt-BR" sz="2000" dirty="0"/>
              <a:t>, Python, </a:t>
            </a:r>
            <a:r>
              <a:rPr lang="pt-BR" sz="2000" dirty="0" err="1"/>
              <a:t>Node.js</a:t>
            </a:r>
            <a:r>
              <a:rPr lang="pt-BR" sz="2000" dirty="0"/>
              <a:t>.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6DD4C84-8D38-48E2-A89A-2214DC0E0410}"/>
              </a:ext>
            </a:extLst>
          </p:cNvPr>
          <p:cNvSpPr txBox="1">
            <a:spLocks/>
          </p:cNvSpPr>
          <p:nvPr/>
        </p:nvSpPr>
        <p:spPr>
          <a:xfrm>
            <a:off x="740858" y="3411469"/>
            <a:ext cx="5780524" cy="6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Front-end: Angular, React, </a:t>
            </a:r>
            <a:r>
              <a:rPr lang="en-US" sz="2000" dirty="0" err="1"/>
              <a:t>Vue.js</a:t>
            </a:r>
            <a:r>
              <a:rPr lang="en-US" sz="2000" dirty="0"/>
              <a:t>, </a:t>
            </a:r>
            <a:r>
              <a:rPr lang="en-US" sz="2000" dirty="0" err="1"/>
              <a:t>MVC</a:t>
            </a:r>
            <a:r>
              <a:rPr lang="en-US" sz="2000" dirty="0"/>
              <a:t>.</a:t>
            </a:r>
            <a:endParaRPr lang="pt-BR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4B2D62-B125-4197-A921-00A26559EA6D}"/>
              </a:ext>
            </a:extLst>
          </p:cNvPr>
          <p:cNvSpPr txBox="1">
            <a:spLocks/>
          </p:cNvSpPr>
          <p:nvPr/>
        </p:nvSpPr>
        <p:spPr>
          <a:xfrm>
            <a:off x="740858" y="3872036"/>
            <a:ext cx="4403900" cy="43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Mobile: </a:t>
            </a:r>
            <a:r>
              <a:rPr lang="pt-BR" sz="2000" dirty="0" err="1"/>
              <a:t>Kotlin</a:t>
            </a:r>
            <a:r>
              <a:rPr lang="pt-BR" sz="2000" dirty="0"/>
              <a:t>, Swift, </a:t>
            </a:r>
            <a:r>
              <a:rPr lang="pt-BR" sz="2000" dirty="0" err="1"/>
              <a:t>Flutter</a:t>
            </a:r>
            <a:r>
              <a:rPr lang="pt-BR" sz="2000" dirty="0"/>
              <a:t>, </a:t>
            </a:r>
            <a:r>
              <a:rPr lang="pt-BR" sz="2000" dirty="0" err="1"/>
              <a:t>PWA</a:t>
            </a:r>
            <a:r>
              <a:rPr lang="pt-BR" sz="2000" dirty="0"/>
              <a:t>.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59DC1258-3EF1-42AF-B68E-ABA57FAA5D03}"/>
              </a:ext>
            </a:extLst>
          </p:cNvPr>
          <p:cNvSpPr txBox="1">
            <a:spLocks/>
          </p:cNvSpPr>
          <p:nvPr/>
        </p:nvSpPr>
        <p:spPr>
          <a:xfrm>
            <a:off x="740857" y="4332603"/>
            <a:ext cx="5780523" cy="96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Colaboração: SharePoint &amp; Office 365.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D89722E-946C-4547-921E-EE5B0AC9DA4F}"/>
              </a:ext>
            </a:extLst>
          </p:cNvPr>
          <p:cNvSpPr txBox="1">
            <a:spLocks/>
          </p:cNvSpPr>
          <p:nvPr/>
        </p:nvSpPr>
        <p:spPr>
          <a:xfrm>
            <a:off x="740857" y="4793170"/>
            <a:ext cx="6966229" cy="119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 err="1"/>
              <a:t>DevOps</a:t>
            </a:r>
            <a:r>
              <a:rPr lang="pt-BR" sz="2000" dirty="0"/>
              <a:t> e Nuvem: CI/CD, Azure, </a:t>
            </a:r>
            <a:r>
              <a:rPr lang="pt-BR" sz="2000" dirty="0" err="1"/>
              <a:t>AWS</a:t>
            </a:r>
            <a:r>
              <a:rPr lang="pt-BR" sz="2000" dirty="0"/>
              <a:t>, </a:t>
            </a:r>
            <a:r>
              <a:rPr lang="pt-BR" sz="2000" dirty="0" err="1"/>
              <a:t>On-Premises</a:t>
            </a:r>
            <a:r>
              <a:rPr lang="pt-BR" sz="2000" dirty="0"/>
              <a:t>.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C6B6EE53-1A8D-4806-AABB-559769BF6A93}"/>
              </a:ext>
            </a:extLst>
          </p:cNvPr>
          <p:cNvSpPr txBox="1">
            <a:spLocks/>
          </p:cNvSpPr>
          <p:nvPr/>
        </p:nvSpPr>
        <p:spPr>
          <a:xfrm>
            <a:off x="740858" y="5253738"/>
            <a:ext cx="6413570" cy="74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Produtos: </a:t>
            </a:r>
            <a:r>
              <a:rPr lang="pt-BR" sz="2000" dirty="0" err="1"/>
              <a:t>CAP</a:t>
            </a:r>
            <a:r>
              <a:rPr lang="pt-BR" sz="2000" dirty="0"/>
              <a:t>, </a:t>
            </a:r>
            <a:r>
              <a:rPr lang="pt-BR" sz="2000" dirty="0" err="1"/>
              <a:t>CAP2AM</a:t>
            </a:r>
            <a:r>
              <a:rPr lang="pt-BR" sz="2000" dirty="0"/>
              <a:t>, </a:t>
            </a:r>
            <a:r>
              <a:rPr lang="pt-BR" sz="2000" dirty="0" err="1"/>
              <a:t>CAP</a:t>
            </a:r>
            <a:r>
              <a:rPr lang="pt-BR" sz="2000" dirty="0"/>
              <a:t> </a:t>
            </a:r>
            <a:r>
              <a:rPr lang="pt-BR" sz="2000" dirty="0" err="1"/>
              <a:t>Procurement</a:t>
            </a:r>
            <a:r>
              <a:rPr lang="pt-BR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4240A-B775-44ED-8CF6-458FBED8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8" y="1753239"/>
            <a:ext cx="4160873" cy="3724899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1BC17E5B-0284-4E87-9ADB-50756812C9BA}"/>
              </a:ext>
            </a:extLst>
          </p:cNvPr>
          <p:cNvSpPr txBox="1">
            <a:spLocks/>
          </p:cNvSpPr>
          <p:nvPr/>
        </p:nvSpPr>
        <p:spPr>
          <a:xfrm>
            <a:off x="740856" y="5761378"/>
            <a:ext cx="8985948" cy="74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1pPr>
            <a:lvl2pPr marL="3429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400" b="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2pPr>
            <a:lvl3pPr marL="722313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PT Sans" panose="020B0503020203020204" pitchFamily="34" charset="0"/>
                <a:ea typeface="+mn-ea"/>
                <a:cs typeface="Segoe UI Semilight" panose="020B04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Banco de dados: relacional, não-relacional, data </a:t>
            </a:r>
            <a:r>
              <a:rPr lang="pt-BR" sz="2000" dirty="0" err="1"/>
              <a:t>lakes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Java e Spring Boot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49" y="1379533"/>
            <a:ext cx="6314344" cy="4880589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Solução de convenção sobre configuração (</a:t>
            </a:r>
            <a:r>
              <a:rPr lang="pt-BR" dirty="0" err="1"/>
              <a:t>convention</a:t>
            </a:r>
            <a:r>
              <a:rPr lang="pt-BR" dirty="0"/>
              <a:t>-over-</a:t>
            </a:r>
            <a:r>
              <a:rPr lang="pt-BR" dirty="0" err="1"/>
              <a:t>configuration</a:t>
            </a:r>
            <a:r>
              <a:rPr lang="pt-BR" dirty="0"/>
              <a:t>) para executar uma aplicação de maneira simples.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Possui </a:t>
            </a:r>
            <a:r>
              <a:rPr lang="pt-BR" dirty="0" err="1"/>
              <a:t>pré</a:t>
            </a:r>
            <a:r>
              <a:rPr lang="pt-BR" dirty="0"/>
              <a:t>-configurações otimizadas.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Embarca o servidor de aplicações (</a:t>
            </a:r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 server).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Elimina praticamente toda configuração em arquivo XML.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 a injeção de dependência de componentes que devem ser inicializados na subida da aplicação.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571D5-E2C1-4134-9B19-F2CAAC71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48" y="1656251"/>
            <a:ext cx="3376665" cy="17727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1DB87D-A68D-4172-8C1A-9BB566C49E6D}"/>
              </a:ext>
            </a:extLst>
          </p:cNvPr>
          <p:cNvGrpSpPr/>
          <p:nvPr/>
        </p:nvGrpSpPr>
        <p:grpSpPr>
          <a:xfrm>
            <a:off x="8762163" y="3982437"/>
            <a:ext cx="2140715" cy="1162749"/>
            <a:chOff x="5371046" y="1381367"/>
            <a:chExt cx="3141212" cy="16873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2DE192-5FEB-4D27-A8F1-D914252C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066" y="2326246"/>
              <a:ext cx="1096134" cy="730573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614BB0-E1AF-4A19-8B4D-6C45D0BF4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373" y="2221667"/>
              <a:ext cx="1309926" cy="847086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84EEF3-671E-4B95-8FF9-DBC35B5CD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046" y="1473348"/>
              <a:ext cx="1437612" cy="601107"/>
            </a:xfrm>
            <a:prstGeom prst="rect">
              <a:avLst/>
            </a:prstGeom>
            <a:ln w="25400">
              <a:noFill/>
              <a:prstDash val="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0D52CF-06E6-444C-9E3C-9314D697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105" y="1381367"/>
              <a:ext cx="1589153" cy="794577"/>
            </a:xfrm>
            <a:prstGeom prst="rect">
              <a:avLst/>
            </a:prstGeom>
            <a:ln w="25400">
              <a:noFill/>
              <a:prstDash val="dash"/>
            </a:ln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2199CE-ED1D-4FCA-9B07-A3FDA873E6EE}"/>
              </a:ext>
            </a:extLst>
          </p:cNvPr>
          <p:cNvCxnSpPr/>
          <p:nvPr/>
        </p:nvCxnSpPr>
        <p:spPr>
          <a:xfrm flipV="1">
            <a:off x="9746901" y="3130450"/>
            <a:ext cx="0" cy="75362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96C7C3-7D2D-4470-B4D3-1E97F2E0BDBA}"/>
              </a:ext>
            </a:extLst>
          </p:cNvPr>
          <p:cNvSpPr/>
          <p:nvPr/>
        </p:nvSpPr>
        <p:spPr>
          <a:xfrm>
            <a:off x="8621486" y="3982437"/>
            <a:ext cx="2281392" cy="1248118"/>
          </a:xfrm>
          <a:prstGeom prst="rect">
            <a:avLst/>
          </a:prstGeom>
          <a:noFill/>
          <a:ln w="25400">
            <a:solidFill>
              <a:srgbClr val="FF72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55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FF4-F38A-4E5C-BD8B-73F3E67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B755A-5ECD-4476-BFB6-6038AAF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811C-5C81-4F82-9B00-F76683BC41E8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29F8E-7058-42DC-AA9C-5A24CFF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8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Implementação de “E-Commerce”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57ACF39-995B-44B6-8D04-C63F91524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49" y="1379533"/>
            <a:ext cx="10525021" cy="488058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pt-BR" sz="2800" b="1" dirty="0">
                <a:solidFill>
                  <a:srgbClr val="F58220"/>
                </a:solidFill>
              </a:rPr>
              <a:t>Controle de carrinho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Configurar o banco de dados da aplicação.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Mapear as entidades do carrinho de compras.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serviços para cadastro e recuperação de dados.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 de upload de arquivo.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800" dirty="0"/>
              <a:t>Criar serviço de cadastro em batch de produtos.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>
                <a:hlinkClick r:id="rId2"/>
              </a:rPr>
              <a:t>https://</a:t>
            </a:r>
            <a:r>
              <a:rPr lang="pt-BR" sz="2800" dirty="0" err="1">
                <a:hlinkClick r:id="rId2"/>
              </a:rPr>
              <a:t>github.com</a:t>
            </a:r>
            <a:r>
              <a:rPr lang="pt-BR" sz="2800" dirty="0">
                <a:hlinkClick r:id="rId2"/>
              </a:rPr>
              <a:t>/</a:t>
            </a:r>
            <a:r>
              <a:rPr lang="pt-BR" sz="2800" dirty="0" err="1">
                <a:hlinkClick r:id="rId2"/>
              </a:rPr>
              <a:t>luizveronesi</a:t>
            </a:r>
            <a:r>
              <a:rPr lang="pt-BR" sz="2800" dirty="0">
                <a:hlinkClick r:id="rId2"/>
              </a:rPr>
              <a:t>/</a:t>
            </a:r>
            <a:r>
              <a:rPr lang="pt-BR" sz="2800" dirty="0" err="1">
                <a:hlinkClick r:id="rId2"/>
              </a:rPr>
              <a:t>realSpringBoot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78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/>
              <a:t>Arquitetura</a:t>
            </a:r>
            <a:endParaRPr lang="pt-BR" dirty="0"/>
          </a:p>
        </p:txBody>
      </p:sp>
      <p:sp>
        <p:nvSpPr>
          <p:cNvPr id="84" name="Rounded Rectangle 330">
            <a:extLst>
              <a:ext uri="{FF2B5EF4-FFF2-40B4-BE49-F238E27FC236}">
                <a16:creationId xmlns:a16="http://schemas.microsoft.com/office/drawing/2014/main" id="{B346ADA5-183A-406C-996A-B4A1A8AF9D9C}"/>
              </a:ext>
            </a:extLst>
          </p:cNvPr>
          <p:cNvSpPr/>
          <p:nvPr/>
        </p:nvSpPr>
        <p:spPr>
          <a:xfrm>
            <a:off x="1305426" y="1661700"/>
            <a:ext cx="4103539" cy="3993556"/>
          </a:xfrm>
          <a:prstGeom prst="roundRect">
            <a:avLst/>
          </a:prstGeom>
          <a:solidFill>
            <a:srgbClr val="F2F2F2">
              <a:alpha val="22000"/>
            </a:srgbClr>
          </a:solidFill>
          <a:ln w="1905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17D1BE-818A-40C8-A06F-F05015EA04B5}"/>
              </a:ext>
            </a:extLst>
          </p:cNvPr>
          <p:cNvSpPr/>
          <p:nvPr/>
        </p:nvSpPr>
        <p:spPr>
          <a:xfrm>
            <a:off x="2174350" y="1899836"/>
            <a:ext cx="1059641" cy="2470336"/>
          </a:xfrm>
          <a:prstGeom prst="rect">
            <a:avLst/>
          </a:prstGeom>
          <a:solidFill>
            <a:srgbClr val="FF72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C813FB-AE70-44C1-BDFB-5EEEA9B418D9}"/>
              </a:ext>
            </a:extLst>
          </p:cNvPr>
          <p:cNvCxnSpPr>
            <a:cxnSpLocks/>
            <a:stCxn id="122" idx="1"/>
            <a:endCxn id="85" idx="3"/>
          </p:cNvCxnSpPr>
          <p:nvPr/>
        </p:nvCxnSpPr>
        <p:spPr>
          <a:xfrm flipH="1">
            <a:off x="3233991" y="3132234"/>
            <a:ext cx="735799" cy="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AC0CB77-9BFA-4297-9626-A991BB4931BE}"/>
              </a:ext>
            </a:extLst>
          </p:cNvPr>
          <p:cNvSpPr txBox="1"/>
          <p:nvPr/>
        </p:nvSpPr>
        <p:spPr>
          <a:xfrm>
            <a:off x="2059226" y="3906207"/>
            <a:ext cx="128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API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B1D51E-F9D7-41D8-8016-2EDC45DE1724}"/>
              </a:ext>
            </a:extLst>
          </p:cNvPr>
          <p:cNvGrpSpPr/>
          <p:nvPr/>
        </p:nvGrpSpPr>
        <p:grpSpPr>
          <a:xfrm>
            <a:off x="279316" y="2811239"/>
            <a:ext cx="608930" cy="653395"/>
            <a:chOff x="2096398" y="4188737"/>
            <a:chExt cx="608930" cy="65339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18DF5A4-4570-4C3B-A97F-73BAEFC7A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907" y="4188737"/>
              <a:ext cx="287421" cy="287421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AF6A3B0-87AB-40C5-B802-69FF3988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6398" y="4275837"/>
              <a:ext cx="542367" cy="566295"/>
            </a:xfrm>
            <a:prstGeom prst="rect">
              <a:avLst/>
            </a:prstGeom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3F1A7D-CCC8-46DA-98E5-2F166476A510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21683" y="3181487"/>
            <a:ext cx="13257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992D5F3-F484-4621-9D7B-369F078F5EB4}"/>
              </a:ext>
            </a:extLst>
          </p:cNvPr>
          <p:cNvGrpSpPr/>
          <p:nvPr/>
        </p:nvGrpSpPr>
        <p:grpSpPr>
          <a:xfrm>
            <a:off x="3969790" y="2465288"/>
            <a:ext cx="989871" cy="989298"/>
            <a:chOff x="6114429" y="4650091"/>
            <a:chExt cx="639369" cy="65961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F9DED6F-60BE-4B4F-99C5-D2DB25600185}"/>
                </a:ext>
              </a:extLst>
            </p:cNvPr>
            <p:cNvGrpSpPr/>
            <p:nvPr/>
          </p:nvGrpSpPr>
          <p:grpSpPr>
            <a:xfrm>
              <a:off x="6114429" y="4879848"/>
              <a:ext cx="434485" cy="429855"/>
              <a:chOff x="9699701" y="1204414"/>
              <a:chExt cx="749938" cy="584097"/>
            </a:xfrm>
          </p:grpSpPr>
          <p:sp>
            <p:nvSpPr>
              <p:cNvPr id="122" name="Rounded Rectangle 36">
                <a:extLst>
                  <a:ext uri="{FF2B5EF4-FFF2-40B4-BE49-F238E27FC236}">
                    <a16:creationId xmlns:a16="http://schemas.microsoft.com/office/drawing/2014/main" id="{4B31F1F8-CF33-47C0-A375-FE439C2406E8}"/>
                  </a:ext>
                </a:extLst>
              </p:cNvPr>
              <p:cNvSpPr/>
              <p:nvPr/>
            </p:nvSpPr>
            <p:spPr>
              <a:xfrm>
                <a:off x="9699701" y="1204414"/>
                <a:ext cx="749938" cy="584097"/>
              </a:xfrm>
              <a:prstGeom prst="roundRect">
                <a:avLst/>
              </a:prstGeom>
              <a:solidFill>
                <a:srgbClr val="F2F2F2"/>
              </a:solidFill>
              <a:ln w="19050">
                <a:solidFill>
                  <a:srgbClr val="D3D3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23" name="Picture 10" descr="Resultado de imagem para data base png">
                <a:extLst>
                  <a:ext uri="{FF2B5EF4-FFF2-40B4-BE49-F238E27FC236}">
                    <a16:creationId xmlns:a16="http://schemas.microsoft.com/office/drawing/2014/main" id="{C39EE622-3DC8-4D9E-9F4D-A9496D479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974" y="1318292"/>
                <a:ext cx="348068" cy="385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922D0DF-3651-49BF-9DCA-BD8E6C02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175" y="4650091"/>
              <a:ext cx="466623" cy="466623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4A77B20-CD4A-4A91-A723-C0B5CF392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7" y="2775231"/>
            <a:ext cx="719547" cy="719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ABFEF5-3DDD-4B0F-AE44-370FE195E278}"/>
              </a:ext>
            </a:extLst>
          </p:cNvPr>
          <p:cNvSpPr txBox="1"/>
          <p:nvPr/>
        </p:nvSpPr>
        <p:spPr>
          <a:xfrm>
            <a:off x="3660609" y="3526698"/>
            <a:ext cx="128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SQL Server</a:t>
            </a:r>
          </a:p>
          <a:p>
            <a:pPr algn="ctr"/>
            <a:r>
              <a:rPr lang="pt-BR" sz="1600" dirty="0"/>
              <a:t>Express</a:t>
            </a:r>
          </a:p>
        </p:txBody>
      </p:sp>
      <p:pic>
        <p:nvPicPr>
          <p:cNvPr id="10" name="Picture 9" descr="A picture containing black, monitor, sitting, front&#10;&#10;Description automatically generated">
            <a:extLst>
              <a:ext uri="{FF2B5EF4-FFF2-40B4-BE49-F238E27FC236}">
                <a16:creationId xmlns:a16="http://schemas.microsoft.com/office/drawing/2014/main" id="{A3784846-715B-4DDC-B81F-2AC059359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78" y="4928012"/>
            <a:ext cx="571919" cy="571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45B88-97D3-4C94-8C6B-34B9E8673F42}"/>
              </a:ext>
            </a:extLst>
          </p:cNvPr>
          <p:cNvCxnSpPr>
            <a:stCxn id="85" idx="2"/>
            <a:endCxn id="10" idx="0"/>
          </p:cNvCxnSpPr>
          <p:nvPr/>
        </p:nvCxnSpPr>
        <p:spPr>
          <a:xfrm>
            <a:off x="2704171" y="4370172"/>
            <a:ext cx="8067" cy="55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FF36D5-FBBF-43E1-9775-0B90CF3528CD}"/>
              </a:ext>
            </a:extLst>
          </p:cNvPr>
          <p:cNvSpPr txBox="1"/>
          <p:nvPr/>
        </p:nvSpPr>
        <p:spPr>
          <a:xfrm>
            <a:off x="2847354" y="5040957"/>
            <a:ext cx="128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Filesystem</a:t>
            </a:r>
            <a:endParaRPr lang="pt-BR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CADDB9-3C5E-4B5F-A304-3717D0290890}"/>
              </a:ext>
            </a:extLst>
          </p:cNvPr>
          <p:cNvSpPr/>
          <p:nvPr/>
        </p:nvSpPr>
        <p:spPr>
          <a:xfrm>
            <a:off x="7395442" y="2586234"/>
            <a:ext cx="1514601" cy="2602892"/>
          </a:xfrm>
          <a:prstGeom prst="rect">
            <a:avLst/>
          </a:prstGeom>
          <a:solidFill>
            <a:srgbClr val="52A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ED7B92-97F3-4562-94A3-9CA9149BC06F}"/>
              </a:ext>
            </a:extLst>
          </p:cNvPr>
          <p:cNvSpPr/>
          <p:nvPr/>
        </p:nvSpPr>
        <p:spPr>
          <a:xfrm>
            <a:off x="8894041" y="2586234"/>
            <a:ext cx="2379455" cy="2602892"/>
          </a:xfrm>
          <a:prstGeom prst="rect">
            <a:avLst/>
          </a:prstGeom>
          <a:solidFill>
            <a:srgbClr val="358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B51BC3-19D9-415F-81C5-9D5435299615}"/>
              </a:ext>
            </a:extLst>
          </p:cNvPr>
          <p:cNvSpPr txBox="1"/>
          <p:nvPr/>
        </p:nvSpPr>
        <p:spPr>
          <a:xfrm>
            <a:off x="9359949" y="5395607"/>
            <a:ext cx="1864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/>
              <a:t>Model</a:t>
            </a:r>
            <a:endParaRPr lang="pt-BR" sz="1600" dirty="0"/>
          </a:p>
          <a:p>
            <a:pPr algn="ctr"/>
            <a:r>
              <a:rPr lang="pt-BR" sz="1600" dirty="0"/>
              <a:t>POJO + </a:t>
            </a:r>
            <a:r>
              <a:rPr lang="pt-BR" sz="1600" dirty="0" err="1"/>
              <a:t>Repository</a:t>
            </a:r>
            <a:endParaRPr lang="pt-BR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C2340D-36C6-4360-B390-CF2B5DDE86A1}"/>
              </a:ext>
            </a:extLst>
          </p:cNvPr>
          <p:cNvSpPr txBox="1"/>
          <p:nvPr/>
        </p:nvSpPr>
        <p:spPr>
          <a:xfrm>
            <a:off x="7538090" y="5518717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Service </a:t>
            </a:r>
            <a:r>
              <a:rPr lang="pt-BR" sz="1600" dirty="0" err="1"/>
              <a:t>Layer</a:t>
            </a:r>
            <a:endParaRPr lang="pt-BR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152C7D-4BD9-4D8A-9E18-705683D1E1BB}"/>
              </a:ext>
            </a:extLst>
          </p:cNvPr>
          <p:cNvSpPr/>
          <p:nvPr/>
        </p:nvSpPr>
        <p:spPr>
          <a:xfrm>
            <a:off x="6646142" y="2585789"/>
            <a:ext cx="749300" cy="26032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FD9934-6C6A-4B4A-B493-87A5031FB67C}"/>
              </a:ext>
            </a:extLst>
          </p:cNvPr>
          <p:cNvSpPr txBox="1"/>
          <p:nvPr/>
        </p:nvSpPr>
        <p:spPr>
          <a:xfrm>
            <a:off x="6490839" y="5395607"/>
            <a:ext cx="105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/>
              <a:t>Rest</a:t>
            </a:r>
            <a:endParaRPr lang="pt-BR" sz="1600" dirty="0"/>
          </a:p>
          <a:p>
            <a:pPr algn="ctr"/>
            <a:r>
              <a:rPr lang="pt-BR" sz="1600" dirty="0" err="1"/>
              <a:t>Endpoints</a:t>
            </a:r>
            <a:endParaRPr lang="pt-BR" sz="1600" dirty="0"/>
          </a:p>
          <a:p>
            <a:pPr algn="ctr"/>
            <a:r>
              <a:rPr lang="pt-BR" sz="1600" dirty="0" err="1"/>
              <a:t>Controller</a:t>
            </a:r>
            <a:endParaRPr lang="pt-BR" sz="16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886B08A-7C4C-420E-A71A-C9BAE81F459D}"/>
              </a:ext>
            </a:extLst>
          </p:cNvPr>
          <p:cNvGrpSpPr/>
          <p:nvPr/>
        </p:nvGrpSpPr>
        <p:grpSpPr>
          <a:xfrm>
            <a:off x="9146578" y="2713393"/>
            <a:ext cx="1874379" cy="758761"/>
            <a:chOff x="243362" y="4096178"/>
            <a:chExt cx="1874379" cy="75876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F259AF-1CC4-4E56-8AA1-B4C22B054C2E}"/>
                </a:ext>
              </a:extLst>
            </p:cNvPr>
            <p:cNvSpPr/>
            <p:nvPr/>
          </p:nvSpPr>
          <p:spPr>
            <a:xfrm>
              <a:off x="243362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5859073-F2DD-4818-9BB5-DEF8BBEE9F9E}"/>
                </a:ext>
              </a:extLst>
            </p:cNvPr>
            <p:cNvSpPr/>
            <p:nvPr/>
          </p:nvSpPr>
          <p:spPr>
            <a:xfrm>
              <a:off x="485790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618D71-9DD8-4334-B378-6FCDC1821032}"/>
                </a:ext>
              </a:extLst>
            </p:cNvPr>
            <p:cNvSpPr/>
            <p:nvPr/>
          </p:nvSpPr>
          <p:spPr>
            <a:xfrm>
              <a:off x="243362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23D029D-BF95-423C-8725-6DA3CA3E2CFE}"/>
                </a:ext>
              </a:extLst>
            </p:cNvPr>
            <p:cNvSpPr/>
            <p:nvPr/>
          </p:nvSpPr>
          <p:spPr>
            <a:xfrm>
              <a:off x="485790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1976849-77E3-4337-BC41-BEFFF2EC45A5}"/>
                </a:ext>
              </a:extLst>
            </p:cNvPr>
            <p:cNvSpPr/>
            <p:nvPr/>
          </p:nvSpPr>
          <p:spPr>
            <a:xfrm>
              <a:off x="729699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8232B11-ACA8-41D4-BD3D-20139DEACF7C}"/>
                </a:ext>
              </a:extLst>
            </p:cNvPr>
            <p:cNvSpPr/>
            <p:nvPr/>
          </p:nvSpPr>
          <p:spPr>
            <a:xfrm>
              <a:off x="972127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6D5F53-19A3-412A-AB5F-AE99283F482F}"/>
                </a:ext>
              </a:extLst>
            </p:cNvPr>
            <p:cNvSpPr/>
            <p:nvPr/>
          </p:nvSpPr>
          <p:spPr>
            <a:xfrm>
              <a:off x="729699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A101BE4-C5AC-48AA-A553-2A90D9C5162C}"/>
                </a:ext>
              </a:extLst>
            </p:cNvPr>
            <p:cNvSpPr/>
            <p:nvPr/>
          </p:nvSpPr>
          <p:spPr>
            <a:xfrm>
              <a:off x="972127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64225D-6839-42BD-83AE-39C96F605EA1}"/>
                </a:ext>
              </a:extLst>
            </p:cNvPr>
            <p:cNvSpPr/>
            <p:nvPr/>
          </p:nvSpPr>
          <p:spPr>
            <a:xfrm>
              <a:off x="1221482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E38321D-196A-4AE7-B909-2F99FC46DE53}"/>
                </a:ext>
              </a:extLst>
            </p:cNvPr>
            <p:cNvSpPr/>
            <p:nvPr/>
          </p:nvSpPr>
          <p:spPr>
            <a:xfrm>
              <a:off x="1463910" y="409618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4D358F6-EA8D-4261-B239-9C583AA38A9A}"/>
                </a:ext>
              </a:extLst>
            </p:cNvPr>
            <p:cNvSpPr/>
            <p:nvPr/>
          </p:nvSpPr>
          <p:spPr>
            <a:xfrm>
              <a:off x="1221482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AA1433-CED6-45E3-A556-FEB54728ADC7}"/>
                </a:ext>
              </a:extLst>
            </p:cNvPr>
            <p:cNvSpPr/>
            <p:nvPr/>
          </p:nvSpPr>
          <p:spPr>
            <a:xfrm>
              <a:off x="1463910" y="4374781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2F4446-4E7F-4E9D-BE8B-7658E24FB73D}"/>
                </a:ext>
              </a:extLst>
            </p:cNvPr>
            <p:cNvSpPr/>
            <p:nvPr/>
          </p:nvSpPr>
          <p:spPr>
            <a:xfrm>
              <a:off x="1707819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EBDA60-4086-47F0-BCDC-463B59548B5E}"/>
                </a:ext>
              </a:extLst>
            </p:cNvPr>
            <p:cNvSpPr/>
            <p:nvPr/>
          </p:nvSpPr>
          <p:spPr>
            <a:xfrm>
              <a:off x="1950247" y="4096178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328285-062E-4497-A9FD-3093A259DC17}"/>
                </a:ext>
              </a:extLst>
            </p:cNvPr>
            <p:cNvSpPr/>
            <p:nvPr/>
          </p:nvSpPr>
          <p:spPr>
            <a:xfrm>
              <a:off x="1707819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C47FCF6-9874-48DE-94D2-E85604906F11}"/>
                </a:ext>
              </a:extLst>
            </p:cNvPr>
            <p:cNvSpPr/>
            <p:nvPr/>
          </p:nvSpPr>
          <p:spPr>
            <a:xfrm>
              <a:off x="1950247" y="4374774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152F3E2-82A8-4FAB-9906-A2D79F2EE452}"/>
                </a:ext>
              </a:extLst>
            </p:cNvPr>
            <p:cNvSpPr/>
            <p:nvPr/>
          </p:nvSpPr>
          <p:spPr>
            <a:xfrm>
              <a:off x="243362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6C36597-6D32-4F7F-BEC1-8131678C4AF2}"/>
                </a:ext>
              </a:extLst>
            </p:cNvPr>
            <p:cNvSpPr/>
            <p:nvPr/>
          </p:nvSpPr>
          <p:spPr>
            <a:xfrm>
              <a:off x="485790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66349B9-C1D3-441C-976E-B50693C5F05A}"/>
                </a:ext>
              </a:extLst>
            </p:cNvPr>
            <p:cNvSpPr/>
            <p:nvPr/>
          </p:nvSpPr>
          <p:spPr>
            <a:xfrm>
              <a:off x="729699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EDBF2C-B800-48E3-9123-11B695D0C81C}"/>
                </a:ext>
              </a:extLst>
            </p:cNvPr>
            <p:cNvSpPr/>
            <p:nvPr/>
          </p:nvSpPr>
          <p:spPr>
            <a:xfrm>
              <a:off x="972127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081F0A-0DA9-4E33-9921-5C342B0E97DE}"/>
                </a:ext>
              </a:extLst>
            </p:cNvPr>
            <p:cNvSpPr/>
            <p:nvPr/>
          </p:nvSpPr>
          <p:spPr>
            <a:xfrm>
              <a:off x="1221482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849A327-C1C1-488C-9505-BDF3FF3DB7E0}"/>
                </a:ext>
              </a:extLst>
            </p:cNvPr>
            <p:cNvSpPr/>
            <p:nvPr/>
          </p:nvSpPr>
          <p:spPr>
            <a:xfrm>
              <a:off x="1463910" y="4651352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94D8AF2-85DE-4FCF-A03F-55BB9DB7E3BE}"/>
                </a:ext>
              </a:extLst>
            </p:cNvPr>
            <p:cNvSpPr/>
            <p:nvPr/>
          </p:nvSpPr>
          <p:spPr>
            <a:xfrm>
              <a:off x="1707819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040CD2D-E712-4118-A772-8CD8EDB95B3C}"/>
                </a:ext>
              </a:extLst>
            </p:cNvPr>
            <p:cNvSpPr/>
            <p:nvPr/>
          </p:nvSpPr>
          <p:spPr>
            <a:xfrm>
              <a:off x="1950247" y="4651345"/>
              <a:ext cx="167494" cy="203587"/>
            </a:xfrm>
            <a:prstGeom prst="rect">
              <a:avLst/>
            </a:prstGeom>
            <a:solidFill>
              <a:srgbClr val="3E6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59BB61D-1A78-4CB1-A2C2-1CC870F4FFF3}"/>
              </a:ext>
            </a:extLst>
          </p:cNvPr>
          <p:cNvSpPr txBox="1"/>
          <p:nvPr/>
        </p:nvSpPr>
        <p:spPr>
          <a:xfrm>
            <a:off x="9202018" y="2781755"/>
            <a:ext cx="17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</a:rPr>
              <a:t>@JPA / Hibernate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5A6AB6-8D91-462F-B6CA-D35E4E170853}"/>
              </a:ext>
            </a:extLst>
          </p:cNvPr>
          <p:cNvSpPr/>
          <p:nvPr/>
        </p:nvSpPr>
        <p:spPr>
          <a:xfrm>
            <a:off x="6529486" y="2585789"/>
            <a:ext cx="142171" cy="260321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D10D0D7-9614-4561-BE31-0A09BF72776B}"/>
              </a:ext>
            </a:extLst>
          </p:cNvPr>
          <p:cNvSpPr/>
          <p:nvPr/>
        </p:nvSpPr>
        <p:spPr>
          <a:xfrm>
            <a:off x="11271889" y="2585790"/>
            <a:ext cx="155731" cy="2601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4BFE1E8B-6CED-44A4-AC38-674B79F9BC3C}"/>
              </a:ext>
            </a:extLst>
          </p:cNvPr>
          <p:cNvSpPr/>
          <p:nvPr/>
        </p:nvSpPr>
        <p:spPr>
          <a:xfrm rot="16200000">
            <a:off x="8896228" y="20146"/>
            <a:ext cx="167631" cy="49011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82CF868-958F-418B-927B-65F02505A0ED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6600571" y="2358999"/>
            <a:ext cx="1" cy="2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F54C2D-BA58-4F2A-9167-7AACF51882F4}"/>
              </a:ext>
            </a:extLst>
          </p:cNvPr>
          <p:cNvCxnSpPr/>
          <p:nvPr/>
        </p:nvCxnSpPr>
        <p:spPr>
          <a:xfrm>
            <a:off x="11340758" y="2336264"/>
            <a:ext cx="1" cy="2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794EC97-5B8D-4838-B4BB-19B1AAA30FB4}"/>
              </a:ext>
            </a:extLst>
          </p:cNvPr>
          <p:cNvSpPr txBox="1"/>
          <p:nvPr/>
        </p:nvSpPr>
        <p:spPr>
          <a:xfrm>
            <a:off x="10845185" y="1777668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Spring Data</a:t>
            </a:r>
            <a:endParaRPr lang="en-US" sz="1200" dirty="0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3B949F5-EF4F-45CB-9438-2B29652DBE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31" y="2028922"/>
            <a:ext cx="335528" cy="335528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21C1BC6-02F6-4E13-97DB-3982844ABA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15" y="2022987"/>
            <a:ext cx="353659" cy="341463"/>
          </a:xfrm>
          <a:prstGeom prst="rect">
            <a:avLst/>
          </a:prstGeom>
        </p:spPr>
      </p:pic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214EFF8F-4E2C-4AA5-8DD1-B19757776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13" y="1635489"/>
            <a:ext cx="1514602" cy="795166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32CDF6-A10D-4B1B-AB87-BA5C3B7D0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35" y="1785477"/>
            <a:ext cx="1032014" cy="541807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C1D84907-47FC-4C95-A3B3-9D346C667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13" y="-2976"/>
            <a:ext cx="1514601" cy="1514601"/>
          </a:xfrm>
          <a:prstGeom prst="rect">
            <a:avLst/>
          </a:prstGeom>
        </p:spPr>
      </p:pic>
      <p:sp>
        <p:nvSpPr>
          <p:cNvPr id="170" name="Right Brace 169">
            <a:extLst>
              <a:ext uri="{FF2B5EF4-FFF2-40B4-BE49-F238E27FC236}">
                <a16:creationId xmlns:a16="http://schemas.microsoft.com/office/drawing/2014/main" id="{A055D03A-E67A-4B51-984E-527DDD25D07A}"/>
              </a:ext>
            </a:extLst>
          </p:cNvPr>
          <p:cNvSpPr/>
          <p:nvPr/>
        </p:nvSpPr>
        <p:spPr>
          <a:xfrm rot="5400000">
            <a:off x="6955569" y="4965932"/>
            <a:ext cx="130444" cy="652747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E3ABD2B3-AB79-439D-A2A9-27DD4D62845E}"/>
              </a:ext>
            </a:extLst>
          </p:cNvPr>
          <p:cNvSpPr/>
          <p:nvPr/>
        </p:nvSpPr>
        <p:spPr>
          <a:xfrm rot="5400000">
            <a:off x="8052799" y="4567636"/>
            <a:ext cx="130444" cy="1449342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AB891F15-1FBC-4FAE-A57E-2016E63C8D2B}"/>
              </a:ext>
            </a:extLst>
          </p:cNvPr>
          <p:cNvSpPr/>
          <p:nvPr/>
        </p:nvSpPr>
        <p:spPr>
          <a:xfrm rot="5400000">
            <a:off x="10094110" y="4024020"/>
            <a:ext cx="128275" cy="2538743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1D7A0318-8543-4E74-8F60-23DAE4BAF50B}"/>
              </a:ext>
            </a:extLst>
          </p:cNvPr>
          <p:cNvSpPr/>
          <p:nvPr/>
        </p:nvSpPr>
        <p:spPr>
          <a:xfrm rot="16200000">
            <a:off x="8866947" y="-843469"/>
            <a:ext cx="167631" cy="490111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BFC1C-48BA-4FF4-AC1C-EC28B015F6A0}"/>
              </a:ext>
            </a:extLst>
          </p:cNvPr>
          <p:cNvCxnSpPr>
            <a:cxnSpLocks/>
          </p:cNvCxnSpPr>
          <p:nvPr/>
        </p:nvCxnSpPr>
        <p:spPr>
          <a:xfrm>
            <a:off x="5878286" y="1361388"/>
            <a:ext cx="0" cy="473845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C88C-EBF3-4AEA-ADCC-B747FC1C2215}" type="datetime1">
              <a:rPr lang="pt-BR" smtClean="0"/>
              <a:t>02/09/2020</a:t>
            </a:fld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80B9-FAF2-4A82-A483-32A36388E739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02317AC-EFD6-4139-8BDD-46600ED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12672"/>
            <a:ext cx="11089420" cy="1080000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3EF124-E5C3-4CF3-BC9D-2EE38F525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13234"/>
          <a:stretch/>
        </p:blipFill>
        <p:spPr>
          <a:xfrm>
            <a:off x="1452490" y="1386671"/>
            <a:ext cx="9287019" cy="47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8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ter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5B9BD5"/>
      </a:folHlink>
    </a:clrScheme>
    <a:fontScheme name="Iteris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UsoGeral" id="{DF9C453C-E4B7-4C5C-9EAA-7F5720DFA19F}" vid="{0F7E3929-85FB-4933-BC30-FA6C357729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6B582630C1B41966AA8FA4F4F3F87" ma:contentTypeVersion="1" ma:contentTypeDescription="Create a new document." ma:contentTypeScope="" ma:versionID="2f88d8b708672ef56c897588d3eaf512">
  <xsd:schema xmlns:xsd="http://www.w3.org/2001/XMLSchema" xmlns:xs="http://www.w3.org/2001/XMLSchema" xmlns:p="http://schemas.microsoft.com/office/2006/metadata/properties" xmlns:ns2="fea0dfc2-71c4-4057-a0b3-8d929e587fca" targetNamespace="http://schemas.microsoft.com/office/2006/metadata/properties" ma:root="true" ma:fieldsID="818e3ac18dd6d2bd5e5ba2db48430c90" ns2:_="">
    <xsd:import namespace="fea0dfc2-71c4-4057-a0b3-8d929e587fc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dfc2-71c4-4057-a0b3-8d929e587f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33998-7C9D-44B2-98E2-CA0FA370A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dfc2-71c4-4057-a0b3-8d929e587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0A81E5-A65F-4D85-9C1C-A8B356546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D12E5F-67C3-4EAB-86E2-EEF0EA3865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TemplateUsoGeral</Template>
  <TotalTime>2245</TotalTime>
  <Words>782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PT Sans</vt:lpstr>
      <vt:lpstr>Segoe UI Semilight</vt:lpstr>
      <vt:lpstr>Ubuntu</vt:lpstr>
      <vt:lpstr>Wingdings</vt:lpstr>
      <vt:lpstr>Tema do Office</vt:lpstr>
      <vt:lpstr>PowerPoint Presentation</vt:lpstr>
      <vt:lpstr>Quem sou eu?</vt:lpstr>
      <vt:lpstr>Pré-Vendas</vt:lpstr>
      <vt:lpstr>Desenvolvimento Customizado</vt:lpstr>
      <vt:lpstr>Java e Spring Boot</vt:lpstr>
      <vt:lpstr>Caso de Uso</vt:lpstr>
      <vt:lpstr>Implementação de “E-Commerce”</vt:lpstr>
      <vt:lpstr>Arquitetura</vt:lpstr>
      <vt:lpstr>Banco de Dados</vt:lpstr>
      <vt:lpstr>JPA/Hibernate</vt:lpstr>
      <vt:lpstr>JPA/Hibernate</vt:lpstr>
      <vt:lpstr>JPA/Hibernate</vt:lpstr>
      <vt:lpstr>Atividades</vt:lpstr>
      <vt:lpstr>Regras de Negócio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 Marcolino Peredelski - DPD</dc:creator>
  <cp:lastModifiedBy>Luiz Veronesi - LVE</cp:lastModifiedBy>
  <cp:revision>4</cp:revision>
  <dcterms:created xsi:type="dcterms:W3CDTF">2019-05-16T15:00:28Z</dcterms:created>
  <dcterms:modified xsi:type="dcterms:W3CDTF">2020-09-02T14:25:29Z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0x01010070B6B582630C1B41966AA8FA4F4F3F87</vt:lpwstr>
  </property>
</Properties>
</file>