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+aLk7LTAK+SA1O8bu5/Rln782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2" Type="http://customschemas.google.com/relationships/presentationmetadata" Target="metadata"/><Relationship Id="rId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86312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Desafio Web 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962000" y="21677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10450" y="5404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Entendendo o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Desafio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577200" y="1396375"/>
            <a:ext cx="8272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Prazo de desenvolvimento: 1 semana: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11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à 0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/1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2</a:t>
            </a:r>
            <a:b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Será entregue:</a:t>
            </a:r>
            <a:b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Link do código em um repositório público no GitHub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Individual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901350" y="584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Hora do desafio!!!!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863" y="1306675"/>
            <a:ext cx="4511475" cy="32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