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Kulim Park" panose="020B0604020202020204" charset="0"/>
      <p:regular r:id="rId21"/>
      <p:bold r:id="rId22"/>
      <p:italic r:id="rId23"/>
      <p:boldItalic r:id="rId24"/>
    </p:embeddedFont>
    <p:embeddedFont>
      <p:font typeface="Kulim Park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30DD4-B3C0-44EB-BEEC-92BA66146314}" v="1" dt="2021-03-11T18:19:09.722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1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7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1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1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SIMULADOR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3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0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1" y="889881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316</Words>
  <Application>Microsoft Office PowerPoint</Application>
  <PresentationFormat>Apresentação na tela (16:9)</PresentationFormat>
  <Paragraphs>64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</vt:lpstr>
      <vt:lpstr>Kulim Park Light</vt:lpstr>
      <vt:lpstr>Kulim Park</vt:lpstr>
      <vt:lpstr>Calibri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Pedro Henrique Klein de Almeida</cp:lastModifiedBy>
  <cp:revision>13</cp:revision>
  <dcterms:modified xsi:type="dcterms:W3CDTF">2021-03-11T18:23:38Z</dcterms:modified>
</cp:coreProperties>
</file>