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6" r:id="rId9"/>
    <p:sldId id="261" r:id="rId10"/>
    <p:sldId id="262" r:id="rId11"/>
    <p:sldId id="263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9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8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7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76B2-7002-4284-BCC2-D09FB563F92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03DF-87FC-42D0-98A1-E83B3C0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5186" y="475977"/>
            <a:ext cx="7241628" cy="7222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Modelagem Visual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17" y="2128345"/>
            <a:ext cx="3152775" cy="219075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686910"/>
            <a:ext cx="9144000" cy="4635062"/>
          </a:xfrm>
        </p:spPr>
        <p:txBody>
          <a:bodyPr>
            <a:normAutofit/>
          </a:bodyPr>
          <a:lstStyle/>
          <a:p>
            <a:r>
              <a:rPr lang="pt-BR" dirty="0" smtClean="0"/>
              <a:t>Uma casa não pode ser construída sem uma planta.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Um software não pode ser </a:t>
            </a:r>
            <a:r>
              <a:rPr lang="pt-BR" dirty="0" err="1" smtClean="0"/>
              <a:t>contruído</a:t>
            </a:r>
            <a:r>
              <a:rPr lang="pt-BR" dirty="0" smtClean="0"/>
              <a:t> sem definir sua arquitetura. </a:t>
            </a:r>
            <a:r>
              <a:rPr lang="pt-BR" dirty="0"/>
              <a:t>Desta forma, é extremamente importante ter uma representação visual de seu sistema antes que ele entre na etapa de implementação.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9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59" y="2196789"/>
            <a:ext cx="4567403" cy="37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62" y="1986455"/>
            <a:ext cx="6546035" cy="34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diagramas deverão ser criados para o Sistema Bancário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04806" y="3204150"/>
            <a:ext cx="23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Agencias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04806" y="2262753"/>
            <a:ext cx="23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Bancos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04805" y="4145547"/>
            <a:ext cx="282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Funcionários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04805" y="5086944"/>
            <a:ext cx="23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Transações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04805" y="6028341"/>
            <a:ext cx="23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56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678" y="23644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Atividade: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Criar os diagramas de Classe :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* Banco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* Agencia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8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101009"/>
            <a:ext cx="9144000" cy="4631634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dirty="0" smtClean="0"/>
              <a:t>Analise dos métodos (exemplos)</a:t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/>
              <a:t>+Exibir() : </a:t>
            </a:r>
            <a:r>
              <a:rPr lang="pt-BR" sz="4400" b="1" dirty="0" err="1" smtClean="0"/>
              <a:t>void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método público que não retorna valores</a:t>
            </a:r>
            <a:br>
              <a:rPr lang="pt-BR" sz="4400" dirty="0" smtClean="0"/>
            </a:br>
            <a:r>
              <a:rPr lang="pt-BR" sz="4400" b="1" dirty="0" smtClean="0"/>
              <a:t>-Sacar(</a:t>
            </a:r>
            <a:r>
              <a:rPr lang="pt-BR" sz="4400" b="1" dirty="0" err="1" smtClean="0"/>
              <a:t>double</a:t>
            </a:r>
            <a:r>
              <a:rPr lang="pt-BR" sz="4400" b="1" dirty="0" smtClean="0"/>
              <a:t> valor): </a:t>
            </a:r>
            <a:r>
              <a:rPr lang="pt-BR" sz="4400" b="1" dirty="0" err="1" smtClean="0"/>
              <a:t>void</a:t>
            </a:r>
            <a:r>
              <a:rPr lang="pt-BR" sz="4400" b="1" dirty="0" smtClean="0"/>
              <a:t/>
            </a:r>
            <a:br>
              <a:rPr lang="pt-BR" sz="4400" b="1" dirty="0" smtClean="0"/>
            </a:br>
            <a:r>
              <a:rPr lang="pt-BR" sz="4400" dirty="0" smtClean="0"/>
              <a:t>método privado que recebe como parâmetro a variável valor e não retorna valores</a:t>
            </a:r>
            <a:br>
              <a:rPr lang="pt-BR" sz="4400" dirty="0" smtClean="0"/>
            </a:br>
            <a:r>
              <a:rPr lang="pt-BR" sz="4400" b="1" dirty="0" smtClean="0"/>
              <a:t>+Saldo(): Double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smtClean="0"/>
              <a:t>método publico </a:t>
            </a:r>
            <a:r>
              <a:rPr lang="pt-BR" sz="4400" dirty="0" smtClean="0"/>
              <a:t>que retorna valor do tipo </a:t>
            </a:r>
            <a:r>
              <a:rPr lang="pt-BR" sz="4400" dirty="0" err="1" smtClean="0"/>
              <a:t>double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/>
            </a:r>
            <a:br>
              <a:rPr lang="pt-BR" sz="4400" dirty="0" smtClean="0"/>
            </a:b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38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041" y="286039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A </a:t>
            </a:r>
            <a:r>
              <a:rPr lang="pt-BR" sz="3200" dirty="0" err="1"/>
              <a:t>Unified</a:t>
            </a:r>
            <a:r>
              <a:rPr lang="pt-BR" sz="3200" dirty="0"/>
              <a:t> </a:t>
            </a:r>
            <a:r>
              <a:rPr lang="pt-BR" sz="3200" dirty="0" err="1"/>
              <a:t>Modelling</a:t>
            </a:r>
            <a:r>
              <a:rPr lang="pt-BR" sz="3200" dirty="0"/>
              <a:t> </a:t>
            </a:r>
            <a:r>
              <a:rPr lang="pt-BR" sz="3200" dirty="0" err="1"/>
              <a:t>Language</a:t>
            </a:r>
            <a:r>
              <a:rPr lang="pt-BR" sz="3200" dirty="0"/>
              <a:t> (</a:t>
            </a:r>
            <a:r>
              <a:rPr lang="pt-BR" sz="3200" b="1" dirty="0"/>
              <a:t>UML</a:t>
            </a:r>
            <a:r>
              <a:rPr lang="pt-BR" sz="3200" dirty="0" smtClean="0"/>
              <a:t>): Linguagem Unificada de Modelagem </a:t>
            </a:r>
            <a:r>
              <a:rPr lang="pt-BR" sz="3200" dirty="0"/>
              <a:t>é uma linguagem em notação de diagramas que permite </a:t>
            </a:r>
            <a:r>
              <a:rPr lang="pt-BR" sz="3200" b="1" dirty="0"/>
              <a:t>especificar,</a:t>
            </a:r>
            <a:r>
              <a:rPr lang="pt-BR" sz="3200" dirty="0"/>
              <a:t>  </a:t>
            </a:r>
            <a:r>
              <a:rPr lang="pt-BR" sz="3200" b="1" dirty="0"/>
              <a:t>visualizar</a:t>
            </a:r>
            <a:r>
              <a:rPr lang="pt-BR" sz="3200" dirty="0"/>
              <a:t> e </a:t>
            </a:r>
            <a:r>
              <a:rPr lang="pt-BR" sz="3200" b="1" dirty="0"/>
              <a:t>documentar</a:t>
            </a:r>
            <a:r>
              <a:rPr lang="pt-BR" sz="3200" dirty="0"/>
              <a:t> modelos de 'software' orientados por objetos e diversos aspectos dos sistemas, permitindo a visualização de seu desenho. A UML é controlado pelo </a:t>
            </a:r>
            <a:r>
              <a:rPr lang="pt-BR" sz="3200" dirty="0" err="1"/>
              <a:t>Object</a:t>
            </a:r>
            <a:r>
              <a:rPr lang="pt-BR" sz="3200" dirty="0"/>
              <a:t> management </a:t>
            </a:r>
            <a:r>
              <a:rPr lang="pt-BR" sz="3200" dirty="0" err="1"/>
              <a:t>Group</a:t>
            </a:r>
            <a:r>
              <a:rPr lang="pt-BR" sz="3200" dirty="0"/>
              <a:t> (OMG) e é a norma da indústria para descrever graficamente o 'software'.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3634" y="38166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Um modelo de UML pode ser utilizada para representar diversos Diagramas, assim um </a:t>
            </a:r>
            <a:r>
              <a:rPr lang="pt-BR" sz="2800" dirty="0"/>
              <a:t>diagrama pode ser visto como uma visão dentro de um modelo.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530" y="1690688"/>
            <a:ext cx="7330965" cy="4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?</a:t>
            </a:r>
          </a:p>
          <a:p>
            <a:pPr marL="0" indent="0" algn="just">
              <a:buNone/>
            </a:pPr>
            <a:r>
              <a:rPr lang="pt-BR" dirty="0" smtClean="0"/>
              <a:t>	Em</a:t>
            </a:r>
            <a:r>
              <a:rPr lang="pt-BR" dirty="0"/>
              <a:t> </a:t>
            </a:r>
            <a:r>
              <a:rPr lang="pt-BR" b="1" dirty="0"/>
              <a:t>orientação a objetos</a:t>
            </a:r>
            <a:r>
              <a:rPr lang="pt-BR" dirty="0"/>
              <a:t>, uma </a:t>
            </a:r>
            <a:r>
              <a:rPr lang="pt-BR" b="1" dirty="0"/>
              <a:t>classe</a:t>
            </a:r>
            <a:r>
              <a:rPr lang="pt-BR" dirty="0"/>
              <a:t> é uma estrutura que abstrai um conjunto </a:t>
            </a:r>
            <a:r>
              <a:rPr lang="pt-BR" dirty="0" smtClean="0"/>
              <a:t>de </a:t>
            </a:r>
            <a:r>
              <a:rPr lang="pt-BR" b="1" dirty="0" smtClean="0"/>
              <a:t>objetos</a:t>
            </a:r>
            <a:r>
              <a:rPr lang="pt-BR" dirty="0"/>
              <a:t> com características similares. Uma </a:t>
            </a:r>
            <a:r>
              <a:rPr lang="pt-BR" b="1" dirty="0"/>
              <a:t>classe</a:t>
            </a:r>
            <a:r>
              <a:rPr lang="pt-BR" dirty="0"/>
              <a:t> define o comportamento de seus </a:t>
            </a:r>
            <a:r>
              <a:rPr lang="pt-BR" b="1" dirty="0"/>
              <a:t>objetos</a:t>
            </a:r>
            <a:r>
              <a:rPr lang="pt-BR" dirty="0"/>
              <a:t> através de </a:t>
            </a:r>
            <a:r>
              <a:rPr lang="pt-BR" u="sng" dirty="0"/>
              <a:t>métodos</a:t>
            </a:r>
            <a:r>
              <a:rPr lang="pt-BR" dirty="0"/>
              <a:t> e os estados possíveis destes </a:t>
            </a:r>
            <a:r>
              <a:rPr lang="pt-BR" b="1" dirty="0"/>
              <a:t>objetos</a:t>
            </a:r>
            <a:r>
              <a:rPr lang="pt-BR" dirty="0"/>
              <a:t> através de </a:t>
            </a:r>
            <a:r>
              <a:rPr lang="pt-BR" u="sng" dirty="0"/>
              <a:t>atributos</a:t>
            </a:r>
            <a:r>
              <a:rPr lang="pt-BR" dirty="0" smtClean="0"/>
              <a:t>. Uma classe defini</a:t>
            </a:r>
            <a:r>
              <a:rPr lang="pt-BR" dirty="0"/>
              <a:t> </a:t>
            </a:r>
            <a:r>
              <a:rPr lang="pt-BR" dirty="0" smtClean="0"/>
              <a:t>os atributos que determinam a </a:t>
            </a:r>
            <a:r>
              <a:rPr lang="pt-BR" dirty="0"/>
              <a:t>qualidade </a:t>
            </a:r>
            <a:r>
              <a:rPr lang="pt-BR" dirty="0" smtClean="0"/>
              <a:t>e especificação de </a:t>
            </a:r>
            <a:r>
              <a:rPr lang="pt-BR" dirty="0"/>
              <a:t>um </a:t>
            </a:r>
            <a:r>
              <a:rPr lang="pt-BR" dirty="0" smtClean="0"/>
              <a:t>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7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63" y="2140409"/>
            <a:ext cx="2601804" cy="314955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33697" y="715219"/>
            <a:ext cx="3263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Nome para um conjunto de </a:t>
            </a:r>
            <a:r>
              <a:rPr lang="pt-BR" sz="2400" b="1" dirty="0" smtClean="0"/>
              <a:t>objetos</a:t>
            </a:r>
            <a:r>
              <a:rPr lang="pt-BR" sz="2400" dirty="0" smtClean="0"/>
              <a:t> com características similares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01862" y="2979507"/>
            <a:ext cx="2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As especificações de um objeto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01862" y="4874463"/>
            <a:ext cx="3421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definem o comportamento : Ações</a:t>
            </a:r>
            <a:endParaRPr lang="pt-BR" sz="2400" dirty="0"/>
          </a:p>
        </p:txBody>
      </p:sp>
      <p:sp>
        <p:nvSpPr>
          <p:cNvPr id="9" name="Seta para a Direita 8"/>
          <p:cNvSpPr/>
          <p:nvPr/>
        </p:nvSpPr>
        <p:spPr>
          <a:xfrm rot="19010236">
            <a:off x="4490030" y="1664973"/>
            <a:ext cx="898635" cy="276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9890119">
            <a:off x="4443246" y="3511094"/>
            <a:ext cx="898635" cy="276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161778">
            <a:off x="4443247" y="4906965"/>
            <a:ext cx="898635" cy="276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dos Atributos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4264" y="1690688"/>
            <a:ext cx="6881247" cy="454826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+ </a:t>
            </a:r>
            <a:r>
              <a:rPr lang="pt-BR" dirty="0"/>
              <a:t>: visibilidade pública: o atributo é </a:t>
            </a:r>
            <a:r>
              <a:rPr lang="pt-BR" dirty="0" smtClean="0"/>
              <a:t>visível para </a:t>
            </a:r>
            <a:r>
              <a:rPr lang="pt-BR" dirty="0"/>
              <a:t>todas as classes (classes exteriores).</a:t>
            </a:r>
          </a:p>
          <a:p>
            <a:pPr marL="0" indent="0">
              <a:buNone/>
            </a:pPr>
            <a:r>
              <a:rPr lang="pt-BR" dirty="0" smtClean="0"/>
              <a:t>   (</a:t>
            </a:r>
            <a:r>
              <a:rPr lang="pt-BR" b="1" dirty="0" err="1"/>
              <a:t>public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-</a:t>
            </a:r>
            <a:r>
              <a:rPr lang="pt-BR" dirty="0"/>
              <a:t> : visibilidade privada : o atributo é </a:t>
            </a:r>
            <a:r>
              <a:rPr lang="pt-BR" dirty="0" smtClean="0"/>
              <a:t>visível somente </a:t>
            </a:r>
            <a:r>
              <a:rPr lang="pt-BR" dirty="0"/>
              <a:t>por membros da própria classe.</a:t>
            </a:r>
          </a:p>
          <a:p>
            <a:pPr marL="0" indent="0">
              <a:buNone/>
            </a:pPr>
            <a:r>
              <a:rPr lang="pt-BR" dirty="0" smtClean="0"/>
              <a:t>   (</a:t>
            </a:r>
            <a:r>
              <a:rPr lang="pt-BR" b="1" dirty="0" err="1"/>
              <a:t>private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# </a:t>
            </a:r>
            <a:r>
              <a:rPr lang="pt-BR" dirty="0"/>
              <a:t>: visibilidade protegida: o atributo é visível também por membros de classes </a:t>
            </a:r>
            <a:r>
              <a:rPr lang="pt-BR" dirty="0" smtClean="0"/>
              <a:t>derivadas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(</a:t>
            </a:r>
            <a:r>
              <a:rPr lang="pt-BR" b="1" dirty="0" err="1" smtClean="0"/>
              <a:t>protect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7622" y="1036119"/>
            <a:ext cx="4979276" cy="1281414"/>
          </a:xfrm>
        </p:spPr>
        <p:txBody>
          <a:bodyPr/>
          <a:lstStyle/>
          <a:p>
            <a:r>
              <a:rPr lang="pt-BR" dirty="0" smtClean="0"/>
              <a:t>SISTEMA BANCÁRIO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74589" y="2894709"/>
            <a:ext cx="6117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Sistema deverá ser composto por Diagramas de Classes que deverão oferecer uma modelagem visual de especificações dos diversos aspectos do Sistema.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01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678" y="29068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Criando um primeiro Diagrama de Classe que atenda uma situação especificada : </a:t>
            </a:r>
            <a:r>
              <a:rPr lang="pt-BR" b="1" dirty="0" smtClean="0"/>
              <a:t>Clientes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6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Classe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73" y="2434030"/>
            <a:ext cx="4353313" cy="3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Modelagem Visual</vt:lpstr>
      <vt:lpstr>A Unified Modelling Language (UML): Linguagem Unificada de Modelagem é uma linguagem em notação de diagramas que permite especificar,  visualizar e documentar modelos de 'software' orientados por objetos e diversos aspectos dos sistemas, permitindo a visualização de seu desenho. A UML é controlado pelo Object management Group (OMG) e é a norma da indústria para descrever graficamente o 'software'.</vt:lpstr>
      <vt:lpstr>Um modelo de UML pode ser utilizada para representar diversos Diagramas, assim um diagrama pode ser visto como uma visão dentro de um modelo.</vt:lpstr>
      <vt:lpstr>Diagrama de Classes</vt:lpstr>
      <vt:lpstr>Classe</vt:lpstr>
      <vt:lpstr>Visibilidade dos Atributos e Métodos</vt:lpstr>
      <vt:lpstr>SISTEMA BANCÁRIO</vt:lpstr>
      <vt:lpstr>Criando um primeiro Diagrama de Classe que atenda uma situação especificada : Clientes </vt:lpstr>
      <vt:lpstr>Nome da Classe</vt:lpstr>
      <vt:lpstr>Atributos</vt:lpstr>
      <vt:lpstr>Métodos</vt:lpstr>
      <vt:lpstr>Outros diagramas deverão ser criados para o Sistema Bancário</vt:lpstr>
      <vt:lpstr>                            Atividade:   Criar os diagramas de Classe :   * Banco  * Agencia </vt:lpstr>
      <vt:lpstr>Analise dos métodos (exemplos)  +Exibir() : void método público que não retorna valores -Sacar(double valor): void método privado que recebe como parâmetro a variável valor e não retorna valores +Saldo(): Double método publico que retorna valor do tipo double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Visual</dc:title>
  <dc:creator>GLAUCO RICCIELLI P.L. CRUZ RIBEIRO</dc:creator>
  <cp:lastModifiedBy>aluno100</cp:lastModifiedBy>
  <cp:revision>17</cp:revision>
  <dcterms:created xsi:type="dcterms:W3CDTF">2017-04-27T16:26:56Z</dcterms:created>
  <dcterms:modified xsi:type="dcterms:W3CDTF">2017-04-27T23:07:05Z</dcterms:modified>
</cp:coreProperties>
</file>