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4" r:id="rId2"/>
    <p:sldId id="293" r:id="rId3"/>
    <p:sldId id="286" r:id="rId4"/>
    <p:sldId id="271" r:id="rId5"/>
    <p:sldId id="294" r:id="rId6"/>
    <p:sldId id="288" r:id="rId7"/>
    <p:sldId id="304" r:id="rId8"/>
    <p:sldId id="307" r:id="rId9"/>
    <p:sldId id="295" r:id="rId10"/>
    <p:sldId id="305" r:id="rId11"/>
    <p:sldId id="296" r:id="rId12"/>
    <p:sldId id="306" r:id="rId13"/>
    <p:sldId id="310" r:id="rId14"/>
    <p:sldId id="309" r:id="rId15"/>
    <p:sldId id="308" r:id="rId16"/>
    <p:sldId id="265" r:id="rId17"/>
    <p:sldId id="303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maheepmahat/data-of-usage-of-social-media-by-students-between-age-17-2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How does social media impact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We have applied a number of methods to </a:t>
            </a:r>
            <a:r>
              <a:rPr lang="en-US" sz="2400" b="1" dirty="0" err="1">
                <a:solidFill>
                  <a:srgbClr val="0070C0"/>
                </a:solidFill>
              </a:rPr>
              <a:t>analyse</a:t>
            </a:r>
            <a:r>
              <a:rPr lang="en-US" sz="2400" b="1" dirty="0">
                <a:solidFill>
                  <a:srgbClr val="0070C0"/>
                </a:solidFill>
              </a:rPr>
              <a:t> the responses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8A950FA-DC04-4281-91F7-5BA75FF9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Analyzing the responses</a:t>
            </a:r>
          </a:p>
          <a:p>
            <a:r>
              <a:rPr lang="en-US" sz="2000" dirty="0"/>
              <a:t>Count / tally the responses for each question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which social media platform is preferred by the respondents?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r>
              <a:rPr lang="en-US" sz="2000" dirty="0" err="1"/>
              <a:t>Groupby</a:t>
            </a:r>
            <a:r>
              <a:rPr lang="en-US" sz="2000" dirty="0"/>
              <a:t> responses in order to understand the dynamic relationships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example: relationship between platform preferences and time spent on social media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9409-8A44-4253-AFA3-5598ACCA41DE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Visualising</a:t>
            </a:r>
            <a:r>
              <a:rPr lang="en-US" sz="2000" b="1" dirty="0"/>
              <a:t> the findings</a:t>
            </a:r>
          </a:p>
          <a:p>
            <a:r>
              <a:rPr lang="en-US" sz="2000" dirty="0"/>
              <a:t>Pie charts</a:t>
            </a:r>
            <a:endParaRPr lang="en-US" sz="1600" dirty="0"/>
          </a:p>
          <a:p>
            <a:r>
              <a:rPr lang="en-US" sz="2000" dirty="0"/>
              <a:t>Bar charts</a:t>
            </a:r>
          </a:p>
          <a:p>
            <a:r>
              <a:rPr lang="en-US" sz="2000" dirty="0"/>
              <a:t>Stacked bar chart</a:t>
            </a:r>
          </a:p>
          <a:p>
            <a:r>
              <a:rPr lang="en-US" sz="2000" dirty="0"/>
              <a:t>Line regression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Which social media platform/s do you prefer and how often do you use social media?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use social media for 1-2.5 hours per day</a:t>
            </a:r>
          </a:p>
          <a:p>
            <a:r>
              <a:rPr lang="en-CA" sz="2000" dirty="0" err="1">
                <a:solidFill>
                  <a:srgbClr val="0070C0"/>
                </a:solidFill>
                <a:latin typeface="+mn-lt"/>
              </a:rPr>
              <a:t>Whatsapp</a:t>
            </a:r>
            <a:r>
              <a:rPr lang="en-CA" sz="2000" dirty="0">
                <a:solidFill>
                  <a:srgbClr val="0070C0"/>
                </a:solidFill>
                <a:latin typeface="+mn-lt"/>
              </a:rPr>
              <a:t>, </a:t>
            </a:r>
            <a:r>
              <a:rPr lang="en-CA" sz="2000" dirty="0" err="1">
                <a:solidFill>
                  <a:srgbClr val="0070C0"/>
                </a:solidFill>
                <a:latin typeface="+mn-lt"/>
              </a:rPr>
              <a:t>Youtube</a:t>
            </a:r>
            <a:r>
              <a:rPr lang="en-CA" sz="2000" dirty="0">
                <a:solidFill>
                  <a:srgbClr val="0070C0"/>
                </a:solidFill>
                <a:latin typeface="+mn-lt"/>
              </a:rPr>
              <a:t> and Instagram are the most used social media platforms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FF7C3-CE5A-4B43-9FD3-25EB6522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1" y="3417302"/>
            <a:ext cx="3657599" cy="312160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BAC7E-67BD-4371-928F-3409A384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3" y="2186416"/>
            <a:ext cx="5693501" cy="323073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5AF071-C741-461E-AF85-9A54BC2B3628}"/>
              </a:ext>
            </a:extLst>
          </p:cNvPr>
          <p:cNvCxnSpPr>
            <a:cxnSpLocks/>
          </p:cNvCxnSpPr>
          <p:nvPr/>
        </p:nvCxnSpPr>
        <p:spPr>
          <a:xfrm>
            <a:off x="3971365" y="5092698"/>
            <a:ext cx="3377341" cy="648897"/>
          </a:xfrm>
          <a:prstGeom prst="bentConnector3">
            <a:avLst>
              <a:gd name="adj1" fmla="val 98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6917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41% of respondents spend less than 1 hour per day on physical activities</a:t>
            </a:r>
          </a:p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spend more time on social media vs. physical activities</a:t>
            </a:r>
          </a:p>
          <a:p>
            <a:endParaRPr lang="en-CA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2334-C947-4A60-8587-DFA7C432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64" y="2965637"/>
            <a:ext cx="4815532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7FD0-9DF6-4DE8-9A80-39D23EC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198"/>
            <a:ext cx="4854388" cy="2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  <a:latin typeface="+mn-lt"/>
              </a:rPr>
              <a:t>Majority of respondents have not experienced the listed types of cyber crimes</a:t>
            </a:r>
          </a:p>
          <a:p>
            <a:r>
              <a:rPr lang="en-CA" sz="2000" dirty="0">
                <a:solidFill>
                  <a:srgbClr val="0070C0"/>
                </a:solidFill>
                <a:latin typeface="+mn-lt"/>
              </a:rPr>
              <a:t>The correlation between time spent online and exposure to cyber crime is insignificant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0A639-21B9-4655-AA4A-AC31C61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50954"/>
            <a:ext cx="4872318" cy="414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8445-D758-4F0E-8FC0-BE2EBB07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2250954"/>
            <a:ext cx="5970544" cy="3038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D85F36-27FD-4919-8F28-90BEFF9419F2}"/>
              </a:ext>
            </a:extLst>
          </p:cNvPr>
          <p:cNvSpPr/>
          <p:nvPr/>
        </p:nvSpPr>
        <p:spPr>
          <a:xfrm>
            <a:off x="6096000" y="5522259"/>
            <a:ext cx="4231341" cy="10040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p-value </a:t>
            </a:r>
          </a:p>
        </p:txBody>
      </p:sp>
    </p:spTree>
    <p:extLst>
      <p:ext uri="{BB962C8B-B14F-4D97-AF65-F5344CB8AC3E}">
        <p14:creationId xmlns:p14="http://schemas.microsoft.com/office/powerpoint/2010/main" val="394267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Despite the increasing amount of time spent on social media, the majority of respondents still prefer face to face communication 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75E2-AA17-46C9-9357-C58FEED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718"/>
            <a:ext cx="36957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E97E1-A02D-45D1-9B38-8E96897C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718"/>
            <a:ext cx="4324350" cy="2505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071449-A720-4A7D-B25C-DEAFEE88F719}"/>
              </a:ext>
            </a:extLst>
          </p:cNvPr>
          <p:cNvSpPr/>
          <p:nvPr/>
        </p:nvSpPr>
        <p:spPr>
          <a:xfrm>
            <a:off x="9233647" y="4392706"/>
            <a:ext cx="1694329" cy="176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a bar chart or stacked bar chart</a:t>
            </a:r>
          </a:p>
        </p:txBody>
      </p:sp>
    </p:spTree>
    <p:extLst>
      <p:ext uri="{BB962C8B-B14F-4D97-AF65-F5344CB8AC3E}">
        <p14:creationId xmlns:p14="http://schemas.microsoft.com/office/powerpoint/2010/main" val="380626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A03-87FA-43C5-B051-C7B3633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 &amp; Limitations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A8EE-C53B-4587-A080-D715DBDC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1209"/>
            <a:ext cx="5157787" cy="82391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0EE1-97E1-4384-8FC8-8C837A3F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85121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b="1" dirty="0"/>
              <a:t>How does social media impact our lives?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Have you ever been a victim of cyber crime?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What type of communication is preferred?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13D-351C-4696-8508-7FA448DB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9490"/>
            <a:ext cx="5183188" cy="823912"/>
          </a:xfrm>
        </p:spPr>
        <p:txBody>
          <a:bodyPr/>
          <a:lstStyle/>
          <a:p>
            <a:r>
              <a:rPr lang="en-US" dirty="0"/>
              <a:t>Limitations &amp; further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312-3E04-4026-96CC-816602FCB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3402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The study did not identify the geographical location of respondents </a:t>
            </a:r>
          </a:p>
          <a:p>
            <a:r>
              <a:rPr lang="en-US" sz="1800" dirty="0"/>
              <a:t>The study did not include significant responses from other age groups</a:t>
            </a:r>
          </a:p>
          <a:p>
            <a:r>
              <a:rPr lang="en-US" sz="1800" dirty="0"/>
              <a:t>Physical activity was vaguely defined in the survey</a:t>
            </a:r>
          </a:p>
          <a:p>
            <a:r>
              <a:rPr lang="en-US" sz="1800" dirty="0"/>
              <a:t>The study did not cover exposure to scams, bullying, fake news..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Further research is required to understand the effects of social media by age, geography and by type of effect</a:t>
            </a:r>
          </a:p>
          <a:p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080-904F-4D23-9961-4098CA2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190E9-C22F-429A-9781-3B2CEB93C023}"/>
              </a:ext>
            </a:extLst>
          </p:cNvPr>
          <p:cNvSpPr/>
          <p:nvPr/>
        </p:nvSpPr>
        <p:spPr>
          <a:xfrm>
            <a:off x="836612" y="5395912"/>
            <a:ext cx="1051560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Based on the dataset, people are using social media as an additional form of communication however it is not replacing the importance of face to face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7363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8558-39E5-4406-9B3F-44141C5F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5576047" y="0"/>
            <a:ext cx="6615953" cy="685802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4546"/>
              </p:ext>
            </p:extLst>
          </p:nvPr>
        </p:nvGraphicFramePr>
        <p:xfrm>
          <a:off x="559952" y="110553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Motivation &amp; Summary 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B346C-79BC-48A1-8215-0F84AFC4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en-US" dirty="0"/>
              <a:t>Main question: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How does social media impact our lives?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Social media is becoming increasingly important in our everyday lives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number of users across all social media platforms is growing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We wanted to understand how much does it actually affect society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EABA-5EB0-4337-B271-DC912A2F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r>
              <a:rPr lang="en-US" dirty="0"/>
              <a:t>Key questions to explore: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Which social media platform/s do you like the most or use the most?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How much time is spent on social media vs physical activities?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Have you ever been a victim of cyber crime?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What type of communication is preferred?</a:t>
            </a:r>
          </a:p>
          <a:p>
            <a:r>
              <a:rPr lang="en-US" dirty="0"/>
              <a:t>Sources of information: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Data World Survey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hlinkClick r:id="rId2"/>
              </a:rPr>
              <a:t>https://data.world/maheepmahat/data-of-usage-of-social-media-by-students-between-age-17-22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072AF-B878-4653-89B8-4CA4845DD0E7}"/>
              </a:ext>
            </a:extLst>
          </p:cNvPr>
          <p:cNvSpPr txBox="1">
            <a:spLocks/>
          </p:cNvSpPr>
          <p:nvPr/>
        </p:nvSpPr>
        <p:spPr>
          <a:xfrm>
            <a:off x="838200" y="937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 We wanted to understand how much social media affects society</a:t>
            </a: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summar</a:t>
            </a:r>
            <a:r>
              <a:rPr lang="en-US" sz="4100" b="1" dirty="0">
                <a:solidFill>
                  <a:schemeClr val="bg1"/>
                </a:solidFill>
              </a:rPr>
              <a:t>y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Filtered the data to focus on responses of 18 to 21 year </a:t>
            </a:r>
            <a:r>
              <a:rPr lang="en-US" sz="2000" dirty="0" err="1"/>
              <a:t>olds</a:t>
            </a:r>
            <a:r>
              <a:rPr lang="en-US" sz="2000" dirty="0"/>
              <a:t> ( &gt; 4% ) in order to have a more meaningful profile of respondents: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4A1EE-DC64-47E4-9155-90E62CD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90"/>
            <a:ext cx="4690185" cy="285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847DA-8F9D-441D-BC03-3A3F00C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83" y="3144090"/>
            <a:ext cx="4464424" cy="28007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Removed unnecessary columns in order to declutter the data and make it easier to read: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timestamp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empty columns</a:t>
            </a:r>
          </a:p>
          <a:p>
            <a:endParaRPr lang="en-US" sz="2000" dirty="0"/>
          </a:p>
          <a:p>
            <a:r>
              <a:rPr lang="en-US" sz="2000" dirty="0"/>
              <a:t>Looked for and removed unavailable/empty responses</a:t>
            </a:r>
          </a:p>
          <a:p>
            <a:endParaRPr lang="en-US" sz="2000" dirty="0"/>
          </a:p>
          <a:p>
            <a:r>
              <a:rPr lang="en-US" sz="2000" dirty="0"/>
              <a:t>Cleaned responses and streamlined iterations into one value: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One of the responses to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types of cyber crime experienced was “Fake profile, none of the above”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Changed to “Fake profile”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B31D6-2DBF-4C4B-87D7-F3D796AC9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responses in order to count/tally the values: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the responses that allowed for multiple answers, we split the answers using “comma separator” and tallied the results, this was applied for answers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social 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form of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Types of cyber crime experienced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8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782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Slack-Lato</vt:lpstr>
      <vt:lpstr>Office Theme</vt:lpstr>
      <vt:lpstr>How does social media impact our lives?</vt:lpstr>
      <vt:lpstr>Thanks for your attention !</vt:lpstr>
      <vt:lpstr>Motivation &amp; Summary </vt:lpstr>
      <vt:lpstr>Motivation &amp; Summary </vt:lpstr>
      <vt:lpstr>Process summary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Which social media platform/s do you prefer and how often do you use social media? </vt:lpstr>
      <vt:lpstr>How much time is spent on social media vs physical activities?</vt:lpstr>
      <vt:lpstr>Have you ever been a victim of cyber crime?</vt:lpstr>
      <vt:lpstr>What type of communication is preferred?</vt:lpstr>
      <vt:lpstr>Conclusions &amp; Limitations </vt:lpstr>
      <vt:lpstr>Conclusions &amp; Limitations 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Nada Ibrahim</cp:lastModifiedBy>
  <cp:revision>58</cp:revision>
  <dcterms:created xsi:type="dcterms:W3CDTF">2020-03-13T04:57:10Z</dcterms:created>
  <dcterms:modified xsi:type="dcterms:W3CDTF">2020-03-18T20:03:42Z</dcterms:modified>
</cp:coreProperties>
</file>