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4" r:id="rId2"/>
    <p:sldId id="293" r:id="rId3"/>
    <p:sldId id="286" r:id="rId4"/>
    <p:sldId id="320" r:id="rId5"/>
    <p:sldId id="288" r:id="rId6"/>
    <p:sldId id="304" r:id="rId7"/>
    <p:sldId id="312" r:id="rId8"/>
    <p:sldId id="295" r:id="rId9"/>
    <p:sldId id="305" r:id="rId10"/>
    <p:sldId id="296" r:id="rId11"/>
    <p:sldId id="316" r:id="rId12"/>
    <p:sldId id="315" r:id="rId13"/>
    <p:sldId id="317" r:id="rId14"/>
    <p:sldId id="318" r:id="rId15"/>
    <p:sldId id="319" r:id="rId16"/>
    <p:sldId id="265" r:id="rId17"/>
    <p:sldId id="321" r:id="rId18"/>
    <p:sldId id="322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jiaqi" initials="zj" lastIdx="1" clrIdx="0">
    <p:extLst>
      <p:ext uri="{19B8F6BF-5375-455C-9EA6-DF929625EA0E}">
        <p15:presenceInfo xmlns:p15="http://schemas.microsoft.com/office/powerpoint/2012/main" userId="4b10133e8cad6e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world/maheepmahat/data-of-usage-of-social-media-by-students-between-age-17-22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world/maheepmahat/data-of-usage-of-social-media-by-students-between-age-17-2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AC95AADE-17F2-45D2-8E77-40C420166799}">
      <dgm:prSet phldrT="[Text]" custT="1"/>
      <dgm:spPr/>
      <dgm:t>
        <a:bodyPr/>
        <a:lstStyle/>
        <a:p>
          <a:r>
            <a:rPr lang="en-US" sz="2000" dirty="0"/>
            <a:t>Main Question</a:t>
          </a:r>
          <a:endParaRPr lang="en-CA" sz="2000" dirty="0"/>
        </a:p>
      </dgm:t>
    </dgm:pt>
    <dgm:pt modelId="{90763ADF-5D92-4ED5-8BA4-952639F76337}" type="parTrans" cxnId="{CF56BCA0-FB07-40F5-9679-CC1ECBE5E9DA}">
      <dgm:prSet/>
      <dgm:spPr/>
      <dgm:t>
        <a:bodyPr/>
        <a:lstStyle/>
        <a:p>
          <a:endParaRPr lang="en-CA"/>
        </a:p>
      </dgm:t>
    </dgm:pt>
    <dgm:pt modelId="{EFA8CD71-8CF3-4677-A476-5BACA8B005A8}" type="sibTrans" cxnId="{CF56BCA0-FB07-40F5-9679-CC1ECBE5E9DA}">
      <dgm:prSet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Motivation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Social media is becoming increasingly important in our everyday lives</a:t>
          </a:r>
          <a:endParaRPr lang="en-CA" sz="1600" dirty="0"/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6A6B9EE-5B94-43AE-ACCB-1ED0F0901C47}">
      <dgm:prSet phldrT="[Text]" custT="1"/>
      <dgm:spPr/>
      <dgm:t>
        <a:bodyPr/>
        <a:lstStyle/>
        <a:p>
          <a:r>
            <a:rPr lang="en-US" sz="2000" dirty="0"/>
            <a:t>Key Questions to explore</a:t>
          </a:r>
          <a:endParaRPr lang="en-CA" sz="2000" dirty="0"/>
        </a:p>
      </dgm:t>
    </dgm:pt>
    <dgm:pt modelId="{EE402176-571B-4EBF-900C-08EF35353813}" type="parTrans" cxnId="{D724BA5B-1911-41EB-847A-D313A55CCDD8}">
      <dgm:prSet/>
      <dgm:spPr/>
      <dgm:t>
        <a:bodyPr/>
        <a:lstStyle/>
        <a:p>
          <a:endParaRPr lang="en-CA"/>
        </a:p>
      </dgm:t>
    </dgm:pt>
    <dgm:pt modelId="{93ED8E4E-99B7-4B43-A809-609B7DD9A973}" type="sibTrans" cxnId="{D724BA5B-1911-41EB-847A-D313A55CCDD8}">
      <dgm:prSet/>
      <dgm:spPr/>
      <dgm:t>
        <a:bodyPr/>
        <a:lstStyle/>
        <a:p>
          <a:endParaRPr lang="en-CA"/>
        </a:p>
      </dgm:t>
    </dgm:pt>
    <dgm:pt modelId="{B02FCA66-E691-48FA-9FF3-87132A6AD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Which social media platform/s do you like the most or use the most?</a:t>
          </a:r>
          <a:endParaRPr lang="en-CA" sz="1600" dirty="0"/>
        </a:p>
      </dgm:t>
    </dgm:pt>
    <dgm:pt modelId="{1AAB6C5A-9DB6-4B02-84A4-C655D81641FA}" type="parTrans" cxnId="{704F8594-06E5-46A3-9699-71795B521BB2}">
      <dgm:prSet/>
      <dgm:spPr/>
      <dgm:t>
        <a:bodyPr/>
        <a:lstStyle/>
        <a:p>
          <a:endParaRPr lang="en-CA"/>
        </a:p>
      </dgm:t>
    </dgm:pt>
    <dgm:pt modelId="{CE8535EA-F1D7-49E2-8658-2E92C6A76B7A}" type="sibTrans" cxnId="{704F8594-06E5-46A3-9699-71795B521BB2}">
      <dgm:prSet/>
      <dgm:spPr/>
      <dgm:t>
        <a:bodyPr/>
        <a:lstStyle/>
        <a:p>
          <a:endParaRPr lang="en-CA"/>
        </a:p>
      </dgm:t>
    </dgm:pt>
    <dgm:pt modelId="{350A16BC-F946-4D64-9DBE-7F683638DA1B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The number of users across all social media platforms is growing</a:t>
          </a:r>
        </a:p>
      </dgm:t>
    </dgm:pt>
    <dgm:pt modelId="{3D80259C-B717-4DD7-9621-2C6776B3531A}" type="parTrans" cxnId="{830AA2A6-53DC-42C5-84A1-193A826BCCFB}">
      <dgm:prSet/>
      <dgm:spPr/>
      <dgm:t>
        <a:bodyPr/>
        <a:lstStyle/>
        <a:p>
          <a:endParaRPr lang="en-CA"/>
        </a:p>
      </dgm:t>
    </dgm:pt>
    <dgm:pt modelId="{4D54A053-A780-44F2-BD1B-09BC26AD02F3}" type="sibTrans" cxnId="{830AA2A6-53DC-42C5-84A1-193A826BCCFB}">
      <dgm:prSet/>
      <dgm:spPr/>
      <dgm:t>
        <a:bodyPr/>
        <a:lstStyle/>
        <a:p>
          <a:endParaRPr lang="en-CA"/>
        </a:p>
      </dgm:t>
    </dgm:pt>
    <dgm:pt modelId="{A399AC90-67AD-4330-8878-DE5E9B8C2A3F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We wanted to understand how much does it actually affect society</a:t>
          </a:r>
        </a:p>
      </dgm:t>
    </dgm:pt>
    <dgm:pt modelId="{B4E30D1A-5C3E-46CB-914E-0E81F0EEBC0F}" type="parTrans" cxnId="{869BE6C1-7AE6-491C-9DF0-B898850F8DE1}">
      <dgm:prSet/>
      <dgm:spPr/>
      <dgm:t>
        <a:bodyPr/>
        <a:lstStyle/>
        <a:p>
          <a:endParaRPr lang="en-CA"/>
        </a:p>
      </dgm:t>
    </dgm:pt>
    <dgm:pt modelId="{40CF65B5-88A4-4F00-A5AC-9C3B94D9B3A7}" type="sibTrans" cxnId="{869BE6C1-7AE6-491C-9DF0-B898850F8DE1}">
      <dgm:prSet/>
      <dgm:spPr/>
      <dgm:t>
        <a:bodyPr/>
        <a:lstStyle/>
        <a:p>
          <a:endParaRPr lang="en-CA"/>
        </a:p>
      </dgm:t>
    </dgm:pt>
    <dgm:pt modelId="{9FC140A1-BF74-4BE7-B490-12EFAAEA6A26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How much time is spent on social media vs physical activities?</a:t>
          </a:r>
        </a:p>
      </dgm:t>
    </dgm:pt>
    <dgm:pt modelId="{C7D65580-91D5-4E46-9A53-34E9B5BF6098}" type="parTrans" cxnId="{2C6A9E83-4429-4186-A2E2-51A091EE5D5E}">
      <dgm:prSet/>
      <dgm:spPr/>
      <dgm:t>
        <a:bodyPr/>
        <a:lstStyle/>
        <a:p>
          <a:endParaRPr lang="en-CA"/>
        </a:p>
      </dgm:t>
    </dgm:pt>
    <dgm:pt modelId="{BCBB0F4A-5D9C-4FBD-AA7E-4AE68F6F1CE0}" type="sibTrans" cxnId="{2C6A9E83-4429-4186-A2E2-51A091EE5D5E}">
      <dgm:prSet/>
      <dgm:spPr/>
      <dgm:t>
        <a:bodyPr/>
        <a:lstStyle/>
        <a:p>
          <a:endParaRPr lang="en-CA"/>
        </a:p>
      </dgm:t>
    </dgm:pt>
    <dgm:pt modelId="{6A240D81-A85F-4980-971A-6FAB2320CDDA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Have you ever been a victim of cyber crime?</a:t>
          </a:r>
        </a:p>
      </dgm:t>
    </dgm:pt>
    <dgm:pt modelId="{58D3E24A-F647-4F97-A218-041DD5C2B71E}" type="parTrans" cxnId="{B192954E-C277-441C-924B-775A4F89E24A}">
      <dgm:prSet/>
      <dgm:spPr/>
      <dgm:t>
        <a:bodyPr/>
        <a:lstStyle/>
        <a:p>
          <a:endParaRPr lang="en-CA"/>
        </a:p>
      </dgm:t>
    </dgm:pt>
    <dgm:pt modelId="{7E61A8C9-1189-44F8-BD36-49A27ABBA5B8}" type="sibTrans" cxnId="{B192954E-C277-441C-924B-775A4F89E24A}">
      <dgm:prSet/>
      <dgm:spPr/>
      <dgm:t>
        <a:bodyPr/>
        <a:lstStyle/>
        <a:p>
          <a:endParaRPr lang="en-CA"/>
        </a:p>
      </dgm:t>
    </dgm:pt>
    <dgm:pt modelId="{87DD64D4-7113-4B2B-95D5-0081285B02E8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What type of communication is preferred?</a:t>
          </a:r>
        </a:p>
      </dgm:t>
    </dgm:pt>
    <dgm:pt modelId="{E50523BE-ABA6-4BED-8284-D5DEFDB21E4A}" type="parTrans" cxnId="{9B95B580-C52E-4416-A694-42757B2F5DDD}">
      <dgm:prSet/>
      <dgm:spPr/>
      <dgm:t>
        <a:bodyPr/>
        <a:lstStyle/>
        <a:p>
          <a:endParaRPr lang="en-CA"/>
        </a:p>
      </dgm:t>
    </dgm:pt>
    <dgm:pt modelId="{645FBDC1-1A92-4DBF-9600-B945DE3D6ABA}" type="sibTrans" cxnId="{9B95B580-C52E-4416-A694-42757B2F5DDD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5212BADE-F2BC-4F05-80B7-0757BE9B8D8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Data World Survey</a:t>
          </a:r>
        </a:p>
      </dgm:t>
    </dgm:pt>
    <dgm:pt modelId="{BB684E62-0104-46EA-8263-7E1A9F1A412F}" type="parTrans" cxnId="{94003AF7-727A-48EB-91B1-298DE223191F}">
      <dgm:prSet/>
      <dgm:spPr/>
      <dgm:t>
        <a:bodyPr/>
        <a:lstStyle/>
        <a:p>
          <a:endParaRPr lang="en-CA"/>
        </a:p>
      </dgm:t>
    </dgm:pt>
    <dgm:pt modelId="{D7478C0A-D873-4F34-9493-D8382C4586F8}" type="sibTrans" cxnId="{94003AF7-727A-48EB-91B1-298DE223191F}">
      <dgm:prSet/>
      <dgm:spPr/>
      <dgm:t>
        <a:bodyPr/>
        <a:lstStyle/>
        <a:p>
          <a:endParaRPr lang="en-CA"/>
        </a:p>
      </dgm:t>
    </dgm:pt>
    <dgm:pt modelId="{7B773279-3754-4BEE-8AC3-B7728E1CFC89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>
              <a:hlinkClick xmlns:r="http://schemas.openxmlformats.org/officeDocument/2006/relationships" r:id="rId1"/>
            </a:rPr>
            <a:t>https://data.world/maheepmahat/data-of-usage-of-social-media-by-students-between-age-17-22</a:t>
          </a:r>
          <a:endParaRPr lang="en-US" dirty="0"/>
        </a:p>
      </dgm:t>
    </dgm:pt>
    <dgm:pt modelId="{0920C936-702D-40C5-A221-FCF1BCAFCE04}" type="parTrans" cxnId="{F4BD2EDF-2735-4BFF-B094-6D07B7ADC357}">
      <dgm:prSet/>
      <dgm:spPr/>
      <dgm:t>
        <a:bodyPr/>
        <a:lstStyle/>
        <a:p>
          <a:endParaRPr lang="en-CA"/>
        </a:p>
      </dgm:t>
    </dgm:pt>
    <dgm:pt modelId="{8AB6A00A-D5EC-44FE-BD5D-E1C9BFA2AA17}" type="sibTrans" cxnId="{F4BD2EDF-2735-4BFF-B094-6D07B7ADC357}">
      <dgm:prSet/>
      <dgm:spPr/>
      <dgm:t>
        <a:bodyPr/>
        <a:lstStyle/>
        <a:p>
          <a:endParaRPr lang="en-CA"/>
        </a:p>
      </dgm:t>
    </dgm:pt>
    <dgm:pt modelId="{76F53856-4256-4D3A-B303-0CDC5F56B24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dirty="0"/>
            <a:t>How does social media impact our lives?</a:t>
          </a:r>
          <a:endParaRPr lang="en-CA" sz="1600" dirty="0"/>
        </a:p>
      </dgm:t>
    </dgm:pt>
    <dgm:pt modelId="{8C607110-E53C-4112-9B23-6E71086F6C81}" type="sibTrans" cxnId="{77843176-AD7D-4F16-9F25-ACF7EE78575E}">
      <dgm:prSet/>
      <dgm:spPr/>
      <dgm:t>
        <a:bodyPr/>
        <a:lstStyle/>
        <a:p>
          <a:endParaRPr lang="en-CA"/>
        </a:p>
      </dgm:t>
    </dgm:pt>
    <dgm:pt modelId="{5D7F1D47-2B42-4673-9604-AF46C742CE80}" type="parTrans" cxnId="{77843176-AD7D-4F16-9F25-ACF7EE78575E}">
      <dgm:prSet/>
      <dgm:spPr/>
      <dgm:t>
        <a:bodyPr/>
        <a:lstStyle/>
        <a:p>
          <a:endParaRPr lang="en-CA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7C540257-AA7C-421C-A4AD-4ED331F8DEDA}" type="pres">
      <dgm:prSet presAssocID="{AC95AADE-17F2-45D2-8E77-40C420166799}" presName="parentLin" presStyleCnt="0"/>
      <dgm:spPr/>
    </dgm:pt>
    <dgm:pt modelId="{0397CBAC-663D-42C1-B872-C34A96628BFF}" type="pres">
      <dgm:prSet presAssocID="{AC95AADE-17F2-45D2-8E77-40C420166799}" presName="parentLeftMargin" presStyleLbl="node1" presStyleIdx="0" presStyleCnt="4"/>
      <dgm:spPr/>
    </dgm:pt>
    <dgm:pt modelId="{33A04441-0680-4E15-BEC1-5044DE71D3DD}" type="pres">
      <dgm:prSet presAssocID="{AC95AADE-17F2-45D2-8E77-40C4201667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DEA8F9-93BA-4322-982B-A2BB09296C2E}" type="pres">
      <dgm:prSet presAssocID="{AC95AADE-17F2-45D2-8E77-40C420166799}" presName="negativeSpace" presStyleCnt="0"/>
      <dgm:spPr/>
    </dgm:pt>
    <dgm:pt modelId="{47310497-E052-4426-93A5-89BEEB017437}" type="pres">
      <dgm:prSet presAssocID="{AC95AADE-17F2-45D2-8E77-40C420166799}" presName="childText" presStyleLbl="conFgAcc1" presStyleIdx="0" presStyleCnt="4">
        <dgm:presLayoutVars>
          <dgm:bulletEnabled val="1"/>
        </dgm:presLayoutVars>
      </dgm:prSet>
      <dgm:spPr/>
    </dgm:pt>
    <dgm:pt modelId="{CDB7F044-6904-4757-A014-2F238EBE37F7}" type="pres">
      <dgm:prSet presAssocID="{EFA8CD71-8CF3-4677-A476-5BACA8B005A8}" presName="spaceBetweenRectangles" presStyleCnt="0"/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4"/>
      <dgm:spPr/>
    </dgm:pt>
    <dgm:pt modelId="{476B3224-C9BB-45D6-A543-3791B1E60E9C}" type="pres">
      <dgm:prSet presAssocID="{BF68794F-CE8C-4B65-9781-0F962F70BA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1" presStyleCnt="4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90C96B50-1130-4213-B931-638A3713B57C}" type="pres">
      <dgm:prSet presAssocID="{76A6B9EE-5B94-43AE-ACCB-1ED0F0901C47}" presName="parentLin" presStyleCnt="0"/>
      <dgm:spPr/>
    </dgm:pt>
    <dgm:pt modelId="{002EC05A-8CBA-49DA-991D-1925B705D6F8}" type="pres">
      <dgm:prSet presAssocID="{76A6B9EE-5B94-43AE-ACCB-1ED0F0901C47}" presName="parentLeftMargin" presStyleLbl="node1" presStyleIdx="1" presStyleCnt="4"/>
      <dgm:spPr/>
    </dgm:pt>
    <dgm:pt modelId="{BC0F53CF-A740-4438-8BD9-DBFC96D991DE}" type="pres">
      <dgm:prSet presAssocID="{76A6B9EE-5B94-43AE-ACCB-1ED0F0901C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B0212B-0410-4AC0-8C34-A11C1B1008CC}" type="pres">
      <dgm:prSet presAssocID="{76A6B9EE-5B94-43AE-ACCB-1ED0F0901C47}" presName="negativeSpace" presStyleCnt="0"/>
      <dgm:spPr/>
    </dgm:pt>
    <dgm:pt modelId="{F1355E1B-D785-4DCD-BFE0-89E13F1560FA}" type="pres">
      <dgm:prSet presAssocID="{76A6B9EE-5B94-43AE-ACCB-1ED0F0901C47}" presName="childText" presStyleLbl="conFgAcc1" presStyleIdx="2" presStyleCnt="4">
        <dgm:presLayoutVars>
          <dgm:bulletEnabled val="1"/>
        </dgm:presLayoutVars>
      </dgm:prSet>
      <dgm:spPr/>
    </dgm:pt>
    <dgm:pt modelId="{CAD11889-A024-4F0D-AAE8-3B693A532332}" type="pres">
      <dgm:prSet presAssocID="{93ED8E4E-99B7-4B43-A809-609B7DD9A973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2" presStyleCnt="4"/>
      <dgm:spPr/>
    </dgm:pt>
    <dgm:pt modelId="{0ADA4083-5148-4249-AE0F-B34FCCBE0999}" type="pres">
      <dgm:prSet presAssocID="{70FF2F49-169B-4CA5-AF33-01EC064381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D95230C-071A-4790-9EA2-856110D89857}" type="presOf" srcId="{5212BADE-F2BC-4F05-80B7-0757BE9B8D8E}" destId="{2F81915F-14F6-466D-A6CF-5F1ACF3C1657}" srcOrd="0" destOrd="0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4EA47738-BA20-4DCF-8F4F-97DABEBED285}" type="presOf" srcId="{6A240D81-A85F-4980-971A-6FAB2320CDDA}" destId="{F1355E1B-D785-4DCD-BFE0-89E13F1560FA}" srcOrd="0" destOrd="2" presId="urn:microsoft.com/office/officeart/2005/8/layout/list1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D724BA5B-1911-41EB-847A-D313A55CCDD8}" srcId="{F346058B-1739-4FFC-A9E4-7FA92CADFF5D}" destId="{76A6B9EE-5B94-43AE-ACCB-1ED0F0901C47}" srcOrd="2" destOrd="0" parTransId="{EE402176-571B-4EBF-900C-08EF35353813}" sibTransId="{93ED8E4E-99B7-4B43-A809-609B7DD9A973}"/>
    <dgm:cxn modelId="{59391667-C6C3-466D-B5B3-7B38CCE1D2E7}" type="presOf" srcId="{B02FCA66-E691-48FA-9FF3-87132A6ADCCE}" destId="{F1355E1B-D785-4DCD-BFE0-89E13F1560FA}" srcOrd="0" destOrd="0" presId="urn:microsoft.com/office/officeart/2005/8/layout/list1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B192954E-C277-441C-924B-775A4F89E24A}" srcId="{76A6B9EE-5B94-43AE-ACCB-1ED0F0901C47}" destId="{6A240D81-A85F-4980-971A-6FAB2320CDDA}" srcOrd="2" destOrd="0" parTransId="{58D3E24A-F647-4F97-A218-041DD5C2B71E}" sibTransId="{7E61A8C9-1189-44F8-BD36-49A27ABBA5B8}"/>
    <dgm:cxn modelId="{77843176-AD7D-4F16-9F25-ACF7EE78575E}" srcId="{AC95AADE-17F2-45D2-8E77-40C420166799}" destId="{76F53856-4256-4D3A-B303-0CDC5F56B245}" srcOrd="0" destOrd="0" parTransId="{5D7F1D47-2B42-4673-9604-AF46C742CE80}" sibTransId="{8C607110-E53C-4112-9B23-6E71086F6C81}"/>
    <dgm:cxn modelId="{9B95B580-C52E-4416-A694-42757B2F5DDD}" srcId="{76A6B9EE-5B94-43AE-ACCB-1ED0F0901C47}" destId="{87DD64D4-7113-4B2B-95D5-0081285B02E8}" srcOrd="3" destOrd="0" parTransId="{E50523BE-ABA6-4BED-8284-D5DEFDB21E4A}" sibTransId="{645FBDC1-1A92-4DBF-9600-B945DE3D6ABA}"/>
    <dgm:cxn modelId="{2C6A9E83-4429-4186-A2E2-51A091EE5D5E}" srcId="{76A6B9EE-5B94-43AE-ACCB-1ED0F0901C47}" destId="{9FC140A1-BF74-4BE7-B490-12EFAAEA6A26}" srcOrd="1" destOrd="0" parTransId="{C7D65580-91D5-4E46-9A53-34E9B5BF6098}" sibTransId="{BCBB0F4A-5D9C-4FBD-AA7E-4AE68F6F1CE0}"/>
    <dgm:cxn modelId="{0BFF0C87-7838-4523-A968-3292CA6A4A3D}" type="presOf" srcId="{AC95AADE-17F2-45D2-8E77-40C420166799}" destId="{0397CBAC-663D-42C1-B872-C34A96628BFF}" srcOrd="0" destOrd="0" presId="urn:microsoft.com/office/officeart/2005/8/layout/list1"/>
    <dgm:cxn modelId="{AD09918D-28C2-470A-847C-CB7F793307D2}" type="presOf" srcId="{A399AC90-67AD-4330-8878-DE5E9B8C2A3F}" destId="{434D05BC-1BF7-4A74-A697-B392A0706546}" srcOrd="0" destOrd="2" presId="urn:microsoft.com/office/officeart/2005/8/layout/list1"/>
    <dgm:cxn modelId="{704F8594-06E5-46A3-9699-71795B521BB2}" srcId="{76A6B9EE-5B94-43AE-ACCB-1ED0F0901C47}" destId="{B02FCA66-E691-48FA-9FF3-87132A6ADCCE}" srcOrd="0" destOrd="0" parTransId="{1AAB6C5A-9DB6-4B02-84A4-C655D81641FA}" sibTransId="{CE8535EA-F1D7-49E2-8658-2E92C6A76B7A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3" destOrd="0" parTransId="{0DF4EE9B-352B-4F9A-8D25-145429DECC74}" sibTransId="{A37CC991-3ECD-481B-877A-72429B103FA6}"/>
    <dgm:cxn modelId="{CF56BCA0-FB07-40F5-9679-CC1ECBE5E9DA}" srcId="{F346058B-1739-4FFC-A9E4-7FA92CADFF5D}" destId="{AC95AADE-17F2-45D2-8E77-40C420166799}" srcOrd="0" destOrd="0" parTransId="{90763ADF-5D92-4ED5-8BA4-952639F76337}" sibTransId="{EFA8CD71-8CF3-4677-A476-5BACA8B005A8}"/>
    <dgm:cxn modelId="{AA68A3A2-FEB3-4114-8FE7-C320B1F6C884}" type="presOf" srcId="{AC95AADE-17F2-45D2-8E77-40C420166799}" destId="{33A04441-0680-4E15-BEC1-5044DE71D3DD}" srcOrd="1" destOrd="0" presId="urn:microsoft.com/office/officeart/2005/8/layout/list1"/>
    <dgm:cxn modelId="{15E1ACA3-668B-445E-8FDA-7FE5EAF9F153}" type="presOf" srcId="{87DD64D4-7113-4B2B-95D5-0081285B02E8}" destId="{F1355E1B-D785-4DCD-BFE0-89E13F1560FA}" srcOrd="0" destOrd="3" presId="urn:microsoft.com/office/officeart/2005/8/layout/list1"/>
    <dgm:cxn modelId="{830AA2A6-53DC-42C5-84A1-193A826BCCFB}" srcId="{BF68794F-CE8C-4B65-9781-0F962F70BAF8}" destId="{350A16BC-F946-4D64-9DBE-7F683638DA1B}" srcOrd="1" destOrd="0" parTransId="{3D80259C-B717-4DD7-9621-2C6776B3531A}" sibTransId="{4D54A053-A780-44F2-BD1B-09BC26AD02F3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A8C008AE-C572-424D-B68B-740D4DF6561C}" type="presOf" srcId="{76A6B9EE-5B94-43AE-ACCB-1ED0F0901C47}" destId="{BC0F53CF-A740-4438-8BD9-DBFC96D991DE}" srcOrd="1" destOrd="0" presId="urn:microsoft.com/office/officeart/2005/8/layout/list1"/>
    <dgm:cxn modelId="{4E8E98BF-A913-42C5-AD81-E9FB9D66B73C}" type="presOf" srcId="{350A16BC-F946-4D64-9DBE-7F683638DA1B}" destId="{434D05BC-1BF7-4A74-A697-B392A0706546}" srcOrd="0" destOrd="1" presId="urn:microsoft.com/office/officeart/2005/8/layout/list1"/>
    <dgm:cxn modelId="{869BE6C1-7AE6-491C-9DF0-B898850F8DE1}" srcId="{BF68794F-CE8C-4B65-9781-0F962F70BAF8}" destId="{A399AC90-67AD-4330-8878-DE5E9B8C2A3F}" srcOrd="2" destOrd="0" parTransId="{B4E30D1A-5C3E-46CB-914E-0E81F0EEBC0F}" sibTransId="{40CF65B5-88A4-4F00-A5AC-9C3B94D9B3A7}"/>
    <dgm:cxn modelId="{8B85CBD5-C5E5-4E74-BC40-565202349141}" srcId="{F346058B-1739-4FFC-A9E4-7FA92CADFF5D}" destId="{BF68794F-CE8C-4B65-9781-0F962F70BAF8}" srcOrd="1" destOrd="0" parTransId="{08C84BDF-2C43-4291-803D-0FBDE73106BE}" sibTransId="{510196D4-71A6-4293-BE75-DE176FE5842A}"/>
    <dgm:cxn modelId="{22B724DA-EF58-45E7-BBB4-9E42863429F7}" type="presOf" srcId="{7B773279-3754-4BEE-8AC3-B7728E1CFC89}" destId="{2F81915F-14F6-466D-A6CF-5F1ACF3C1657}" srcOrd="0" destOrd="1" presId="urn:microsoft.com/office/officeart/2005/8/layout/list1"/>
    <dgm:cxn modelId="{7BC6C8DB-3663-4D19-BD45-7F2F380D2471}" type="presOf" srcId="{9FC140A1-BF74-4BE7-B490-12EFAAEA6A26}" destId="{F1355E1B-D785-4DCD-BFE0-89E13F1560FA}" srcOrd="0" destOrd="1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F4BD2EDF-2735-4BFF-B094-6D07B7ADC357}" srcId="{70FF2F49-169B-4CA5-AF33-01EC064381FC}" destId="{7B773279-3754-4BEE-8AC3-B7728E1CFC89}" srcOrd="1" destOrd="0" parTransId="{0920C936-702D-40C5-A221-FCF1BCAFCE04}" sibTransId="{8AB6A00A-D5EC-44FE-BD5D-E1C9BFA2AA17}"/>
    <dgm:cxn modelId="{B03534F2-75AD-45D7-9517-C8FABD7B6A09}" type="presOf" srcId="{76A6B9EE-5B94-43AE-ACCB-1ED0F0901C47}" destId="{002EC05A-8CBA-49DA-991D-1925B705D6F8}" srcOrd="0" destOrd="0" presId="urn:microsoft.com/office/officeart/2005/8/layout/list1"/>
    <dgm:cxn modelId="{94003AF7-727A-48EB-91B1-298DE223191F}" srcId="{70FF2F49-169B-4CA5-AF33-01EC064381FC}" destId="{5212BADE-F2BC-4F05-80B7-0757BE9B8D8E}" srcOrd="0" destOrd="0" parTransId="{BB684E62-0104-46EA-8263-7E1A9F1A412F}" sibTransId="{D7478C0A-D873-4F34-9493-D8382C4586F8}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154F68FB-B470-42CF-8702-9881D1EA0987}" type="presOf" srcId="{76F53856-4256-4D3A-B303-0CDC5F56B245}" destId="{47310497-E052-4426-93A5-89BEEB017437}" srcOrd="0" destOrd="0" presId="urn:microsoft.com/office/officeart/2005/8/layout/list1"/>
    <dgm:cxn modelId="{D7C7DD40-21E5-41CB-907A-60E8D38D0749}" type="presParOf" srcId="{2F047876-6753-45F2-B4C8-FF21943EF401}" destId="{7C540257-AA7C-421C-A4AD-4ED331F8DEDA}" srcOrd="0" destOrd="0" presId="urn:microsoft.com/office/officeart/2005/8/layout/list1"/>
    <dgm:cxn modelId="{AFE45749-715C-445E-B6D3-EF217D44C124}" type="presParOf" srcId="{7C540257-AA7C-421C-A4AD-4ED331F8DEDA}" destId="{0397CBAC-663D-42C1-B872-C34A96628BFF}" srcOrd="0" destOrd="0" presId="urn:microsoft.com/office/officeart/2005/8/layout/list1"/>
    <dgm:cxn modelId="{B404F9C0-E877-4CFE-B007-333EBE62B1FC}" type="presParOf" srcId="{7C540257-AA7C-421C-A4AD-4ED331F8DEDA}" destId="{33A04441-0680-4E15-BEC1-5044DE71D3DD}" srcOrd="1" destOrd="0" presId="urn:microsoft.com/office/officeart/2005/8/layout/list1"/>
    <dgm:cxn modelId="{53D4D32C-327C-410E-81C5-EB9472FCDFA7}" type="presParOf" srcId="{2F047876-6753-45F2-B4C8-FF21943EF401}" destId="{C1DEA8F9-93BA-4322-982B-A2BB09296C2E}" srcOrd="1" destOrd="0" presId="urn:microsoft.com/office/officeart/2005/8/layout/list1"/>
    <dgm:cxn modelId="{B01FF4C8-4892-4828-95F6-56BED18991F6}" type="presParOf" srcId="{2F047876-6753-45F2-B4C8-FF21943EF401}" destId="{47310497-E052-4426-93A5-89BEEB017437}" srcOrd="2" destOrd="0" presId="urn:microsoft.com/office/officeart/2005/8/layout/list1"/>
    <dgm:cxn modelId="{12438138-EA92-431D-9598-32E8D3ACD902}" type="presParOf" srcId="{2F047876-6753-45F2-B4C8-FF21943EF401}" destId="{CDB7F044-6904-4757-A014-2F238EBE37F7}" srcOrd="3" destOrd="0" presId="urn:microsoft.com/office/officeart/2005/8/layout/list1"/>
    <dgm:cxn modelId="{2C56CFB5-129F-4D2C-A2E5-C008816F5192}" type="presParOf" srcId="{2F047876-6753-45F2-B4C8-FF21943EF401}" destId="{BCFCB4F1-FD0C-4B4A-AE82-250069BD4CC5}" srcOrd="4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5" destOrd="0" presId="urn:microsoft.com/office/officeart/2005/8/layout/list1"/>
    <dgm:cxn modelId="{BDAB8DA6-6E93-42B6-B203-5B591DAD29D9}" type="presParOf" srcId="{2F047876-6753-45F2-B4C8-FF21943EF401}" destId="{434D05BC-1BF7-4A74-A697-B392A0706546}" srcOrd="6" destOrd="0" presId="urn:microsoft.com/office/officeart/2005/8/layout/list1"/>
    <dgm:cxn modelId="{6916715F-E6AE-444E-A513-BAEAFECAEA66}" type="presParOf" srcId="{2F047876-6753-45F2-B4C8-FF21943EF401}" destId="{3443775E-811E-42EB-BE12-FD111AC6EEF0}" srcOrd="7" destOrd="0" presId="urn:microsoft.com/office/officeart/2005/8/layout/list1"/>
    <dgm:cxn modelId="{6409F8A6-8F96-4B01-9868-2CD2F21D1304}" type="presParOf" srcId="{2F047876-6753-45F2-B4C8-FF21943EF401}" destId="{90C96B50-1130-4213-B931-638A3713B57C}" srcOrd="8" destOrd="0" presId="urn:microsoft.com/office/officeart/2005/8/layout/list1"/>
    <dgm:cxn modelId="{EA43BF6B-0C84-4E35-8435-20EE04AE21EF}" type="presParOf" srcId="{90C96B50-1130-4213-B931-638A3713B57C}" destId="{002EC05A-8CBA-49DA-991D-1925B705D6F8}" srcOrd="0" destOrd="0" presId="urn:microsoft.com/office/officeart/2005/8/layout/list1"/>
    <dgm:cxn modelId="{4067FF00-3E13-493F-833D-448EFEFEA61B}" type="presParOf" srcId="{90C96B50-1130-4213-B931-638A3713B57C}" destId="{BC0F53CF-A740-4438-8BD9-DBFC96D991DE}" srcOrd="1" destOrd="0" presId="urn:microsoft.com/office/officeart/2005/8/layout/list1"/>
    <dgm:cxn modelId="{F0AEF637-08E4-4858-8AE1-E59D00E8D61F}" type="presParOf" srcId="{2F047876-6753-45F2-B4C8-FF21943EF401}" destId="{10B0212B-0410-4AC0-8C34-A11C1B1008CC}" srcOrd="9" destOrd="0" presId="urn:microsoft.com/office/officeart/2005/8/layout/list1"/>
    <dgm:cxn modelId="{02647667-E9EA-4A6A-A5B4-3478D61179EE}" type="presParOf" srcId="{2F047876-6753-45F2-B4C8-FF21943EF401}" destId="{F1355E1B-D785-4DCD-BFE0-89E13F1560FA}" srcOrd="10" destOrd="0" presId="urn:microsoft.com/office/officeart/2005/8/layout/list1"/>
    <dgm:cxn modelId="{A7A1F30A-6A4B-4F5F-83AA-C71185D83E9C}" type="presParOf" srcId="{2F047876-6753-45F2-B4C8-FF21943EF401}" destId="{CAD11889-A024-4F0D-AAE8-3B693A532332}" srcOrd="11" destOrd="0" presId="urn:microsoft.com/office/officeart/2005/8/layout/list1"/>
    <dgm:cxn modelId="{9041130A-D400-4E5D-BB22-A23B3EC9304C}" type="presParOf" srcId="{2F047876-6753-45F2-B4C8-FF21943EF401}" destId="{C37CB0AE-D37B-46EC-A27C-C45A7A3607E0}" srcOrd="12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13" destOrd="0" presId="urn:microsoft.com/office/officeart/2005/8/layout/list1"/>
    <dgm:cxn modelId="{67625521-996F-4CF2-A21F-A14E3A830E6A}" type="presParOf" srcId="{2F047876-6753-45F2-B4C8-FF21943EF401}" destId="{2F81915F-14F6-466D-A6CF-5F1ACF3C16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5/8/layout/chevron1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/>
      <dgm:spPr/>
      <dgm:t>
        <a:bodyPr/>
        <a:lstStyle/>
        <a:p>
          <a:r>
            <a:rPr lang="en-US" dirty="0"/>
            <a:t>Removed unnecessary columns in order to declutter the data and make it easier to read</a:t>
          </a:r>
          <a:endParaRPr lang="en-CA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Removed timestamp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9CCB07E-3B24-4E0F-8274-3953431EE87C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Removed empty columns</a:t>
          </a:r>
          <a:endParaRPr lang="en-CA" dirty="0"/>
        </a:p>
      </dgm:t>
    </dgm:pt>
    <dgm:pt modelId="{011BBA63-0443-41AF-9FDD-5E28EA04BAD3}" type="parTrans" cxnId="{12699F72-59D5-4B8E-94C8-3DA438F9DDE7}">
      <dgm:prSet/>
      <dgm:spPr/>
      <dgm:t>
        <a:bodyPr/>
        <a:lstStyle/>
        <a:p>
          <a:endParaRPr lang="en-CA"/>
        </a:p>
      </dgm:t>
    </dgm:pt>
    <dgm:pt modelId="{DF63D7C0-5866-4F8A-AAEF-22A71678DF1F}" type="sibTrans" cxnId="{12699F72-59D5-4B8E-94C8-3DA438F9DDE7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/>
      <dgm:spPr/>
      <dgm:t>
        <a:bodyPr/>
        <a:lstStyle/>
        <a:p>
          <a:r>
            <a:rPr lang="en-US" dirty="0"/>
            <a:t>Looked for and removed unavailable/empty responses</a:t>
          </a:r>
          <a:endParaRPr lang="en-CA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/>
      <dgm:spPr/>
      <dgm:t>
        <a:bodyPr/>
        <a:lstStyle/>
        <a:p>
          <a:r>
            <a:rPr lang="en-US" dirty="0"/>
            <a:t>Cleaned responses and streamlined iterations into one value</a:t>
          </a:r>
          <a:endParaRPr lang="en-CA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030BEC09-446F-497C-9BCC-540F5B7CC469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One of the responses to </a:t>
          </a:r>
          <a:r>
            <a:rPr lang="en-US" dirty="0">
              <a:solidFill>
                <a:srgbClr val="1D1C1D"/>
              </a:solidFill>
              <a:latin typeface="Slack-Lato"/>
            </a:rPr>
            <a:t>types of cyber crime experienced was “Fake profile, none of the above”</a:t>
          </a:r>
          <a:endParaRPr lang="en-CA" dirty="0"/>
        </a:p>
      </dgm:t>
    </dgm:pt>
    <dgm:pt modelId="{C2F0D54F-3897-4BCA-A8C2-30CA1D7F2EAF}" type="parTrans" cxnId="{36D41A76-510C-45A9-89A7-075947F5C8D3}">
      <dgm:prSet/>
      <dgm:spPr/>
      <dgm:t>
        <a:bodyPr/>
        <a:lstStyle/>
        <a:p>
          <a:endParaRPr lang="en-CA"/>
        </a:p>
      </dgm:t>
    </dgm:pt>
    <dgm:pt modelId="{F2D10915-A720-4CB4-A8F6-7A5A880B266F}" type="sibTrans" cxnId="{36D41A76-510C-45A9-89A7-075947F5C8D3}">
      <dgm:prSet/>
      <dgm:spPr/>
      <dgm:t>
        <a:bodyPr/>
        <a:lstStyle/>
        <a:p>
          <a:endParaRPr lang="en-CA"/>
        </a:p>
      </dgm:t>
    </dgm:pt>
    <dgm:pt modelId="{E854022A-BCD1-452B-8B7D-95A9540C848E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Changed to “Fake profile” </a:t>
          </a:r>
          <a:endParaRPr lang="en-CA" dirty="0"/>
        </a:p>
      </dgm:t>
    </dgm:pt>
    <dgm:pt modelId="{78CCB67B-441A-404E-B90F-0EC334CEE89E}" type="parTrans" cxnId="{17523A66-BEE5-43F2-B34F-4D08611B0814}">
      <dgm:prSet/>
      <dgm:spPr/>
      <dgm:t>
        <a:bodyPr/>
        <a:lstStyle/>
        <a:p>
          <a:endParaRPr lang="en-CA"/>
        </a:p>
      </dgm:t>
    </dgm:pt>
    <dgm:pt modelId="{A2709B88-BC1C-4E93-AEC8-31B9F5DA69DC}" type="sibTrans" cxnId="{17523A66-BEE5-43F2-B34F-4D08611B0814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/>
      <dgm:spPr/>
      <dgm:t>
        <a:bodyPr/>
        <a:lstStyle/>
        <a:p>
          <a:r>
            <a:rPr lang="en-US" dirty="0"/>
            <a:t>Split the responses in order to count/tally the values</a:t>
          </a:r>
          <a:endParaRPr lang="en-CA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For the responses that allowed  for multiple answers, we split the answers using “comma separator” and tallied the results, this was applied for answers to:</a:t>
          </a: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806E223E-3DB9-46B9-B0AA-FC4A1CEE357C}">
      <dgm:prSet/>
      <dgm:spPr/>
      <dgm:t>
        <a:bodyPr/>
        <a:lstStyle/>
        <a:p>
          <a:r>
            <a:rPr lang="en-US" dirty="0"/>
            <a:t>Preferred social media</a:t>
          </a:r>
        </a:p>
      </dgm:t>
    </dgm:pt>
    <dgm:pt modelId="{FB61B832-0F1C-490D-8EA4-7D748AE2A95A}" type="parTrans" cxnId="{50BC7758-09F2-43AC-8620-3894CAB85A4A}">
      <dgm:prSet/>
      <dgm:spPr/>
      <dgm:t>
        <a:bodyPr/>
        <a:lstStyle/>
        <a:p>
          <a:endParaRPr lang="en-CA"/>
        </a:p>
      </dgm:t>
    </dgm:pt>
    <dgm:pt modelId="{7988699F-DA70-4E8A-B604-7A6CC02AF3CC}" type="sibTrans" cxnId="{50BC7758-09F2-43AC-8620-3894CAB85A4A}">
      <dgm:prSet/>
      <dgm:spPr/>
      <dgm:t>
        <a:bodyPr/>
        <a:lstStyle/>
        <a:p>
          <a:endParaRPr lang="en-CA"/>
        </a:p>
      </dgm:t>
    </dgm:pt>
    <dgm:pt modelId="{F21D5EE2-B510-4E3C-A974-6159A6D6D47B}">
      <dgm:prSet/>
      <dgm:spPr/>
      <dgm:t>
        <a:bodyPr/>
        <a:lstStyle/>
        <a:p>
          <a:r>
            <a:rPr lang="en-US" dirty="0"/>
            <a:t>Preferred form of communication</a:t>
          </a:r>
        </a:p>
      </dgm:t>
    </dgm:pt>
    <dgm:pt modelId="{6F8DC32E-C256-4059-9D37-9ECECD5BDABF}" type="parTrans" cxnId="{A26ACE69-6DEC-4995-8B3C-723C0511EF8B}">
      <dgm:prSet/>
      <dgm:spPr/>
      <dgm:t>
        <a:bodyPr/>
        <a:lstStyle/>
        <a:p>
          <a:endParaRPr lang="en-CA"/>
        </a:p>
      </dgm:t>
    </dgm:pt>
    <dgm:pt modelId="{F57D48E9-0801-44BB-A97D-0957006CA09E}" type="sibTrans" cxnId="{A26ACE69-6DEC-4995-8B3C-723C0511EF8B}">
      <dgm:prSet/>
      <dgm:spPr/>
      <dgm:t>
        <a:bodyPr/>
        <a:lstStyle/>
        <a:p>
          <a:endParaRPr lang="en-CA"/>
        </a:p>
      </dgm:t>
    </dgm:pt>
    <dgm:pt modelId="{48DD857B-CF18-47FE-885D-DD43B666FE30}">
      <dgm:prSet/>
      <dgm:spPr/>
      <dgm:t>
        <a:bodyPr/>
        <a:lstStyle/>
        <a:p>
          <a:r>
            <a:rPr lang="en-US" dirty="0"/>
            <a:t>Types of cyber crime experienced</a:t>
          </a:r>
        </a:p>
      </dgm:t>
    </dgm:pt>
    <dgm:pt modelId="{1F6B91AD-DE77-4E0C-AA78-5D76DEEB9446}" type="parTrans" cxnId="{479F470F-AF29-4A1A-B288-7744E19FC800}">
      <dgm:prSet/>
      <dgm:spPr/>
      <dgm:t>
        <a:bodyPr/>
        <a:lstStyle/>
        <a:p>
          <a:endParaRPr lang="en-CA"/>
        </a:p>
      </dgm:t>
    </dgm:pt>
    <dgm:pt modelId="{EA437621-0843-4815-9B5B-A216E6DD89F1}" type="sibTrans" cxnId="{479F470F-AF29-4A1A-B288-7744E19FC800}">
      <dgm:prSet/>
      <dgm:spPr/>
      <dgm:t>
        <a:bodyPr/>
        <a:lstStyle/>
        <a:p>
          <a:endParaRPr lang="en-CA"/>
        </a:p>
      </dgm:t>
    </dgm:pt>
    <dgm:pt modelId="{F99E9DBE-4BED-490E-95CF-08CC17F6D3F9}" type="pres">
      <dgm:prSet presAssocID="{18A12258-AE58-441C-9740-23FE6F76BD77}" presName="Name0" presStyleCnt="0">
        <dgm:presLayoutVars>
          <dgm:dir/>
          <dgm:animLvl val="lvl"/>
          <dgm:resizeHandles val="exact"/>
        </dgm:presLayoutVars>
      </dgm:prSet>
      <dgm:spPr/>
    </dgm:pt>
    <dgm:pt modelId="{C83FFDB1-FFDE-4DF9-B8BB-19EA20727CF3}" type="pres">
      <dgm:prSet presAssocID="{FDCAEB0F-F799-4D9D-BCB2-68BC42ECC13C}" presName="composite" presStyleCnt="0"/>
      <dgm:spPr/>
    </dgm:pt>
    <dgm:pt modelId="{B3ECBCF9-545B-4A03-938C-804AF336CD71}" type="pres">
      <dgm:prSet presAssocID="{FDCAEB0F-F799-4D9D-BCB2-68BC42ECC13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3220A1-F025-4F66-98F8-C34D7AE0C2C8}" type="pres">
      <dgm:prSet presAssocID="{FDCAEB0F-F799-4D9D-BCB2-68BC42ECC13C}" presName="desTx" presStyleLbl="revTx" presStyleIdx="0" presStyleCnt="3" custLinFactNeighborX="7742" custLinFactNeighborY="2670">
        <dgm:presLayoutVars>
          <dgm:bulletEnabled val="1"/>
        </dgm:presLayoutVars>
      </dgm:prSet>
      <dgm:spPr/>
    </dgm:pt>
    <dgm:pt modelId="{988B0257-C48A-444A-B1C9-8A3298EDD546}" type="pres">
      <dgm:prSet presAssocID="{8BF38C58-3CF4-4EBA-A061-3C211C87C648}" presName="space" presStyleCnt="0"/>
      <dgm:spPr/>
    </dgm:pt>
    <dgm:pt modelId="{38268B5D-F520-44D5-B00E-1FC24DEE0CCD}" type="pres">
      <dgm:prSet presAssocID="{F753261F-9E60-47E6-B698-AEC4ADD97F13}" presName="composite" presStyleCnt="0"/>
      <dgm:spPr/>
    </dgm:pt>
    <dgm:pt modelId="{A30FDA5A-A4FC-4AE6-A81D-6FC62016A1B6}" type="pres">
      <dgm:prSet presAssocID="{F753261F-9E60-47E6-B698-AEC4ADD97F1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E14130-6CED-4DA4-BBB8-BA65EEE2F6A2}" type="pres">
      <dgm:prSet presAssocID="{F753261F-9E60-47E6-B698-AEC4ADD97F13}" presName="desTx" presStyleLbl="revTx" presStyleIdx="0" presStyleCnt="3">
        <dgm:presLayoutVars>
          <dgm:bulletEnabled val="1"/>
        </dgm:presLayoutVars>
      </dgm:prSet>
      <dgm:spPr/>
    </dgm:pt>
    <dgm:pt modelId="{1310711A-2BF0-4E76-BC74-8A846AFB07BF}" type="pres">
      <dgm:prSet presAssocID="{40710662-62F0-46FA-8BC3-55445912461F}" presName="space" presStyleCnt="0"/>
      <dgm:spPr/>
    </dgm:pt>
    <dgm:pt modelId="{B34A2F26-1BB0-42BF-B7FA-2ABE7E3B069D}" type="pres">
      <dgm:prSet presAssocID="{C537B73D-BAAD-47A9-8B9D-93F02C83ED0F}" presName="composite" presStyleCnt="0"/>
      <dgm:spPr/>
    </dgm:pt>
    <dgm:pt modelId="{3BF5E620-2867-4DDF-A6DD-AA28D8176D80}" type="pres">
      <dgm:prSet presAssocID="{C537B73D-BAAD-47A9-8B9D-93F02C83ED0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A4C48A-9363-4988-B3E9-F395468A9553}" type="pres">
      <dgm:prSet presAssocID="{C537B73D-BAAD-47A9-8B9D-93F02C83ED0F}" presName="desTx" presStyleLbl="revTx" presStyleIdx="1" presStyleCnt="3" custLinFactNeighborX="4392" custLinFactNeighborY="2670">
        <dgm:presLayoutVars>
          <dgm:bulletEnabled val="1"/>
        </dgm:presLayoutVars>
      </dgm:prSet>
      <dgm:spPr/>
    </dgm:pt>
    <dgm:pt modelId="{7F518AFB-0F69-4174-8F1F-798F0034792A}" type="pres">
      <dgm:prSet presAssocID="{C457F093-C590-44C9-A253-BCFDE8EFD8EA}" presName="space" presStyleCnt="0"/>
      <dgm:spPr/>
    </dgm:pt>
    <dgm:pt modelId="{7C3E0418-4CE2-4830-9877-074528405D6A}" type="pres">
      <dgm:prSet presAssocID="{1EBEA1C9-56AA-4D30-BB49-5D412CBE7594}" presName="composite" presStyleCnt="0"/>
      <dgm:spPr/>
    </dgm:pt>
    <dgm:pt modelId="{FC4F09DA-EA9E-4649-A80C-83FC7613F648}" type="pres">
      <dgm:prSet presAssocID="{1EBEA1C9-56AA-4D30-BB49-5D412CBE759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5E16D03-2FFD-4A10-A631-D6A42FC7503B}" type="pres">
      <dgm:prSet presAssocID="{1EBEA1C9-56AA-4D30-BB49-5D412CBE7594}" presName="desTx" presStyleLbl="revTx" presStyleIdx="2" presStyleCnt="3" custScaleX="109193" custLinFactNeighborX="4392" custLinFactNeighborY="2670">
        <dgm:presLayoutVars>
          <dgm:bulletEnabled val="1"/>
        </dgm:presLayoutVars>
      </dgm:prSet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B0333C0A-E43E-4421-A1C1-F7E1F8C1E985}" type="presOf" srcId="{E854022A-BCD1-452B-8B7D-95A9540C848E}" destId="{AFA4C48A-9363-4988-B3E9-F395468A9553}" srcOrd="0" destOrd="1" presId="urn:microsoft.com/office/officeart/2005/8/layout/chevron1"/>
    <dgm:cxn modelId="{479F470F-AF29-4A1A-B288-7744E19FC800}" srcId="{4044C601-E76E-4670-8651-68EDB3748F17}" destId="{48DD857B-CF18-47FE-885D-DD43B666FE30}" srcOrd="2" destOrd="0" parTransId="{1F6B91AD-DE77-4E0C-AA78-5D76DEEB9446}" sibTransId="{EA437621-0843-4815-9B5B-A216E6DD89F1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EC0BC93F-D1E4-4DD2-A88B-FF4502D4C88E}" type="presOf" srcId="{18A12258-AE58-441C-9740-23FE6F76BD77}" destId="{F99E9DBE-4BED-490E-95CF-08CC17F6D3F9}" srcOrd="0" destOrd="0" presId="urn:microsoft.com/office/officeart/2005/8/layout/chevron1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FCD35A5D-B5CB-4D22-A9C8-CDBDC265C3D5}" type="presOf" srcId="{583BAF11-B8B0-4D06-A04C-E9CEFA5993D2}" destId="{AD3220A1-F025-4F66-98F8-C34D7AE0C2C8}" srcOrd="0" destOrd="0" presId="urn:microsoft.com/office/officeart/2005/8/layout/chevron1"/>
    <dgm:cxn modelId="{17523A66-BEE5-43F2-B34F-4D08611B0814}" srcId="{C537B73D-BAAD-47A9-8B9D-93F02C83ED0F}" destId="{E854022A-BCD1-452B-8B7D-95A9540C848E}" srcOrd="1" destOrd="0" parTransId="{78CCB67B-441A-404E-B90F-0EC334CEE89E}" sibTransId="{A2709B88-BC1C-4E93-AEC8-31B9F5DA69DC}"/>
    <dgm:cxn modelId="{A26ACE69-6DEC-4995-8B3C-723C0511EF8B}" srcId="{4044C601-E76E-4670-8651-68EDB3748F17}" destId="{F21D5EE2-B510-4E3C-A974-6159A6D6D47B}" srcOrd="1" destOrd="0" parTransId="{6F8DC32E-C256-4059-9D37-9ECECD5BDABF}" sibTransId="{F57D48E9-0801-44BB-A97D-0957006CA09E}"/>
    <dgm:cxn modelId="{12699F72-59D5-4B8E-94C8-3DA438F9DDE7}" srcId="{FDCAEB0F-F799-4D9D-BCB2-68BC42ECC13C}" destId="{F9CCB07E-3B24-4E0F-8274-3953431EE87C}" srcOrd="1" destOrd="0" parTransId="{011BBA63-0443-41AF-9FDD-5E28EA04BAD3}" sibTransId="{DF63D7C0-5866-4F8A-AAEF-22A71678DF1F}"/>
    <dgm:cxn modelId="{D09F9A54-FFBD-4AD3-8558-99780A6355E2}" type="presOf" srcId="{1EBEA1C9-56AA-4D30-BB49-5D412CBE7594}" destId="{FC4F09DA-EA9E-4649-A80C-83FC7613F648}" srcOrd="0" destOrd="0" presId="urn:microsoft.com/office/officeart/2005/8/layout/chevron1"/>
    <dgm:cxn modelId="{36D41A76-510C-45A9-89A7-075947F5C8D3}" srcId="{C537B73D-BAAD-47A9-8B9D-93F02C83ED0F}" destId="{030BEC09-446F-497C-9BCC-540F5B7CC469}" srcOrd="0" destOrd="0" parTransId="{C2F0D54F-3897-4BCA-A8C2-30CA1D7F2EAF}" sibTransId="{F2D10915-A720-4CB4-A8F6-7A5A880B266F}"/>
    <dgm:cxn modelId="{C6F5AF56-8A87-4022-9C65-DDD6C3B0E57A}" type="presOf" srcId="{C537B73D-BAAD-47A9-8B9D-93F02C83ED0F}" destId="{3BF5E620-2867-4DDF-A6DD-AA28D8176D80}" srcOrd="0" destOrd="0" presId="urn:microsoft.com/office/officeart/2005/8/layout/chevron1"/>
    <dgm:cxn modelId="{50BC7758-09F2-43AC-8620-3894CAB85A4A}" srcId="{4044C601-E76E-4670-8651-68EDB3748F17}" destId="{806E223E-3DB9-46B9-B0AA-FC4A1CEE357C}" srcOrd="0" destOrd="0" parTransId="{FB61B832-0F1C-490D-8EA4-7D748AE2A95A}" sibTransId="{7988699F-DA70-4E8A-B604-7A6CC02AF3CC}"/>
    <dgm:cxn modelId="{12E8C158-B507-49DB-B187-6D2E510D83BD}" type="presOf" srcId="{030BEC09-446F-497C-9BCC-540F5B7CC469}" destId="{AFA4C48A-9363-4988-B3E9-F395468A9553}" srcOrd="0" destOrd="0" presId="urn:microsoft.com/office/officeart/2005/8/layout/chevron1"/>
    <dgm:cxn modelId="{9970C879-49B8-4B9F-91F6-834B150B26EB}" type="presOf" srcId="{48DD857B-CF18-47FE-885D-DD43B666FE30}" destId="{55E16D03-2FFD-4A10-A631-D6A42FC7503B}" srcOrd="0" destOrd="3" presId="urn:microsoft.com/office/officeart/2005/8/layout/chevron1"/>
    <dgm:cxn modelId="{D9B4D38C-BD40-42DC-8778-D4781D054BDC}" type="presOf" srcId="{F21D5EE2-B510-4E3C-A974-6159A6D6D47B}" destId="{55E16D03-2FFD-4A10-A631-D6A42FC7503B}" srcOrd="0" destOrd="2" presId="urn:microsoft.com/office/officeart/2005/8/layout/chevron1"/>
    <dgm:cxn modelId="{D70DFB96-6C84-42EA-ADC0-22C03E92F39A}" type="presOf" srcId="{4044C601-E76E-4670-8651-68EDB3748F17}" destId="{55E16D03-2FFD-4A10-A631-D6A42FC7503B}" srcOrd="0" destOrd="0" presId="urn:microsoft.com/office/officeart/2005/8/layout/chevron1"/>
    <dgm:cxn modelId="{449346B1-954E-49D1-ACEE-93B6CCB632F9}" type="presOf" srcId="{806E223E-3DB9-46B9-B0AA-FC4A1CEE357C}" destId="{55E16D03-2FFD-4A10-A631-D6A42FC7503B}" srcOrd="0" destOrd="1" presId="urn:microsoft.com/office/officeart/2005/8/layout/chevron1"/>
    <dgm:cxn modelId="{50C8FBB1-3F47-4370-A6FE-65A61C4F3A0D}" type="presOf" srcId="{FDCAEB0F-F799-4D9D-BCB2-68BC42ECC13C}" destId="{B3ECBCF9-545B-4A03-938C-804AF336CD71}" srcOrd="0" destOrd="0" presId="urn:microsoft.com/office/officeart/2005/8/layout/chevron1"/>
    <dgm:cxn modelId="{D1EC75C5-B8D5-4EEB-854A-0113C6F7D1E3}" type="presOf" srcId="{F9CCB07E-3B24-4E0F-8274-3953431EE87C}" destId="{AD3220A1-F025-4F66-98F8-C34D7AE0C2C8}" srcOrd="0" destOrd="1" presId="urn:microsoft.com/office/officeart/2005/8/layout/chevron1"/>
    <dgm:cxn modelId="{2011EFCB-4029-451E-9626-A233D599DCFE}" type="presOf" srcId="{F753261F-9E60-47E6-B698-AEC4ADD97F13}" destId="{A30FDA5A-A4FC-4AE6-A81D-6FC62016A1B6}" srcOrd="0" destOrd="0" presId="urn:microsoft.com/office/officeart/2005/8/layout/chevron1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8978C550-CA40-47F8-BFE2-3DF8869A930A}" type="presParOf" srcId="{F99E9DBE-4BED-490E-95CF-08CC17F6D3F9}" destId="{C83FFDB1-FFDE-4DF9-B8BB-19EA20727CF3}" srcOrd="0" destOrd="0" presId="urn:microsoft.com/office/officeart/2005/8/layout/chevron1"/>
    <dgm:cxn modelId="{024CF45A-36D4-4701-8959-2B20A4C75494}" type="presParOf" srcId="{C83FFDB1-FFDE-4DF9-B8BB-19EA20727CF3}" destId="{B3ECBCF9-545B-4A03-938C-804AF336CD71}" srcOrd="0" destOrd="0" presId="urn:microsoft.com/office/officeart/2005/8/layout/chevron1"/>
    <dgm:cxn modelId="{AAF95A24-D45C-4DAC-95A1-CE8033B59069}" type="presParOf" srcId="{C83FFDB1-FFDE-4DF9-B8BB-19EA20727CF3}" destId="{AD3220A1-F025-4F66-98F8-C34D7AE0C2C8}" srcOrd="1" destOrd="0" presId="urn:microsoft.com/office/officeart/2005/8/layout/chevron1"/>
    <dgm:cxn modelId="{53C7DF2F-786B-4BD7-8352-8CEEDE0FD99F}" type="presParOf" srcId="{F99E9DBE-4BED-490E-95CF-08CC17F6D3F9}" destId="{988B0257-C48A-444A-B1C9-8A3298EDD546}" srcOrd="1" destOrd="0" presId="urn:microsoft.com/office/officeart/2005/8/layout/chevron1"/>
    <dgm:cxn modelId="{29EDF675-BEF5-47F1-8378-6C8932976EFD}" type="presParOf" srcId="{F99E9DBE-4BED-490E-95CF-08CC17F6D3F9}" destId="{38268B5D-F520-44D5-B00E-1FC24DEE0CCD}" srcOrd="2" destOrd="0" presId="urn:microsoft.com/office/officeart/2005/8/layout/chevron1"/>
    <dgm:cxn modelId="{BB8CC2B3-5293-46C2-BAE0-0AA8149E094F}" type="presParOf" srcId="{38268B5D-F520-44D5-B00E-1FC24DEE0CCD}" destId="{A30FDA5A-A4FC-4AE6-A81D-6FC62016A1B6}" srcOrd="0" destOrd="0" presId="urn:microsoft.com/office/officeart/2005/8/layout/chevron1"/>
    <dgm:cxn modelId="{A6CDC2F3-6719-4D08-8F00-4183721B8AB7}" type="presParOf" srcId="{38268B5D-F520-44D5-B00E-1FC24DEE0CCD}" destId="{ECE14130-6CED-4DA4-BBB8-BA65EEE2F6A2}" srcOrd="1" destOrd="0" presId="urn:microsoft.com/office/officeart/2005/8/layout/chevron1"/>
    <dgm:cxn modelId="{40409D5D-721B-413A-AE32-4B704D8134ED}" type="presParOf" srcId="{F99E9DBE-4BED-490E-95CF-08CC17F6D3F9}" destId="{1310711A-2BF0-4E76-BC74-8A846AFB07BF}" srcOrd="3" destOrd="0" presId="urn:microsoft.com/office/officeart/2005/8/layout/chevron1"/>
    <dgm:cxn modelId="{AFCAEFD9-D598-400F-8D6E-A0422C31FAA5}" type="presParOf" srcId="{F99E9DBE-4BED-490E-95CF-08CC17F6D3F9}" destId="{B34A2F26-1BB0-42BF-B7FA-2ABE7E3B069D}" srcOrd="4" destOrd="0" presId="urn:microsoft.com/office/officeart/2005/8/layout/chevron1"/>
    <dgm:cxn modelId="{4E466EB2-A1D5-4767-BC20-97E20F7CCA8F}" type="presParOf" srcId="{B34A2F26-1BB0-42BF-B7FA-2ABE7E3B069D}" destId="{3BF5E620-2867-4DDF-A6DD-AA28D8176D80}" srcOrd="0" destOrd="0" presId="urn:microsoft.com/office/officeart/2005/8/layout/chevron1"/>
    <dgm:cxn modelId="{88273E75-D48E-42FE-BD0B-840A0E00BBA5}" type="presParOf" srcId="{B34A2F26-1BB0-42BF-B7FA-2ABE7E3B069D}" destId="{AFA4C48A-9363-4988-B3E9-F395468A9553}" srcOrd="1" destOrd="0" presId="urn:microsoft.com/office/officeart/2005/8/layout/chevron1"/>
    <dgm:cxn modelId="{61E4E829-18FC-44E4-823C-E353297EE6A2}" type="presParOf" srcId="{F99E9DBE-4BED-490E-95CF-08CC17F6D3F9}" destId="{7F518AFB-0F69-4174-8F1F-798F0034792A}" srcOrd="5" destOrd="0" presId="urn:microsoft.com/office/officeart/2005/8/layout/chevron1"/>
    <dgm:cxn modelId="{CF73D84A-61D9-4F16-AE67-4244A6DBA5EF}" type="presParOf" srcId="{F99E9DBE-4BED-490E-95CF-08CC17F6D3F9}" destId="{7C3E0418-4CE2-4830-9877-074528405D6A}" srcOrd="6" destOrd="0" presId="urn:microsoft.com/office/officeart/2005/8/layout/chevron1"/>
    <dgm:cxn modelId="{96924D97-A8FA-403A-A18E-24FCA97580A3}" type="presParOf" srcId="{7C3E0418-4CE2-4830-9877-074528405D6A}" destId="{FC4F09DA-EA9E-4649-A80C-83FC7613F648}" srcOrd="0" destOrd="0" presId="urn:microsoft.com/office/officeart/2005/8/layout/chevron1"/>
    <dgm:cxn modelId="{D12C9DAE-40CF-4689-B0E3-0ADE49BF9BF8}" type="presParOf" srcId="{7C3E0418-4CE2-4830-9877-074528405D6A}" destId="{55E16D03-2FFD-4A10-A631-D6A42FC7503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3CDA5-9AC6-4434-B445-25C44377065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08F9D017-8A88-4962-902C-61EA148883D6}">
      <dgm:prSet phldrT="[Text]" custT="1"/>
      <dgm:spPr/>
      <dgm:t>
        <a:bodyPr/>
        <a:lstStyle/>
        <a:p>
          <a:pPr>
            <a:buNone/>
          </a:pPr>
          <a:r>
            <a:rPr lang="en-US" sz="2400" b="1" dirty="0"/>
            <a:t>Analyzing the responses</a:t>
          </a:r>
          <a:endParaRPr lang="en-CA" sz="2400" dirty="0"/>
        </a:p>
      </dgm:t>
    </dgm:pt>
    <dgm:pt modelId="{662D0A32-7AA8-4B4B-9F9E-7F9D53C20DC0}" type="parTrans" cxnId="{168E469C-B58F-4D05-8701-95DF1B0B66AD}">
      <dgm:prSet/>
      <dgm:spPr/>
      <dgm:t>
        <a:bodyPr/>
        <a:lstStyle/>
        <a:p>
          <a:endParaRPr lang="en-CA"/>
        </a:p>
      </dgm:t>
    </dgm:pt>
    <dgm:pt modelId="{BF268E53-6965-414F-A6FE-07B7799502FC}" type="sibTrans" cxnId="{168E469C-B58F-4D05-8701-95DF1B0B66AD}">
      <dgm:prSet/>
      <dgm:spPr/>
      <dgm:t>
        <a:bodyPr/>
        <a:lstStyle/>
        <a:p>
          <a:endParaRPr lang="en-CA"/>
        </a:p>
      </dgm:t>
    </dgm:pt>
    <dgm:pt modelId="{067F16AE-7D47-4EA1-B048-D40131FBF1E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Count / tally the responses for each question.</a:t>
          </a:r>
          <a:r>
            <a:rPr lang="en-US" sz="2200" dirty="0"/>
            <a:t> </a:t>
          </a:r>
          <a:r>
            <a:rPr lang="en-US" sz="1800" i="1" dirty="0"/>
            <a:t>(For example: which social media platform is preferred by the respondents?) </a:t>
          </a:r>
          <a:endParaRPr lang="en-CA" sz="1800" i="1" dirty="0"/>
        </a:p>
      </dgm:t>
    </dgm:pt>
    <dgm:pt modelId="{539E2CD2-29AB-4CC9-A691-06D3058269E7}" type="parTrans" cxnId="{9B804AC9-FCCF-4D3C-A7A9-1B55405119CE}">
      <dgm:prSet/>
      <dgm:spPr/>
      <dgm:t>
        <a:bodyPr/>
        <a:lstStyle/>
        <a:p>
          <a:endParaRPr lang="en-CA"/>
        </a:p>
      </dgm:t>
    </dgm:pt>
    <dgm:pt modelId="{6FB4DAA7-1E46-41B4-8966-944A0088DE9C}" type="sibTrans" cxnId="{9B804AC9-FCCF-4D3C-A7A9-1B55405119CE}">
      <dgm:prSet/>
      <dgm:spPr/>
      <dgm:t>
        <a:bodyPr/>
        <a:lstStyle/>
        <a:p>
          <a:endParaRPr lang="en-CA"/>
        </a:p>
      </dgm:t>
    </dgm:pt>
    <dgm:pt modelId="{EE12A5D9-9CF5-4FD8-9713-2120A88B0B17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400" b="1" dirty="0"/>
            <a:t>Visualizing the findings</a:t>
          </a:r>
          <a:endParaRPr lang="en-CA" sz="2400" dirty="0"/>
        </a:p>
      </dgm:t>
    </dgm:pt>
    <dgm:pt modelId="{A443F71B-545E-4900-9ABA-6155FD51000F}" type="parTrans" cxnId="{4C217416-A5B1-4DF9-BEA0-87FF7404CD9C}">
      <dgm:prSet/>
      <dgm:spPr/>
      <dgm:t>
        <a:bodyPr/>
        <a:lstStyle/>
        <a:p>
          <a:endParaRPr lang="en-CA"/>
        </a:p>
      </dgm:t>
    </dgm:pt>
    <dgm:pt modelId="{1F83B6B9-3FBC-40B3-B3B8-B451E1BADDE7}" type="sibTrans" cxnId="{4C217416-A5B1-4DF9-BEA0-87FF7404CD9C}">
      <dgm:prSet/>
      <dgm:spPr/>
      <dgm:t>
        <a:bodyPr/>
        <a:lstStyle/>
        <a:p>
          <a:endParaRPr lang="en-CA"/>
        </a:p>
      </dgm:t>
    </dgm:pt>
    <dgm:pt modelId="{7A8F84FA-1D40-4018-80D6-A192C797656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Pie charts</a:t>
          </a:r>
          <a:endParaRPr lang="en-CA" sz="2000" dirty="0"/>
        </a:p>
      </dgm:t>
    </dgm:pt>
    <dgm:pt modelId="{0FD4D150-0821-42F4-91CA-C9A98063B744}" type="parTrans" cxnId="{43E08EE7-1FC8-42ED-A7D2-4619DD9D2A46}">
      <dgm:prSet/>
      <dgm:spPr/>
      <dgm:t>
        <a:bodyPr/>
        <a:lstStyle/>
        <a:p>
          <a:endParaRPr lang="en-CA"/>
        </a:p>
      </dgm:t>
    </dgm:pt>
    <dgm:pt modelId="{17017D4A-6981-4757-BBAF-6648C181E3A6}" type="sibTrans" cxnId="{43E08EE7-1FC8-42ED-A7D2-4619DD9D2A46}">
      <dgm:prSet/>
      <dgm:spPr/>
      <dgm:t>
        <a:bodyPr/>
        <a:lstStyle/>
        <a:p>
          <a:endParaRPr lang="en-CA"/>
        </a:p>
      </dgm:t>
    </dgm:pt>
    <dgm:pt modelId="{D0F9D200-E7D2-4116-A5A3-CEE47E04157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/>
            <a:t>Groupby</a:t>
          </a:r>
          <a:r>
            <a:rPr lang="en-US" sz="2000" dirty="0"/>
            <a:t> responses in order to understand the dynamic relationships.</a:t>
          </a:r>
          <a:r>
            <a:rPr lang="en-US" sz="2200" dirty="0"/>
            <a:t> </a:t>
          </a:r>
          <a:r>
            <a:rPr lang="en-US" sz="1800" i="1" dirty="0"/>
            <a:t>(For example: relationship between platform preferences and time spent on social media)</a:t>
          </a:r>
          <a:endParaRPr lang="en-CA" sz="1800" i="1" dirty="0"/>
        </a:p>
      </dgm:t>
    </dgm:pt>
    <dgm:pt modelId="{077294E5-940D-47A4-97AC-F33004BBE83F}" type="parTrans" cxnId="{83D923C8-CB8D-483C-BF71-91B1166DDDD1}">
      <dgm:prSet/>
      <dgm:spPr/>
      <dgm:t>
        <a:bodyPr/>
        <a:lstStyle/>
        <a:p>
          <a:endParaRPr lang="en-CA"/>
        </a:p>
      </dgm:t>
    </dgm:pt>
    <dgm:pt modelId="{2331EBF4-6080-4B09-9E69-D64C6C3816EB}" type="sibTrans" cxnId="{83D923C8-CB8D-483C-BF71-91B1166DDDD1}">
      <dgm:prSet/>
      <dgm:spPr/>
      <dgm:t>
        <a:bodyPr/>
        <a:lstStyle/>
        <a:p>
          <a:endParaRPr lang="en-CA"/>
        </a:p>
      </dgm:t>
    </dgm:pt>
    <dgm:pt modelId="{EFA8DC25-8BC0-4B15-AB74-45C7EC1DBBB9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Bar charts</a:t>
          </a:r>
        </a:p>
      </dgm:t>
    </dgm:pt>
    <dgm:pt modelId="{6FFB66CE-E43F-4EA7-BB29-2A76C70E56A9}" type="parTrans" cxnId="{D5230501-DCFD-4FC0-9C7D-B4AD57C89A08}">
      <dgm:prSet/>
      <dgm:spPr/>
      <dgm:t>
        <a:bodyPr/>
        <a:lstStyle/>
        <a:p>
          <a:endParaRPr lang="en-CA"/>
        </a:p>
      </dgm:t>
    </dgm:pt>
    <dgm:pt modelId="{265123D6-9829-413E-8951-C5F92196AE22}" type="sibTrans" cxnId="{D5230501-DCFD-4FC0-9C7D-B4AD57C89A08}">
      <dgm:prSet/>
      <dgm:spPr/>
      <dgm:t>
        <a:bodyPr/>
        <a:lstStyle/>
        <a:p>
          <a:endParaRPr lang="en-CA"/>
        </a:p>
      </dgm:t>
    </dgm:pt>
    <dgm:pt modelId="{F4AD965E-4D49-4D4D-9FD7-14BE51109B55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Stacked bar chart</a:t>
          </a:r>
        </a:p>
      </dgm:t>
    </dgm:pt>
    <dgm:pt modelId="{600CBE0E-FADF-469C-A1E9-83908394FEA9}" type="parTrans" cxnId="{166B1BEB-B78B-4A66-A80C-11598FA47151}">
      <dgm:prSet/>
      <dgm:spPr/>
      <dgm:t>
        <a:bodyPr/>
        <a:lstStyle/>
        <a:p>
          <a:endParaRPr lang="en-CA"/>
        </a:p>
      </dgm:t>
    </dgm:pt>
    <dgm:pt modelId="{38FA0213-4640-40D8-93BE-FC302DC56DFA}" type="sibTrans" cxnId="{166B1BEB-B78B-4A66-A80C-11598FA47151}">
      <dgm:prSet/>
      <dgm:spPr/>
      <dgm:t>
        <a:bodyPr/>
        <a:lstStyle/>
        <a:p>
          <a:endParaRPr lang="en-CA"/>
        </a:p>
      </dgm:t>
    </dgm:pt>
    <dgm:pt modelId="{6E23DAF8-4678-4E65-A5EE-668E6AA84E3C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Line regression</a:t>
          </a:r>
        </a:p>
      </dgm:t>
    </dgm:pt>
    <dgm:pt modelId="{E995CC6E-E1D7-4ECD-BFBA-C8ABA15DB66C}" type="parTrans" cxnId="{48E77C45-B699-41EE-A24E-1289957D41AE}">
      <dgm:prSet/>
      <dgm:spPr/>
      <dgm:t>
        <a:bodyPr/>
        <a:lstStyle/>
        <a:p>
          <a:endParaRPr lang="en-CA"/>
        </a:p>
      </dgm:t>
    </dgm:pt>
    <dgm:pt modelId="{4423E2EA-8B1E-45B6-B017-0580F8A4CAC6}" type="sibTrans" cxnId="{48E77C45-B699-41EE-A24E-1289957D41AE}">
      <dgm:prSet/>
      <dgm:spPr/>
      <dgm:t>
        <a:bodyPr/>
        <a:lstStyle/>
        <a:p>
          <a:endParaRPr lang="en-CA"/>
        </a:p>
      </dgm:t>
    </dgm:pt>
    <dgm:pt modelId="{0C50CC09-F821-40ED-B031-0F6F3CD87C75}" type="pres">
      <dgm:prSet presAssocID="{5CC3CDA5-9AC6-4434-B445-25C443770658}" presName="linear" presStyleCnt="0">
        <dgm:presLayoutVars>
          <dgm:dir/>
          <dgm:animLvl val="lvl"/>
          <dgm:resizeHandles val="exact"/>
        </dgm:presLayoutVars>
      </dgm:prSet>
      <dgm:spPr/>
    </dgm:pt>
    <dgm:pt modelId="{5FC7F760-9906-4AAA-9BEE-BAD708F528FC}" type="pres">
      <dgm:prSet presAssocID="{08F9D017-8A88-4962-902C-61EA148883D6}" presName="parentLin" presStyleCnt="0"/>
      <dgm:spPr/>
    </dgm:pt>
    <dgm:pt modelId="{C112FA87-FE26-43E9-A446-8FA288ECB26A}" type="pres">
      <dgm:prSet presAssocID="{08F9D017-8A88-4962-902C-61EA148883D6}" presName="parentLeftMargin" presStyleLbl="node1" presStyleIdx="0" presStyleCnt="2"/>
      <dgm:spPr/>
    </dgm:pt>
    <dgm:pt modelId="{D96B4797-9C61-4B18-B64F-B3DC6A600907}" type="pres">
      <dgm:prSet presAssocID="{08F9D017-8A88-4962-902C-61EA148883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5AB37E-25CB-4D77-85E6-F4CACEF2C2EE}" type="pres">
      <dgm:prSet presAssocID="{08F9D017-8A88-4962-902C-61EA148883D6}" presName="negativeSpace" presStyleCnt="0"/>
      <dgm:spPr/>
    </dgm:pt>
    <dgm:pt modelId="{1BC58FE7-259F-4162-BB6E-EA83A287DD82}" type="pres">
      <dgm:prSet presAssocID="{08F9D017-8A88-4962-902C-61EA148883D6}" presName="childText" presStyleLbl="conFgAcc1" presStyleIdx="0" presStyleCnt="2">
        <dgm:presLayoutVars>
          <dgm:bulletEnabled val="1"/>
        </dgm:presLayoutVars>
      </dgm:prSet>
      <dgm:spPr/>
    </dgm:pt>
    <dgm:pt modelId="{6AD10160-C766-4D43-B433-02DCF0A5B045}" type="pres">
      <dgm:prSet presAssocID="{BF268E53-6965-414F-A6FE-07B7799502FC}" presName="spaceBetweenRectangles" presStyleCnt="0"/>
      <dgm:spPr/>
    </dgm:pt>
    <dgm:pt modelId="{46C65E3A-2262-4EFE-ABBA-E45078744895}" type="pres">
      <dgm:prSet presAssocID="{EE12A5D9-9CF5-4FD8-9713-2120A88B0B17}" presName="parentLin" presStyleCnt="0"/>
      <dgm:spPr/>
    </dgm:pt>
    <dgm:pt modelId="{BA9985F2-5114-4B03-BD9B-A9D0076A6124}" type="pres">
      <dgm:prSet presAssocID="{EE12A5D9-9CF5-4FD8-9713-2120A88B0B17}" presName="parentLeftMargin" presStyleLbl="node1" presStyleIdx="0" presStyleCnt="2"/>
      <dgm:spPr/>
    </dgm:pt>
    <dgm:pt modelId="{DFEC042D-25EE-4F7F-85C7-7F3457C8094E}" type="pres">
      <dgm:prSet presAssocID="{EE12A5D9-9CF5-4FD8-9713-2120A88B0B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C9BC70-0689-45E6-8C69-6B8DFE50A7AA}" type="pres">
      <dgm:prSet presAssocID="{EE12A5D9-9CF5-4FD8-9713-2120A88B0B17}" presName="negativeSpace" presStyleCnt="0"/>
      <dgm:spPr/>
    </dgm:pt>
    <dgm:pt modelId="{84498D5E-FD98-4037-9FDF-277C49EBD24B}" type="pres">
      <dgm:prSet presAssocID="{EE12A5D9-9CF5-4FD8-9713-2120A88B0B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230501-DCFD-4FC0-9C7D-B4AD57C89A08}" srcId="{EE12A5D9-9CF5-4FD8-9713-2120A88B0B17}" destId="{EFA8DC25-8BC0-4B15-AB74-45C7EC1DBBB9}" srcOrd="1" destOrd="0" parTransId="{6FFB66CE-E43F-4EA7-BB29-2A76C70E56A9}" sibTransId="{265123D6-9829-413E-8951-C5F92196AE22}"/>
    <dgm:cxn modelId="{1BD1D011-3BE1-4847-852C-E11174C6A63E}" type="presOf" srcId="{7A8F84FA-1D40-4018-80D6-A192C7976560}" destId="{84498D5E-FD98-4037-9FDF-277C49EBD24B}" srcOrd="0" destOrd="0" presId="urn:microsoft.com/office/officeart/2005/8/layout/list1"/>
    <dgm:cxn modelId="{4C217416-A5B1-4DF9-BEA0-87FF7404CD9C}" srcId="{5CC3CDA5-9AC6-4434-B445-25C443770658}" destId="{EE12A5D9-9CF5-4FD8-9713-2120A88B0B17}" srcOrd="1" destOrd="0" parTransId="{A443F71B-545E-4900-9ABA-6155FD51000F}" sibTransId="{1F83B6B9-3FBC-40B3-B3B8-B451E1BADDE7}"/>
    <dgm:cxn modelId="{2C32E028-4487-49F2-A9BA-CE25C958B7E3}" type="presOf" srcId="{EE12A5D9-9CF5-4FD8-9713-2120A88B0B17}" destId="{BA9985F2-5114-4B03-BD9B-A9D0076A6124}" srcOrd="0" destOrd="0" presId="urn:microsoft.com/office/officeart/2005/8/layout/list1"/>
    <dgm:cxn modelId="{85FBF333-1076-4F38-B1B4-7D4615DD9634}" type="presOf" srcId="{5CC3CDA5-9AC6-4434-B445-25C443770658}" destId="{0C50CC09-F821-40ED-B031-0F6F3CD87C75}" srcOrd="0" destOrd="0" presId="urn:microsoft.com/office/officeart/2005/8/layout/list1"/>
    <dgm:cxn modelId="{48A73C35-373D-4953-ACCD-9781B52BCEC9}" type="presOf" srcId="{EFA8DC25-8BC0-4B15-AB74-45C7EC1DBBB9}" destId="{84498D5E-FD98-4037-9FDF-277C49EBD24B}" srcOrd="0" destOrd="1" presId="urn:microsoft.com/office/officeart/2005/8/layout/list1"/>
    <dgm:cxn modelId="{48E77C45-B699-41EE-A24E-1289957D41AE}" srcId="{EE12A5D9-9CF5-4FD8-9713-2120A88B0B17}" destId="{6E23DAF8-4678-4E65-A5EE-668E6AA84E3C}" srcOrd="3" destOrd="0" parTransId="{E995CC6E-E1D7-4ECD-BFBA-C8ABA15DB66C}" sibTransId="{4423E2EA-8B1E-45B6-B017-0580F8A4CAC6}"/>
    <dgm:cxn modelId="{1A78C677-07D3-46E7-9159-3C14978D320C}" type="presOf" srcId="{D0F9D200-E7D2-4116-A5A3-CEE47E041570}" destId="{1BC58FE7-259F-4162-BB6E-EA83A287DD82}" srcOrd="0" destOrd="1" presId="urn:microsoft.com/office/officeart/2005/8/layout/list1"/>
    <dgm:cxn modelId="{965F9B90-350E-4B91-BE92-817556004FC2}" type="presOf" srcId="{6E23DAF8-4678-4E65-A5EE-668E6AA84E3C}" destId="{84498D5E-FD98-4037-9FDF-277C49EBD24B}" srcOrd="0" destOrd="3" presId="urn:microsoft.com/office/officeart/2005/8/layout/list1"/>
    <dgm:cxn modelId="{168E469C-B58F-4D05-8701-95DF1B0B66AD}" srcId="{5CC3CDA5-9AC6-4434-B445-25C443770658}" destId="{08F9D017-8A88-4962-902C-61EA148883D6}" srcOrd="0" destOrd="0" parTransId="{662D0A32-7AA8-4B4B-9F9E-7F9D53C20DC0}" sibTransId="{BF268E53-6965-414F-A6FE-07B7799502FC}"/>
    <dgm:cxn modelId="{9538FCBB-235B-4587-BBDB-53E029E9D6A8}" type="presOf" srcId="{067F16AE-7D47-4EA1-B048-D40131FBF1ED}" destId="{1BC58FE7-259F-4162-BB6E-EA83A287DD82}" srcOrd="0" destOrd="0" presId="urn:microsoft.com/office/officeart/2005/8/layout/list1"/>
    <dgm:cxn modelId="{83D923C8-CB8D-483C-BF71-91B1166DDDD1}" srcId="{08F9D017-8A88-4962-902C-61EA148883D6}" destId="{D0F9D200-E7D2-4116-A5A3-CEE47E041570}" srcOrd="1" destOrd="0" parTransId="{077294E5-940D-47A4-97AC-F33004BBE83F}" sibTransId="{2331EBF4-6080-4B09-9E69-D64C6C3816EB}"/>
    <dgm:cxn modelId="{C942F4C8-398B-4BE3-B21A-CD5BDBF6E656}" type="presOf" srcId="{EE12A5D9-9CF5-4FD8-9713-2120A88B0B17}" destId="{DFEC042D-25EE-4F7F-85C7-7F3457C8094E}" srcOrd="1" destOrd="0" presId="urn:microsoft.com/office/officeart/2005/8/layout/list1"/>
    <dgm:cxn modelId="{9B804AC9-FCCF-4D3C-A7A9-1B55405119CE}" srcId="{08F9D017-8A88-4962-902C-61EA148883D6}" destId="{067F16AE-7D47-4EA1-B048-D40131FBF1ED}" srcOrd="0" destOrd="0" parTransId="{539E2CD2-29AB-4CC9-A691-06D3058269E7}" sibTransId="{6FB4DAA7-1E46-41B4-8966-944A0088DE9C}"/>
    <dgm:cxn modelId="{CEA1BFCB-29D4-423A-B272-BA37A5EB7E03}" type="presOf" srcId="{08F9D017-8A88-4962-902C-61EA148883D6}" destId="{C112FA87-FE26-43E9-A446-8FA288ECB26A}" srcOrd="0" destOrd="0" presId="urn:microsoft.com/office/officeart/2005/8/layout/list1"/>
    <dgm:cxn modelId="{22B8EBD2-7E96-4F30-916A-CE039E03B79D}" type="presOf" srcId="{F4AD965E-4D49-4D4D-9FD7-14BE51109B55}" destId="{84498D5E-FD98-4037-9FDF-277C49EBD24B}" srcOrd="0" destOrd="2" presId="urn:microsoft.com/office/officeart/2005/8/layout/list1"/>
    <dgm:cxn modelId="{5FCD82E7-A829-426F-A28B-C2ECCF9604EE}" type="presOf" srcId="{08F9D017-8A88-4962-902C-61EA148883D6}" destId="{D96B4797-9C61-4B18-B64F-B3DC6A600907}" srcOrd="1" destOrd="0" presId="urn:microsoft.com/office/officeart/2005/8/layout/list1"/>
    <dgm:cxn modelId="{43E08EE7-1FC8-42ED-A7D2-4619DD9D2A46}" srcId="{EE12A5D9-9CF5-4FD8-9713-2120A88B0B17}" destId="{7A8F84FA-1D40-4018-80D6-A192C7976560}" srcOrd="0" destOrd="0" parTransId="{0FD4D150-0821-42F4-91CA-C9A98063B744}" sibTransId="{17017D4A-6981-4757-BBAF-6648C181E3A6}"/>
    <dgm:cxn modelId="{166B1BEB-B78B-4A66-A80C-11598FA47151}" srcId="{EE12A5D9-9CF5-4FD8-9713-2120A88B0B17}" destId="{F4AD965E-4D49-4D4D-9FD7-14BE51109B55}" srcOrd="2" destOrd="0" parTransId="{600CBE0E-FADF-469C-A1E9-83908394FEA9}" sibTransId="{38FA0213-4640-40D8-93BE-FC302DC56DFA}"/>
    <dgm:cxn modelId="{FD76DCF2-5585-4848-9991-DB63A8F8CDE3}" type="presParOf" srcId="{0C50CC09-F821-40ED-B031-0F6F3CD87C75}" destId="{5FC7F760-9906-4AAA-9BEE-BAD708F528FC}" srcOrd="0" destOrd="0" presId="urn:microsoft.com/office/officeart/2005/8/layout/list1"/>
    <dgm:cxn modelId="{DF28F6A4-5E3C-469A-84AF-36FDA4EE2270}" type="presParOf" srcId="{5FC7F760-9906-4AAA-9BEE-BAD708F528FC}" destId="{C112FA87-FE26-43E9-A446-8FA288ECB26A}" srcOrd="0" destOrd="0" presId="urn:microsoft.com/office/officeart/2005/8/layout/list1"/>
    <dgm:cxn modelId="{01E6DB2A-204D-4322-B5ED-62B37B77EAFC}" type="presParOf" srcId="{5FC7F760-9906-4AAA-9BEE-BAD708F528FC}" destId="{D96B4797-9C61-4B18-B64F-B3DC6A600907}" srcOrd="1" destOrd="0" presId="urn:microsoft.com/office/officeart/2005/8/layout/list1"/>
    <dgm:cxn modelId="{E6FA98D4-7CC6-4FAA-9DCE-8A971D9ADB9C}" type="presParOf" srcId="{0C50CC09-F821-40ED-B031-0F6F3CD87C75}" destId="{655AB37E-25CB-4D77-85E6-F4CACEF2C2EE}" srcOrd="1" destOrd="0" presId="urn:microsoft.com/office/officeart/2005/8/layout/list1"/>
    <dgm:cxn modelId="{C51FE1D5-03C3-4948-8655-50B8E37C0A8D}" type="presParOf" srcId="{0C50CC09-F821-40ED-B031-0F6F3CD87C75}" destId="{1BC58FE7-259F-4162-BB6E-EA83A287DD82}" srcOrd="2" destOrd="0" presId="urn:microsoft.com/office/officeart/2005/8/layout/list1"/>
    <dgm:cxn modelId="{D3E3F9DB-B227-40FC-9EB6-5DB863B10C0D}" type="presParOf" srcId="{0C50CC09-F821-40ED-B031-0F6F3CD87C75}" destId="{6AD10160-C766-4D43-B433-02DCF0A5B045}" srcOrd="3" destOrd="0" presId="urn:microsoft.com/office/officeart/2005/8/layout/list1"/>
    <dgm:cxn modelId="{25267708-15FF-42ED-B5CA-AF0512E39016}" type="presParOf" srcId="{0C50CC09-F821-40ED-B031-0F6F3CD87C75}" destId="{46C65E3A-2262-4EFE-ABBA-E45078744895}" srcOrd="4" destOrd="0" presId="urn:microsoft.com/office/officeart/2005/8/layout/list1"/>
    <dgm:cxn modelId="{88AE7607-DBB4-4E7F-BF72-A9288F80E36E}" type="presParOf" srcId="{46C65E3A-2262-4EFE-ABBA-E45078744895}" destId="{BA9985F2-5114-4B03-BD9B-A9D0076A6124}" srcOrd="0" destOrd="0" presId="urn:microsoft.com/office/officeart/2005/8/layout/list1"/>
    <dgm:cxn modelId="{4A2AAFAA-EE1A-433C-8D73-4C345C9CEE3B}" type="presParOf" srcId="{46C65E3A-2262-4EFE-ABBA-E45078744895}" destId="{DFEC042D-25EE-4F7F-85C7-7F3457C8094E}" srcOrd="1" destOrd="0" presId="urn:microsoft.com/office/officeart/2005/8/layout/list1"/>
    <dgm:cxn modelId="{25EE88D7-FE68-4FEB-8C19-32A990F05DC9}" type="presParOf" srcId="{0C50CC09-F821-40ED-B031-0F6F3CD87C75}" destId="{CEC9BC70-0689-45E6-8C69-6B8DFE50A7AA}" srcOrd="5" destOrd="0" presId="urn:microsoft.com/office/officeart/2005/8/layout/list1"/>
    <dgm:cxn modelId="{FE4AC073-5849-451A-A54F-B0555A65D23E}" type="presParOf" srcId="{0C50CC09-F821-40ED-B031-0F6F3CD87C75}" destId="{84498D5E-FD98-4037-9FDF-277C49EBD2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3CDA5-9AC6-4434-B445-25C44377065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08F9D017-8A88-4962-902C-61EA148883D6}">
      <dgm:prSet phldrT="[Text]" custT="1"/>
      <dgm:spPr/>
      <dgm:t>
        <a:bodyPr/>
        <a:lstStyle/>
        <a:p>
          <a:pPr>
            <a:buNone/>
          </a:pPr>
          <a:r>
            <a:rPr lang="en-CA" sz="2400" b="1" dirty="0"/>
            <a:t>Limitations</a:t>
          </a:r>
        </a:p>
      </dgm:t>
    </dgm:pt>
    <dgm:pt modelId="{662D0A32-7AA8-4B4B-9F9E-7F9D53C20DC0}" type="parTrans" cxnId="{168E469C-B58F-4D05-8701-95DF1B0B66AD}">
      <dgm:prSet/>
      <dgm:spPr/>
      <dgm:t>
        <a:bodyPr/>
        <a:lstStyle/>
        <a:p>
          <a:endParaRPr lang="en-CA"/>
        </a:p>
      </dgm:t>
    </dgm:pt>
    <dgm:pt modelId="{BF268E53-6965-414F-A6FE-07B7799502FC}" type="sibTrans" cxnId="{168E469C-B58F-4D05-8701-95DF1B0B66AD}">
      <dgm:prSet/>
      <dgm:spPr/>
      <dgm:t>
        <a:bodyPr/>
        <a:lstStyle/>
        <a:p>
          <a:endParaRPr lang="en-CA"/>
        </a:p>
      </dgm:t>
    </dgm:pt>
    <dgm:pt modelId="{067F16AE-7D47-4EA1-B048-D40131FBF1E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People tend to underestimate the time they spend online.</a:t>
          </a:r>
          <a:endParaRPr lang="en-CA" sz="1800" i="1" dirty="0"/>
        </a:p>
      </dgm:t>
    </dgm:pt>
    <dgm:pt modelId="{539E2CD2-29AB-4CC9-A691-06D3058269E7}" type="parTrans" cxnId="{9B804AC9-FCCF-4D3C-A7A9-1B55405119CE}">
      <dgm:prSet/>
      <dgm:spPr/>
      <dgm:t>
        <a:bodyPr/>
        <a:lstStyle/>
        <a:p>
          <a:endParaRPr lang="en-CA"/>
        </a:p>
      </dgm:t>
    </dgm:pt>
    <dgm:pt modelId="{6FB4DAA7-1E46-41B4-8966-944A0088DE9C}" type="sibTrans" cxnId="{9B804AC9-FCCF-4D3C-A7A9-1B55405119CE}">
      <dgm:prSet/>
      <dgm:spPr/>
      <dgm:t>
        <a:bodyPr/>
        <a:lstStyle/>
        <a:p>
          <a:endParaRPr lang="en-CA"/>
        </a:p>
      </dgm:t>
    </dgm:pt>
    <dgm:pt modelId="{EE12A5D9-9CF5-4FD8-9713-2120A88B0B17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CA" sz="2400" b="1" dirty="0"/>
            <a:t>Further Research</a:t>
          </a:r>
        </a:p>
      </dgm:t>
    </dgm:pt>
    <dgm:pt modelId="{A443F71B-545E-4900-9ABA-6155FD51000F}" type="parTrans" cxnId="{4C217416-A5B1-4DF9-BEA0-87FF7404CD9C}">
      <dgm:prSet/>
      <dgm:spPr/>
      <dgm:t>
        <a:bodyPr/>
        <a:lstStyle/>
        <a:p>
          <a:endParaRPr lang="en-CA"/>
        </a:p>
      </dgm:t>
    </dgm:pt>
    <dgm:pt modelId="{1F83B6B9-3FBC-40B3-B3B8-B451E1BADDE7}" type="sibTrans" cxnId="{4C217416-A5B1-4DF9-BEA0-87FF7404CD9C}">
      <dgm:prSet/>
      <dgm:spPr/>
      <dgm:t>
        <a:bodyPr/>
        <a:lstStyle/>
        <a:p>
          <a:endParaRPr lang="en-CA"/>
        </a:p>
      </dgm:t>
    </dgm:pt>
    <dgm:pt modelId="{7A8F84FA-1D40-4018-80D6-A192C797656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sz="1800" dirty="0"/>
            <a:t>Additional research considering APIs of various social media platforms.</a:t>
          </a:r>
        </a:p>
      </dgm:t>
    </dgm:pt>
    <dgm:pt modelId="{0FD4D150-0821-42F4-91CA-C9A98063B744}" type="parTrans" cxnId="{43E08EE7-1FC8-42ED-A7D2-4619DD9D2A46}">
      <dgm:prSet/>
      <dgm:spPr/>
      <dgm:t>
        <a:bodyPr/>
        <a:lstStyle/>
        <a:p>
          <a:endParaRPr lang="en-CA"/>
        </a:p>
      </dgm:t>
    </dgm:pt>
    <dgm:pt modelId="{17017D4A-6981-4757-BBAF-6648C181E3A6}" type="sibTrans" cxnId="{43E08EE7-1FC8-42ED-A7D2-4619DD9D2A46}">
      <dgm:prSet/>
      <dgm:spPr/>
      <dgm:t>
        <a:bodyPr/>
        <a:lstStyle/>
        <a:p>
          <a:endParaRPr lang="en-CA"/>
        </a:p>
      </dgm:t>
    </dgm:pt>
    <dgm:pt modelId="{D0F9D200-E7D2-4116-A5A3-CEE47E04157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The study did not cover exposure to scams, bullying, fake news etc.</a:t>
          </a:r>
          <a:endParaRPr lang="en-CA" sz="1800" i="1" dirty="0"/>
        </a:p>
      </dgm:t>
    </dgm:pt>
    <dgm:pt modelId="{077294E5-940D-47A4-97AC-F33004BBE83F}" type="parTrans" cxnId="{83D923C8-CB8D-483C-BF71-91B1166DDDD1}">
      <dgm:prSet/>
      <dgm:spPr/>
      <dgm:t>
        <a:bodyPr/>
        <a:lstStyle/>
        <a:p>
          <a:endParaRPr lang="en-CA"/>
        </a:p>
      </dgm:t>
    </dgm:pt>
    <dgm:pt modelId="{2331EBF4-6080-4B09-9E69-D64C6C3816EB}" type="sibTrans" cxnId="{83D923C8-CB8D-483C-BF71-91B1166DDDD1}">
      <dgm:prSet/>
      <dgm:spPr/>
      <dgm:t>
        <a:bodyPr/>
        <a:lstStyle/>
        <a:p>
          <a:endParaRPr lang="en-CA"/>
        </a:p>
      </dgm:t>
    </dgm:pt>
    <dgm:pt modelId="{EFA8DC25-8BC0-4B15-AB74-45C7EC1DBBB9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Study across geographical regions &amp; demographics to understand behavior of consumers in detail. </a:t>
          </a:r>
        </a:p>
      </dgm:t>
    </dgm:pt>
    <dgm:pt modelId="{6FFB66CE-E43F-4EA7-BB29-2A76C70E56A9}" type="parTrans" cxnId="{D5230501-DCFD-4FC0-9C7D-B4AD57C89A08}">
      <dgm:prSet/>
      <dgm:spPr/>
      <dgm:t>
        <a:bodyPr/>
        <a:lstStyle/>
        <a:p>
          <a:endParaRPr lang="en-CA"/>
        </a:p>
      </dgm:t>
    </dgm:pt>
    <dgm:pt modelId="{265123D6-9829-413E-8951-C5F92196AE22}" type="sibTrans" cxnId="{D5230501-DCFD-4FC0-9C7D-B4AD57C89A08}">
      <dgm:prSet/>
      <dgm:spPr/>
      <dgm:t>
        <a:bodyPr/>
        <a:lstStyle/>
        <a:p>
          <a:endParaRPr lang="en-CA"/>
        </a:p>
      </dgm:t>
    </dgm:pt>
    <dgm:pt modelId="{F33DAA13-A78C-4063-8400-AB8798E6D54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The study did not identify the geographical location of respondents.</a:t>
          </a:r>
          <a:endParaRPr lang="en-CA" sz="1800" i="1" dirty="0"/>
        </a:p>
      </dgm:t>
    </dgm:pt>
    <dgm:pt modelId="{295D71B5-66C7-43D8-8A37-186468CF3FF4}" type="parTrans" cxnId="{AE04693E-E1E0-4083-AFE2-2531AF559EB4}">
      <dgm:prSet/>
      <dgm:spPr/>
      <dgm:t>
        <a:bodyPr/>
        <a:lstStyle/>
        <a:p>
          <a:endParaRPr lang="en-CA"/>
        </a:p>
      </dgm:t>
    </dgm:pt>
    <dgm:pt modelId="{9946F199-1DDF-4253-8B90-CDB085F15E36}" type="sibTrans" cxnId="{AE04693E-E1E0-4083-AFE2-2531AF559EB4}">
      <dgm:prSet/>
      <dgm:spPr/>
      <dgm:t>
        <a:bodyPr/>
        <a:lstStyle/>
        <a:p>
          <a:endParaRPr lang="en-CA"/>
        </a:p>
      </dgm:t>
    </dgm:pt>
    <dgm:pt modelId="{71AD5FF2-16CF-45AB-94CC-790EC113153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The study did not include significant responses from other age groups. </a:t>
          </a:r>
          <a:endParaRPr lang="en-CA" sz="1800" i="1" dirty="0"/>
        </a:p>
      </dgm:t>
    </dgm:pt>
    <dgm:pt modelId="{96E32C5C-DB78-4768-AFEF-676FCD8432B2}" type="parTrans" cxnId="{B60954B5-017F-4DEE-B3FD-0710B7CDB42B}">
      <dgm:prSet/>
      <dgm:spPr/>
      <dgm:t>
        <a:bodyPr/>
        <a:lstStyle/>
        <a:p>
          <a:endParaRPr lang="en-CA"/>
        </a:p>
      </dgm:t>
    </dgm:pt>
    <dgm:pt modelId="{9F3350F9-24E3-4F87-B500-71D08F03DEDE}" type="sibTrans" cxnId="{B60954B5-017F-4DEE-B3FD-0710B7CDB42B}">
      <dgm:prSet/>
      <dgm:spPr/>
      <dgm:t>
        <a:bodyPr/>
        <a:lstStyle/>
        <a:p>
          <a:endParaRPr lang="en-CA"/>
        </a:p>
      </dgm:t>
    </dgm:pt>
    <dgm:pt modelId="{61E236CE-2C90-4CBE-AD4D-B9FEA295525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Physical activity was vaguely defined in the survey.</a:t>
          </a:r>
          <a:endParaRPr lang="en-CA" sz="1800" i="1" dirty="0"/>
        </a:p>
      </dgm:t>
    </dgm:pt>
    <dgm:pt modelId="{F34C1141-5C49-487D-ADBF-75301AB70936}" type="parTrans" cxnId="{4ACB42DA-672F-4702-9152-6513BA1E5638}">
      <dgm:prSet/>
      <dgm:spPr/>
      <dgm:t>
        <a:bodyPr/>
        <a:lstStyle/>
        <a:p>
          <a:endParaRPr lang="en-CA"/>
        </a:p>
      </dgm:t>
    </dgm:pt>
    <dgm:pt modelId="{07A5D573-3532-4311-9D3F-85F7E9D35DD3}" type="sibTrans" cxnId="{4ACB42DA-672F-4702-9152-6513BA1E5638}">
      <dgm:prSet/>
      <dgm:spPr/>
      <dgm:t>
        <a:bodyPr/>
        <a:lstStyle/>
        <a:p>
          <a:endParaRPr lang="en-CA"/>
        </a:p>
      </dgm:t>
    </dgm:pt>
    <dgm:pt modelId="{E5BB1B6B-9553-43D4-A108-5A8B48680B80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Study considerable scope of cyber crimes experienced by respondents.</a:t>
          </a:r>
        </a:p>
      </dgm:t>
    </dgm:pt>
    <dgm:pt modelId="{1D6F27B1-134B-43C5-8C28-D96DD2C38D12}" type="parTrans" cxnId="{52A38BFB-2FFF-4D9C-83A7-CD62A5729DC8}">
      <dgm:prSet/>
      <dgm:spPr/>
      <dgm:t>
        <a:bodyPr/>
        <a:lstStyle/>
        <a:p>
          <a:endParaRPr lang="en-CA"/>
        </a:p>
      </dgm:t>
    </dgm:pt>
    <dgm:pt modelId="{3766CAD2-DB43-447A-9FF9-036841EB0B8C}" type="sibTrans" cxnId="{52A38BFB-2FFF-4D9C-83A7-CD62A5729DC8}">
      <dgm:prSet/>
      <dgm:spPr/>
      <dgm:t>
        <a:bodyPr/>
        <a:lstStyle/>
        <a:p>
          <a:endParaRPr lang="en-CA"/>
        </a:p>
      </dgm:t>
    </dgm:pt>
    <dgm:pt modelId="{0C50CC09-F821-40ED-B031-0F6F3CD87C75}" type="pres">
      <dgm:prSet presAssocID="{5CC3CDA5-9AC6-4434-B445-25C443770658}" presName="linear" presStyleCnt="0">
        <dgm:presLayoutVars>
          <dgm:dir/>
          <dgm:animLvl val="lvl"/>
          <dgm:resizeHandles val="exact"/>
        </dgm:presLayoutVars>
      </dgm:prSet>
      <dgm:spPr/>
    </dgm:pt>
    <dgm:pt modelId="{5FC7F760-9906-4AAA-9BEE-BAD708F528FC}" type="pres">
      <dgm:prSet presAssocID="{08F9D017-8A88-4962-902C-61EA148883D6}" presName="parentLin" presStyleCnt="0"/>
      <dgm:spPr/>
    </dgm:pt>
    <dgm:pt modelId="{C112FA87-FE26-43E9-A446-8FA288ECB26A}" type="pres">
      <dgm:prSet presAssocID="{08F9D017-8A88-4962-902C-61EA148883D6}" presName="parentLeftMargin" presStyleLbl="node1" presStyleIdx="0" presStyleCnt="2"/>
      <dgm:spPr/>
    </dgm:pt>
    <dgm:pt modelId="{D96B4797-9C61-4B18-B64F-B3DC6A600907}" type="pres">
      <dgm:prSet presAssocID="{08F9D017-8A88-4962-902C-61EA148883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5AB37E-25CB-4D77-85E6-F4CACEF2C2EE}" type="pres">
      <dgm:prSet presAssocID="{08F9D017-8A88-4962-902C-61EA148883D6}" presName="negativeSpace" presStyleCnt="0"/>
      <dgm:spPr/>
    </dgm:pt>
    <dgm:pt modelId="{1BC58FE7-259F-4162-BB6E-EA83A287DD82}" type="pres">
      <dgm:prSet presAssocID="{08F9D017-8A88-4962-902C-61EA148883D6}" presName="childText" presStyleLbl="conFgAcc1" presStyleIdx="0" presStyleCnt="2">
        <dgm:presLayoutVars>
          <dgm:bulletEnabled val="1"/>
        </dgm:presLayoutVars>
      </dgm:prSet>
      <dgm:spPr/>
    </dgm:pt>
    <dgm:pt modelId="{6AD10160-C766-4D43-B433-02DCF0A5B045}" type="pres">
      <dgm:prSet presAssocID="{BF268E53-6965-414F-A6FE-07B7799502FC}" presName="spaceBetweenRectangles" presStyleCnt="0"/>
      <dgm:spPr/>
    </dgm:pt>
    <dgm:pt modelId="{46C65E3A-2262-4EFE-ABBA-E45078744895}" type="pres">
      <dgm:prSet presAssocID="{EE12A5D9-9CF5-4FD8-9713-2120A88B0B17}" presName="parentLin" presStyleCnt="0"/>
      <dgm:spPr/>
    </dgm:pt>
    <dgm:pt modelId="{BA9985F2-5114-4B03-BD9B-A9D0076A6124}" type="pres">
      <dgm:prSet presAssocID="{EE12A5D9-9CF5-4FD8-9713-2120A88B0B17}" presName="parentLeftMargin" presStyleLbl="node1" presStyleIdx="0" presStyleCnt="2"/>
      <dgm:spPr/>
    </dgm:pt>
    <dgm:pt modelId="{DFEC042D-25EE-4F7F-85C7-7F3457C8094E}" type="pres">
      <dgm:prSet presAssocID="{EE12A5D9-9CF5-4FD8-9713-2120A88B0B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C9BC70-0689-45E6-8C69-6B8DFE50A7AA}" type="pres">
      <dgm:prSet presAssocID="{EE12A5D9-9CF5-4FD8-9713-2120A88B0B17}" presName="negativeSpace" presStyleCnt="0"/>
      <dgm:spPr/>
    </dgm:pt>
    <dgm:pt modelId="{84498D5E-FD98-4037-9FDF-277C49EBD24B}" type="pres">
      <dgm:prSet presAssocID="{EE12A5D9-9CF5-4FD8-9713-2120A88B0B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5230501-DCFD-4FC0-9C7D-B4AD57C89A08}" srcId="{EE12A5D9-9CF5-4FD8-9713-2120A88B0B17}" destId="{EFA8DC25-8BC0-4B15-AB74-45C7EC1DBBB9}" srcOrd="1" destOrd="0" parTransId="{6FFB66CE-E43F-4EA7-BB29-2A76C70E56A9}" sibTransId="{265123D6-9829-413E-8951-C5F92196AE22}"/>
    <dgm:cxn modelId="{1BD1D011-3BE1-4847-852C-E11174C6A63E}" type="presOf" srcId="{7A8F84FA-1D40-4018-80D6-A192C7976560}" destId="{84498D5E-FD98-4037-9FDF-277C49EBD24B}" srcOrd="0" destOrd="0" presId="urn:microsoft.com/office/officeart/2005/8/layout/list1"/>
    <dgm:cxn modelId="{4C217416-A5B1-4DF9-BEA0-87FF7404CD9C}" srcId="{5CC3CDA5-9AC6-4434-B445-25C443770658}" destId="{EE12A5D9-9CF5-4FD8-9713-2120A88B0B17}" srcOrd="1" destOrd="0" parTransId="{A443F71B-545E-4900-9ABA-6155FD51000F}" sibTransId="{1F83B6B9-3FBC-40B3-B3B8-B451E1BADDE7}"/>
    <dgm:cxn modelId="{2C32E028-4487-49F2-A9BA-CE25C958B7E3}" type="presOf" srcId="{EE12A5D9-9CF5-4FD8-9713-2120A88B0B17}" destId="{BA9985F2-5114-4B03-BD9B-A9D0076A6124}" srcOrd="0" destOrd="0" presId="urn:microsoft.com/office/officeart/2005/8/layout/list1"/>
    <dgm:cxn modelId="{85FBF333-1076-4F38-B1B4-7D4615DD9634}" type="presOf" srcId="{5CC3CDA5-9AC6-4434-B445-25C443770658}" destId="{0C50CC09-F821-40ED-B031-0F6F3CD87C75}" srcOrd="0" destOrd="0" presId="urn:microsoft.com/office/officeart/2005/8/layout/list1"/>
    <dgm:cxn modelId="{48A73C35-373D-4953-ACCD-9781B52BCEC9}" type="presOf" srcId="{EFA8DC25-8BC0-4B15-AB74-45C7EC1DBBB9}" destId="{84498D5E-FD98-4037-9FDF-277C49EBD24B}" srcOrd="0" destOrd="1" presId="urn:microsoft.com/office/officeart/2005/8/layout/list1"/>
    <dgm:cxn modelId="{AE04693E-E1E0-4083-AFE2-2531AF559EB4}" srcId="{08F9D017-8A88-4962-902C-61EA148883D6}" destId="{F33DAA13-A78C-4063-8400-AB8798E6D545}" srcOrd="3" destOrd="0" parTransId="{295D71B5-66C7-43D8-8A37-186468CF3FF4}" sibTransId="{9946F199-1DDF-4253-8B90-CDB085F15E36}"/>
    <dgm:cxn modelId="{8E3CE464-F1CC-4286-917D-06E0419B6485}" type="presOf" srcId="{61E236CE-2C90-4CBE-AD4D-B9FEA2955250}" destId="{1BC58FE7-259F-4162-BB6E-EA83A287DD82}" srcOrd="0" destOrd="2" presId="urn:microsoft.com/office/officeart/2005/8/layout/list1"/>
    <dgm:cxn modelId="{6F6FA46A-4611-4B82-BD60-21A54C3E03B2}" type="presOf" srcId="{F33DAA13-A78C-4063-8400-AB8798E6D545}" destId="{1BC58FE7-259F-4162-BB6E-EA83A287DD82}" srcOrd="0" destOrd="3" presId="urn:microsoft.com/office/officeart/2005/8/layout/list1"/>
    <dgm:cxn modelId="{1A78C677-07D3-46E7-9159-3C14978D320C}" type="presOf" srcId="{D0F9D200-E7D2-4116-A5A3-CEE47E041570}" destId="{1BC58FE7-259F-4162-BB6E-EA83A287DD82}" srcOrd="0" destOrd="1" presId="urn:microsoft.com/office/officeart/2005/8/layout/list1"/>
    <dgm:cxn modelId="{168E469C-B58F-4D05-8701-95DF1B0B66AD}" srcId="{5CC3CDA5-9AC6-4434-B445-25C443770658}" destId="{08F9D017-8A88-4962-902C-61EA148883D6}" srcOrd="0" destOrd="0" parTransId="{662D0A32-7AA8-4B4B-9F9E-7F9D53C20DC0}" sibTransId="{BF268E53-6965-414F-A6FE-07B7799502FC}"/>
    <dgm:cxn modelId="{5060F7A2-4897-4A16-9DFA-94B0A80C7B8F}" type="presOf" srcId="{71AD5FF2-16CF-45AB-94CC-790EC1131536}" destId="{1BC58FE7-259F-4162-BB6E-EA83A287DD82}" srcOrd="0" destOrd="4" presId="urn:microsoft.com/office/officeart/2005/8/layout/list1"/>
    <dgm:cxn modelId="{B60954B5-017F-4DEE-B3FD-0710B7CDB42B}" srcId="{08F9D017-8A88-4962-902C-61EA148883D6}" destId="{71AD5FF2-16CF-45AB-94CC-790EC1131536}" srcOrd="4" destOrd="0" parTransId="{96E32C5C-DB78-4768-AFEF-676FCD8432B2}" sibTransId="{9F3350F9-24E3-4F87-B500-71D08F03DEDE}"/>
    <dgm:cxn modelId="{9538FCBB-235B-4587-BBDB-53E029E9D6A8}" type="presOf" srcId="{067F16AE-7D47-4EA1-B048-D40131FBF1ED}" destId="{1BC58FE7-259F-4162-BB6E-EA83A287DD82}" srcOrd="0" destOrd="0" presId="urn:microsoft.com/office/officeart/2005/8/layout/list1"/>
    <dgm:cxn modelId="{83D923C8-CB8D-483C-BF71-91B1166DDDD1}" srcId="{08F9D017-8A88-4962-902C-61EA148883D6}" destId="{D0F9D200-E7D2-4116-A5A3-CEE47E041570}" srcOrd="1" destOrd="0" parTransId="{077294E5-940D-47A4-97AC-F33004BBE83F}" sibTransId="{2331EBF4-6080-4B09-9E69-D64C6C3816EB}"/>
    <dgm:cxn modelId="{C942F4C8-398B-4BE3-B21A-CD5BDBF6E656}" type="presOf" srcId="{EE12A5D9-9CF5-4FD8-9713-2120A88B0B17}" destId="{DFEC042D-25EE-4F7F-85C7-7F3457C8094E}" srcOrd="1" destOrd="0" presId="urn:microsoft.com/office/officeart/2005/8/layout/list1"/>
    <dgm:cxn modelId="{9B804AC9-FCCF-4D3C-A7A9-1B55405119CE}" srcId="{08F9D017-8A88-4962-902C-61EA148883D6}" destId="{067F16AE-7D47-4EA1-B048-D40131FBF1ED}" srcOrd="0" destOrd="0" parTransId="{539E2CD2-29AB-4CC9-A691-06D3058269E7}" sibTransId="{6FB4DAA7-1E46-41B4-8966-944A0088DE9C}"/>
    <dgm:cxn modelId="{CEA1BFCB-29D4-423A-B272-BA37A5EB7E03}" type="presOf" srcId="{08F9D017-8A88-4962-902C-61EA148883D6}" destId="{C112FA87-FE26-43E9-A446-8FA288ECB26A}" srcOrd="0" destOrd="0" presId="urn:microsoft.com/office/officeart/2005/8/layout/list1"/>
    <dgm:cxn modelId="{4ACB42DA-672F-4702-9152-6513BA1E5638}" srcId="{08F9D017-8A88-4962-902C-61EA148883D6}" destId="{61E236CE-2C90-4CBE-AD4D-B9FEA2955250}" srcOrd="2" destOrd="0" parTransId="{F34C1141-5C49-487D-ADBF-75301AB70936}" sibTransId="{07A5D573-3532-4311-9D3F-85F7E9D35DD3}"/>
    <dgm:cxn modelId="{07EAA8E1-722B-4B41-8A62-D6FDC70E38B9}" type="presOf" srcId="{E5BB1B6B-9553-43D4-A108-5A8B48680B80}" destId="{84498D5E-FD98-4037-9FDF-277C49EBD24B}" srcOrd="0" destOrd="2" presId="urn:microsoft.com/office/officeart/2005/8/layout/list1"/>
    <dgm:cxn modelId="{5FCD82E7-A829-426F-A28B-C2ECCF9604EE}" type="presOf" srcId="{08F9D017-8A88-4962-902C-61EA148883D6}" destId="{D96B4797-9C61-4B18-B64F-B3DC6A600907}" srcOrd="1" destOrd="0" presId="urn:microsoft.com/office/officeart/2005/8/layout/list1"/>
    <dgm:cxn modelId="{43E08EE7-1FC8-42ED-A7D2-4619DD9D2A46}" srcId="{EE12A5D9-9CF5-4FD8-9713-2120A88B0B17}" destId="{7A8F84FA-1D40-4018-80D6-A192C7976560}" srcOrd="0" destOrd="0" parTransId="{0FD4D150-0821-42F4-91CA-C9A98063B744}" sibTransId="{17017D4A-6981-4757-BBAF-6648C181E3A6}"/>
    <dgm:cxn modelId="{52A38BFB-2FFF-4D9C-83A7-CD62A5729DC8}" srcId="{EE12A5D9-9CF5-4FD8-9713-2120A88B0B17}" destId="{E5BB1B6B-9553-43D4-A108-5A8B48680B80}" srcOrd="2" destOrd="0" parTransId="{1D6F27B1-134B-43C5-8C28-D96DD2C38D12}" sibTransId="{3766CAD2-DB43-447A-9FF9-036841EB0B8C}"/>
    <dgm:cxn modelId="{FD76DCF2-5585-4848-9991-DB63A8F8CDE3}" type="presParOf" srcId="{0C50CC09-F821-40ED-B031-0F6F3CD87C75}" destId="{5FC7F760-9906-4AAA-9BEE-BAD708F528FC}" srcOrd="0" destOrd="0" presId="urn:microsoft.com/office/officeart/2005/8/layout/list1"/>
    <dgm:cxn modelId="{DF28F6A4-5E3C-469A-84AF-36FDA4EE2270}" type="presParOf" srcId="{5FC7F760-9906-4AAA-9BEE-BAD708F528FC}" destId="{C112FA87-FE26-43E9-A446-8FA288ECB26A}" srcOrd="0" destOrd="0" presId="urn:microsoft.com/office/officeart/2005/8/layout/list1"/>
    <dgm:cxn modelId="{01E6DB2A-204D-4322-B5ED-62B37B77EAFC}" type="presParOf" srcId="{5FC7F760-9906-4AAA-9BEE-BAD708F528FC}" destId="{D96B4797-9C61-4B18-B64F-B3DC6A600907}" srcOrd="1" destOrd="0" presId="urn:microsoft.com/office/officeart/2005/8/layout/list1"/>
    <dgm:cxn modelId="{E6FA98D4-7CC6-4FAA-9DCE-8A971D9ADB9C}" type="presParOf" srcId="{0C50CC09-F821-40ED-B031-0F6F3CD87C75}" destId="{655AB37E-25CB-4D77-85E6-F4CACEF2C2EE}" srcOrd="1" destOrd="0" presId="urn:microsoft.com/office/officeart/2005/8/layout/list1"/>
    <dgm:cxn modelId="{C51FE1D5-03C3-4948-8655-50B8E37C0A8D}" type="presParOf" srcId="{0C50CC09-F821-40ED-B031-0F6F3CD87C75}" destId="{1BC58FE7-259F-4162-BB6E-EA83A287DD82}" srcOrd="2" destOrd="0" presId="urn:microsoft.com/office/officeart/2005/8/layout/list1"/>
    <dgm:cxn modelId="{D3E3F9DB-B227-40FC-9EB6-5DB863B10C0D}" type="presParOf" srcId="{0C50CC09-F821-40ED-B031-0F6F3CD87C75}" destId="{6AD10160-C766-4D43-B433-02DCF0A5B045}" srcOrd="3" destOrd="0" presId="urn:microsoft.com/office/officeart/2005/8/layout/list1"/>
    <dgm:cxn modelId="{25267708-15FF-42ED-B5CA-AF0512E39016}" type="presParOf" srcId="{0C50CC09-F821-40ED-B031-0F6F3CD87C75}" destId="{46C65E3A-2262-4EFE-ABBA-E45078744895}" srcOrd="4" destOrd="0" presId="urn:microsoft.com/office/officeart/2005/8/layout/list1"/>
    <dgm:cxn modelId="{88AE7607-DBB4-4E7F-BF72-A9288F80E36E}" type="presParOf" srcId="{46C65E3A-2262-4EFE-ABBA-E45078744895}" destId="{BA9985F2-5114-4B03-BD9B-A9D0076A6124}" srcOrd="0" destOrd="0" presId="urn:microsoft.com/office/officeart/2005/8/layout/list1"/>
    <dgm:cxn modelId="{4A2AAFAA-EE1A-433C-8D73-4C345C9CEE3B}" type="presParOf" srcId="{46C65E3A-2262-4EFE-ABBA-E45078744895}" destId="{DFEC042D-25EE-4F7F-85C7-7F3457C8094E}" srcOrd="1" destOrd="0" presId="urn:microsoft.com/office/officeart/2005/8/layout/list1"/>
    <dgm:cxn modelId="{25EE88D7-FE68-4FEB-8C19-32A990F05DC9}" type="presParOf" srcId="{0C50CC09-F821-40ED-B031-0F6F3CD87C75}" destId="{CEC9BC70-0689-45E6-8C69-6B8DFE50A7AA}" srcOrd="5" destOrd="0" presId="urn:microsoft.com/office/officeart/2005/8/layout/list1"/>
    <dgm:cxn modelId="{FE4AC073-5849-451A-A54F-B0555A65D23E}" type="presParOf" srcId="{0C50CC09-F821-40ED-B031-0F6F3CD87C75}" destId="{84498D5E-FD98-4037-9FDF-277C49EBD24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C3CDA5-9AC6-4434-B445-25C44377065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08F9D017-8A88-4962-902C-61EA148883D6}">
      <dgm:prSet phldrT="[Text]" custT="1"/>
      <dgm:spPr/>
      <dgm:t>
        <a:bodyPr/>
        <a:lstStyle/>
        <a:p>
          <a:pPr>
            <a:buNone/>
          </a:pPr>
          <a:r>
            <a:rPr lang="en-CA" sz="2400" b="1" dirty="0"/>
            <a:t>Conclusion</a:t>
          </a:r>
        </a:p>
      </dgm:t>
    </dgm:pt>
    <dgm:pt modelId="{662D0A32-7AA8-4B4B-9F9E-7F9D53C20DC0}" type="parTrans" cxnId="{168E469C-B58F-4D05-8701-95DF1B0B66AD}">
      <dgm:prSet/>
      <dgm:spPr/>
      <dgm:t>
        <a:bodyPr/>
        <a:lstStyle/>
        <a:p>
          <a:endParaRPr lang="en-CA"/>
        </a:p>
      </dgm:t>
    </dgm:pt>
    <dgm:pt modelId="{BF268E53-6965-414F-A6FE-07B7799502FC}" type="sibTrans" cxnId="{168E469C-B58F-4D05-8701-95DF1B0B66AD}">
      <dgm:prSet/>
      <dgm:spPr/>
      <dgm:t>
        <a:bodyPr/>
        <a:lstStyle/>
        <a:p>
          <a:endParaRPr lang="en-CA"/>
        </a:p>
      </dgm:t>
    </dgm:pt>
    <dgm:pt modelId="{067F16AE-7D47-4EA1-B048-D40131FBF1E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 err="1"/>
            <a:t>Whatsapp</a:t>
          </a:r>
          <a:r>
            <a:rPr lang="en-US" sz="1800" dirty="0"/>
            <a:t> was noticed as most engaging social media platform and followed by  </a:t>
          </a:r>
          <a:r>
            <a:rPr lang="en-US" sz="1800" dirty="0" err="1"/>
            <a:t>Youtube</a:t>
          </a:r>
          <a:r>
            <a:rPr lang="en-US" sz="1800" dirty="0"/>
            <a:t> &amp; Instagram. Facebook was on 3</a:t>
          </a:r>
          <a:r>
            <a:rPr lang="en-US" sz="1800" baseline="30000" dirty="0"/>
            <a:t>rd</a:t>
          </a:r>
          <a:r>
            <a:rPr lang="en-US" sz="1800" dirty="0"/>
            <a:t> position. </a:t>
          </a:r>
          <a:endParaRPr lang="en-CA" sz="1800" i="1" dirty="0"/>
        </a:p>
      </dgm:t>
    </dgm:pt>
    <dgm:pt modelId="{539E2CD2-29AB-4CC9-A691-06D3058269E7}" type="parTrans" cxnId="{9B804AC9-FCCF-4D3C-A7A9-1B55405119CE}">
      <dgm:prSet/>
      <dgm:spPr/>
      <dgm:t>
        <a:bodyPr/>
        <a:lstStyle/>
        <a:p>
          <a:endParaRPr lang="en-CA"/>
        </a:p>
      </dgm:t>
    </dgm:pt>
    <dgm:pt modelId="{6FB4DAA7-1E46-41B4-8966-944A0088DE9C}" type="sibTrans" cxnId="{9B804AC9-FCCF-4D3C-A7A9-1B55405119CE}">
      <dgm:prSet/>
      <dgm:spPr/>
      <dgm:t>
        <a:bodyPr/>
        <a:lstStyle/>
        <a:p>
          <a:endParaRPr lang="en-CA"/>
        </a:p>
      </dgm:t>
    </dgm:pt>
    <dgm:pt modelId="{D206C860-C2B1-48ED-BD02-561CC1D2421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sz="1800" i="0" dirty="0"/>
            <a:t>We observed impact of social media on our lives by comparing time spent on social media with physical activities, as a result respondent consume more time on social media than engaging into physical activities. </a:t>
          </a:r>
          <a:endParaRPr lang="en-CA" sz="1800" i="1" dirty="0"/>
        </a:p>
      </dgm:t>
    </dgm:pt>
    <dgm:pt modelId="{603349EB-57AE-45F4-AAC3-3298917B34E1}" type="parTrans" cxnId="{0652F3C2-6602-4694-B4C1-1541A6C6259E}">
      <dgm:prSet/>
      <dgm:spPr/>
      <dgm:t>
        <a:bodyPr/>
        <a:lstStyle/>
        <a:p>
          <a:endParaRPr lang="en-CA"/>
        </a:p>
      </dgm:t>
    </dgm:pt>
    <dgm:pt modelId="{2C121830-F948-4031-A03A-D6CFE7C6929A}" type="sibTrans" cxnId="{0652F3C2-6602-4694-B4C1-1541A6C6259E}">
      <dgm:prSet/>
      <dgm:spPr/>
      <dgm:t>
        <a:bodyPr/>
        <a:lstStyle/>
        <a:p>
          <a:endParaRPr lang="en-CA"/>
        </a:p>
      </dgm:t>
    </dgm:pt>
    <dgm:pt modelId="{59DC7498-DF76-4B82-8D06-53F04EF013C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/>
            <a:t>Based on the dataset, people are using social media as an additional form of communication, however it is not replacing the importance of face to face interaction.</a:t>
          </a:r>
          <a:endParaRPr lang="en-CA" sz="1800" i="1" dirty="0"/>
        </a:p>
      </dgm:t>
    </dgm:pt>
    <dgm:pt modelId="{783816BB-E7AC-4B61-84F7-562169336840}" type="parTrans" cxnId="{9C22B995-848A-4C1D-8D10-C582F9D55191}">
      <dgm:prSet/>
      <dgm:spPr/>
      <dgm:t>
        <a:bodyPr/>
        <a:lstStyle/>
        <a:p>
          <a:endParaRPr lang="en-CA"/>
        </a:p>
      </dgm:t>
    </dgm:pt>
    <dgm:pt modelId="{E1A8F886-9685-4CFB-925F-8AEAF4AB406E}" type="sibTrans" cxnId="{9C22B995-848A-4C1D-8D10-C582F9D55191}">
      <dgm:prSet/>
      <dgm:spPr/>
      <dgm:t>
        <a:bodyPr/>
        <a:lstStyle/>
        <a:p>
          <a:endParaRPr lang="en-CA"/>
        </a:p>
      </dgm:t>
    </dgm:pt>
    <dgm:pt modelId="{D2865C73-CBDB-46CD-B964-49DA28A57CC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CA" sz="1800" i="0" dirty="0"/>
            <a:t>Some of the respondents experienced the cyber crimes like hacking, misusing the photo, fake profile, while majority didn’t. </a:t>
          </a:r>
        </a:p>
      </dgm:t>
    </dgm:pt>
    <dgm:pt modelId="{C217DE60-0659-426F-A39C-8E6B0E9B2235}" type="parTrans" cxnId="{26FED21F-A2DC-4C8E-AF42-7EFEA660FAF2}">
      <dgm:prSet/>
      <dgm:spPr/>
      <dgm:t>
        <a:bodyPr/>
        <a:lstStyle/>
        <a:p>
          <a:endParaRPr lang="en-CA"/>
        </a:p>
      </dgm:t>
    </dgm:pt>
    <dgm:pt modelId="{06D6073E-4EA0-4FC9-98C0-BFAD79072C5D}" type="sibTrans" cxnId="{26FED21F-A2DC-4C8E-AF42-7EFEA660FAF2}">
      <dgm:prSet/>
      <dgm:spPr/>
      <dgm:t>
        <a:bodyPr/>
        <a:lstStyle/>
        <a:p>
          <a:endParaRPr lang="en-CA"/>
        </a:p>
      </dgm:t>
    </dgm:pt>
    <dgm:pt modelId="{0C50CC09-F821-40ED-B031-0F6F3CD87C75}" type="pres">
      <dgm:prSet presAssocID="{5CC3CDA5-9AC6-4434-B445-25C443770658}" presName="linear" presStyleCnt="0">
        <dgm:presLayoutVars>
          <dgm:dir/>
          <dgm:animLvl val="lvl"/>
          <dgm:resizeHandles val="exact"/>
        </dgm:presLayoutVars>
      </dgm:prSet>
      <dgm:spPr/>
    </dgm:pt>
    <dgm:pt modelId="{5FC7F760-9906-4AAA-9BEE-BAD708F528FC}" type="pres">
      <dgm:prSet presAssocID="{08F9D017-8A88-4962-902C-61EA148883D6}" presName="parentLin" presStyleCnt="0"/>
      <dgm:spPr/>
    </dgm:pt>
    <dgm:pt modelId="{C112FA87-FE26-43E9-A446-8FA288ECB26A}" type="pres">
      <dgm:prSet presAssocID="{08F9D017-8A88-4962-902C-61EA148883D6}" presName="parentLeftMargin" presStyleLbl="node1" presStyleIdx="0" presStyleCnt="1"/>
      <dgm:spPr/>
    </dgm:pt>
    <dgm:pt modelId="{D96B4797-9C61-4B18-B64F-B3DC6A600907}" type="pres">
      <dgm:prSet presAssocID="{08F9D017-8A88-4962-902C-61EA148883D6}" presName="parentText" presStyleLbl="node1" presStyleIdx="0" presStyleCnt="1" custScaleY="68302">
        <dgm:presLayoutVars>
          <dgm:chMax val="0"/>
          <dgm:bulletEnabled val="1"/>
        </dgm:presLayoutVars>
      </dgm:prSet>
      <dgm:spPr/>
    </dgm:pt>
    <dgm:pt modelId="{655AB37E-25CB-4D77-85E6-F4CACEF2C2EE}" type="pres">
      <dgm:prSet presAssocID="{08F9D017-8A88-4962-902C-61EA148883D6}" presName="negativeSpace" presStyleCnt="0"/>
      <dgm:spPr/>
    </dgm:pt>
    <dgm:pt modelId="{1BC58FE7-259F-4162-BB6E-EA83A287DD82}" type="pres">
      <dgm:prSet presAssocID="{08F9D017-8A88-4962-902C-61EA148883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CC83114-FDCC-4048-A87D-8B5E40210865}" type="presOf" srcId="{D206C860-C2B1-48ED-BD02-561CC1D24210}" destId="{1BC58FE7-259F-4162-BB6E-EA83A287DD82}" srcOrd="0" destOrd="1" presId="urn:microsoft.com/office/officeart/2005/8/layout/list1"/>
    <dgm:cxn modelId="{26FED21F-A2DC-4C8E-AF42-7EFEA660FAF2}" srcId="{08F9D017-8A88-4962-902C-61EA148883D6}" destId="{D2865C73-CBDB-46CD-B964-49DA28A57CCC}" srcOrd="2" destOrd="0" parTransId="{C217DE60-0659-426F-A39C-8E6B0E9B2235}" sibTransId="{06D6073E-4EA0-4FC9-98C0-BFAD79072C5D}"/>
    <dgm:cxn modelId="{85FBF333-1076-4F38-B1B4-7D4615DD9634}" type="presOf" srcId="{5CC3CDA5-9AC6-4434-B445-25C443770658}" destId="{0C50CC09-F821-40ED-B031-0F6F3CD87C75}" srcOrd="0" destOrd="0" presId="urn:microsoft.com/office/officeart/2005/8/layout/list1"/>
    <dgm:cxn modelId="{9C22B995-848A-4C1D-8D10-C582F9D55191}" srcId="{08F9D017-8A88-4962-902C-61EA148883D6}" destId="{59DC7498-DF76-4B82-8D06-53F04EF013CB}" srcOrd="3" destOrd="0" parTransId="{783816BB-E7AC-4B61-84F7-562169336840}" sibTransId="{E1A8F886-9685-4CFB-925F-8AEAF4AB406E}"/>
    <dgm:cxn modelId="{168E469C-B58F-4D05-8701-95DF1B0B66AD}" srcId="{5CC3CDA5-9AC6-4434-B445-25C443770658}" destId="{08F9D017-8A88-4962-902C-61EA148883D6}" srcOrd="0" destOrd="0" parTransId="{662D0A32-7AA8-4B4B-9F9E-7F9D53C20DC0}" sibTransId="{BF268E53-6965-414F-A6FE-07B7799502FC}"/>
    <dgm:cxn modelId="{9538FCBB-235B-4587-BBDB-53E029E9D6A8}" type="presOf" srcId="{067F16AE-7D47-4EA1-B048-D40131FBF1ED}" destId="{1BC58FE7-259F-4162-BB6E-EA83A287DD82}" srcOrd="0" destOrd="0" presId="urn:microsoft.com/office/officeart/2005/8/layout/list1"/>
    <dgm:cxn modelId="{0652F3C2-6602-4694-B4C1-1541A6C6259E}" srcId="{08F9D017-8A88-4962-902C-61EA148883D6}" destId="{D206C860-C2B1-48ED-BD02-561CC1D24210}" srcOrd="1" destOrd="0" parTransId="{603349EB-57AE-45F4-AAC3-3298917B34E1}" sibTransId="{2C121830-F948-4031-A03A-D6CFE7C6929A}"/>
    <dgm:cxn modelId="{9B804AC9-FCCF-4D3C-A7A9-1B55405119CE}" srcId="{08F9D017-8A88-4962-902C-61EA148883D6}" destId="{067F16AE-7D47-4EA1-B048-D40131FBF1ED}" srcOrd="0" destOrd="0" parTransId="{539E2CD2-29AB-4CC9-A691-06D3058269E7}" sibTransId="{6FB4DAA7-1E46-41B4-8966-944A0088DE9C}"/>
    <dgm:cxn modelId="{CEA1BFCB-29D4-423A-B272-BA37A5EB7E03}" type="presOf" srcId="{08F9D017-8A88-4962-902C-61EA148883D6}" destId="{C112FA87-FE26-43E9-A446-8FA288ECB26A}" srcOrd="0" destOrd="0" presId="urn:microsoft.com/office/officeart/2005/8/layout/list1"/>
    <dgm:cxn modelId="{5FCD82E7-A829-426F-A28B-C2ECCF9604EE}" type="presOf" srcId="{08F9D017-8A88-4962-902C-61EA148883D6}" destId="{D96B4797-9C61-4B18-B64F-B3DC6A600907}" srcOrd="1" destOrd="0" presId="urn:microsoft.com/office/officeart/2005/8/layout/list1"/>
    <dgm:cxn modelId="{1C1AF1F7-7DB0-4C78-83BE-27A5EF63D0A3}" type="presOf" srcId="{59DC7498-DF76-4B82-8D06-53F04EF013CB}" destId="{1BC58FE7-259F-4162-BB6E-EA83A287DD82}" srcOrd="0" destOrd="3" presId="urn:microsoft.com/office/officeart/2005/8/layout/list1"/>
    <dgm:cxn modelId="{DF28C7FD-3D45-42E9-8140-50B03358C50B}" type="presOf" srcId="{D2865C73-CBDB-46CD-B964-49DA28A57CCC}" destId="{1BC58FE7-259F-4162-BB6E-EA83A287DD82}" srcOrd="0" destOrd="2" presId="urn:microsoft.com/office/officeart/2005/8/layout/list1"/>
    <dgm:cxn modelId="{FD76DCF2-5585-4848-9991-DB63A8F8CDE3}" type="presParOf" srcId="{0C50CC09-F821-40ED-B031-0F6F3CD87C75}" destId="{5FC7F760-9906-4AAA-9BEE-BAD708F528FC}" srcOrd="0" destOrd="0" presId="urn:microsoft.com/office/officeart/2005/8/layout/list1"/>
    <dgm:cxn modelId="{DF28F6A4-5E3C-469A-84AF-36FDA4EE2270}" type="presParOf" srcId="{5FC7F760-9906-4AAA-9BEE-BAD708F528FC}" destId="{C112FA87-FE26-43E9-A446-8FA288ECB26A}" srcOrd="0" destOrd="0" presId="urn:microsoft.com/office/officeart/2005/8/layout/list1"/>
    <dgm:cxn modelId="{01E6DB2A-204D-4322-B5ED-62B37B77EAFC}" type="presParOf" srcId="{5FC7F760-9906-4AAA-9BEE-BAD708F528FC}" destId="{D96B4797-9C61-4B18-B64F-B3DC6A600907}" srcOrd="1" destOrd="0" presId="urn:microsoft.com/office/officeart/2005/8/layout/list1"/>
    <dgm:cxn modelId="{E6FA98D4-7CC6-4FAA-9DCE-8A971D9ADB9C}" type="presParOf" srcId="{0C50CC09-F821-40ED-B031-0F6F3CD87C75}" destId="{655AB37E-25CB-4D77-85E6-F4CACEF2C2EE}" srcOrd="1" destOrd="0" presId="urn:microsoft.com/office/officeart/2005/8/layout/list1"/>
    <dgm:cxn modelId="{C51FE1D5-03C3-4948-8655-50B8E37C0A8D}" type="presParOf" srcId="{0C50CC09-F821-40ED-B031-0F6F3CD87C75}" destId="{1BC58FE7-259F-4162-BB6E-EA83A287DD8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10497-E052-4426-93A5-89BEEB017437}">
      <dsp:nvSpPr>
        <dsp:cNvPr id="0" name=""/>
        <dsp:cNvSpPr/>
      </dsp:nvSpPr>
      <dsp:spPr>
        <a:xfrm>
          <a:off x="0" y="283208"/>
          <a:ext cx="1004475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584" tIns="333248" rIns="7795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How does social media impact our lives?</a:t>
          </a:r>
          <a:endParaRPr lang="en-CA" sz="1600" kern="1200" dirty="0"/>
        </a:p>
      </dsp:txBody>
      <dsp:txXfrm>
        <a:off x="0" y="283208"/>
        <a:ext cx="10044751" cy="680400"/>
      </dsp:txXfrm>
    </dsp:sp>
    <dsp:sp modelId="{33A04441-0680-4E15-BEC1-5044DE71D3DD}">
      <dsp:nvSpPr>
        <dsp:cNvPr id="0" name=""/>
        <dsp:cNvSpPr/>
      </dsp:nvSpPr>
      <dsp:spPr>
        <a:xfrm>
          <a:off x="502237" y="47048"/>
          <a:ext cx="703132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67" tIns="0" rIns="265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Question</a:t>
          </a:r>
          <a:endParaRPr lang="en-CA" sz="2000" kern="1200" dirty="0"/>
        </a:p>
      </dsp:txBody>
      <dsp:txXfrm>
        <a:off x="525294" y="70105"/>
        <a:ext cx="6985212" cy="426206"/>
      </dsp:txXfrm>
    </dsp:sp>
    <dsp:sp modelId="{434D05BC-1BF7-4A74-A697-B392A0706546}">
      <dsp:nvSpPr>
        <dsp:cNvPr id="0" name=""/>
        <dsp:cNvSpPr/>
      </dsp:nvSpPr>
      <dsp:spPr>
        <a:xfrm>
          <a:off x="0" y="1286168"/>
          <a:ext cx="10044751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584" tIns="333248" rIns="7795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Social media is becoming increasingly important in our everyday lives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The number of users across all social media platforms is growing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We wanted to understand how much does it actually affect society</a:t>
          </a:r>
        </a:p>
      </dsp:txBody>
      <dsp:txXfrm>
        <a:off x="0" y="1286168"/>
        <a:ext cx="10044751" cy="1209600"/>
      </dsp:txXfrm>
    </dsp:sp>
    <dsp:sp modelId="{476B3224-C9BB-45D6-A543-3791B1E60E9C}">
      <dsp:nvSpPr>
        <dsp:cNvPr id="0" name=""/>
        <dsp:cNvSpPr/>
      </dsp:nvSpPr>
      <dsp:spPr>
        <a:xfrm>
          <a:off x="502237" y="1050008"/>
          <a:ext cx="7031326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67" tIns="0" rIns="265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  <a:endParaRPr lang="en-CA" sz="2000" kern="1200" dirty="0"/>
        </a:p>
      </dsp:txBody>
      <dsp:txXfrm>
        <a:off x="525294" y="1073065"/>
        <a:ext cx="6985212" cy="426206"/>
      </dsp:txXfrm>
    </dsp:sp>
    <dsp:sp modelId="{F1355E1B-D785-4DCD-BFE0-89E13F1560FA}">
      <dsp:nvSpPr>
        <dsp:cNvPr id="0" name=""/>
        <dsp:cNvSpPr/>
      </dsp:nvSpPr>
      <dsp:spPr>
        <a:xfrm>
          <a:off x="0" y="2818328"/>
          <a:ext cx="10044751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584" tIns="333248" rIns="7795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Which social media platform/s do you like the most or use the most?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How much time is spent on social media vs physical activities?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Have you ever been a victim of cyber crime?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What type of communication is preferred?</a:t>
          </a:r>
        </a:p>
      </dsp:txBody>
      <dsp:txXfrm>
        <a:off x="0" y="2818328"/>
        <a:ext cx="10044751" cy="1461600"/>
      </dsp:txXfrm>
    </dsp:sp>
    <dsp:sp modelId="{BC0F53CF-A740-4438-8BD9-DBFC96D991DE}">
      <dsp:nvSpPr>
        <dsp:cNvPr id="0" name=""/>
        <dsp:cNvSpPr/>
      </dsp:nvSpPr>
      <dsp:spPr>
        <a:xfrm>
          <a:off x="502237" y="2582168"/>
          <a:ext cx="7031326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67" tIns="0" rIns="265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Questions to explore</a:t>
          </a:r>
          <a:endParaRPr lang="en-CA" sz="2000" kern="1200" dirty="0"/>
        </a:p>
      </dsp:txBody>
      <dsp:txXfrm>
        <a:off x="525294" y="2605225"/>
        <a:ext cx="6985212" cy="426206"/>
      </dsp:txXfrm>
    </dsp:sp>
    <dsp:sp modelId="{2F81915F-14F6-466D-A6CF-5F1ACF3C1657}">
      <dsp:nvSpPr>
        <dsp:cNvPr id="0" name=""/>
        <dsp:cNvSpPr/>
      </dsp:nvSpPr>
      <dsp:spPr>
        <a:xfrm>
          <a:off x="0" y="4602488"/>
          <a:ext cx="1004475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584" tIns="333248" rIns="7795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Data World Survey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>
              <a:hlinkClick xmlns:r="http://schemas.openxmlformats.org/officeDocument/2006/relationships" r:id="rId1"/>
            </a:rPr>
            <a:t>https://data.world/maheepmahat/data-of-usage-of-social-media-by-students-between-age-17-22</a:t>
          </a:r>
          <a:endParaRPr lang="en-US" sz="1600" kern="1200" dirty="0"/>
        </a:p>
      </dsp:txBody>
      <dsp:txXfrm>
        <a:off x="0" y="4602488"/>
        <a:ext cx="10044751" cy="932400"/>
      </dsp:txXfrm>
    </dsp:sp>
    <dsp:sp modelId="{0ADA4083-5148-4249-AE0F-B34FCCBE0999}">
      <dsp:nvSpPr>
        <dsp:cNvPr id="0" name=""/>
        <dsp:cNvSpPr/>
      </dsp:nvSpPr>
      <dsp:spPr>
        <a:xfrm>
          <a:off x="502237" y="4366328"/>
          <a:ext cx="703132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67" tIns="0" rIns="2657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525294" y="4389385"/>
        <a:ext cx="6985212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CBCF9-545B-4A03-938C-804AF336CD71}">
      <dsp:nvSpPr>
        <dsp:cNvPr id="0" name=""/>
        <dsp:cNvSpPr/>
      </dsp:nvSpPr>
      <dsp:spPr>
        <a:xfrm>
          <a:off x="6773" y="387633"/>
          <a:ext cx="3039523" cy="88608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Removed unnecessary columns in order to declutter the data and make it easier to read</a:t>
          </a:r>
          <a:endParaRPr lang="en-CA" sz="1500" kern="1200" dirty="0"/>
        </a:p>
      </dsp:txBody>
      <dsp:txXfrm>
        <a:off x="449818" y="387633"/>
        <a:ext cx="2153434" cy="886089"/>
      </dsp:txXfrm>
    </dsp:sp>
    <dsp:sp modelId="{AD3220A1-F025-4F66-98F8-C34D7AE0C2C8}">
      <dsp:nvSpPr>
        <dsp:cNvPr id="0" name=""/>
        <dsp:cNvSpPr/>
      </dsp:nvSpPr>
      <dsp:spPr>
        <a:xfrm>
          <a:off x="195029" y="1450851"/>
          <a:ext cx="2431618" cy="248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Removed timestamp</a:t>
          </a:r>
          <a:endParaRPr lang="en-C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Removed empty columns</a:t>
          </a:r>
          <a:endParaRPr lang="en-CA" sz="1500" kern="1200" dirty="0"/>
        </a:p>
      </dsp:txBody>
      <dsp:txXfrm>
        <a:off x="195029" y="1450851"/>
        <a:ext cx="2431618" cy="2485696"/>
      </dsp:txXfrm>
    </dsp:sp>
    <dsp:sp modelId="{A30FDA5A-A4FC-4AE6-A81D-6FC62016A1B6}">
      <dsp:nvSpPr>
        <dsp:cNvPr id="0" name=""/>
        <dsp:cNvSpPr/>
      </dsp:nvSpPr>
      <dsp:spPr>
        <a:xfrm>
          <a:off x="2830296" y="387633"/>
          <a:ext cx="3039523" cy="886089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Looked for and removed unavailable/empty responses</a:t>
          </a:r>
          <a:endParaRPr lang="en-CA" sz="1500" kern="1200" dirty="0"/>
        </a:p>
      </dsp:txBody>
      <dsp:txXfrm>
        <a:off x="3273341" y="387633"/>
        <a:ext cx="2153434" cy="886089"/>
      </dsp:txXfrm>
    </dsp:sp>
    <dsp:sp modelId="{3BF5E620-2867-4DDF-A6DD-AA28D8176D80}">
      <dsp:nvSpPr>
        <dsp:cNvPr id="0" name=""/>
        <dsp:cNvSpPr/>
      </dsp:nvSpPr>
      <dsp:spPr>
        <a:xfrm>
          <a:off x="5653819" y="387633"/>
          <a:ext cx="3039523" cy="886089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Cleaned responses and streamlined iterations into one value</a:t>
          </a:r>
          <a:endParaRPr lang="en-CA" sz="1500" kern="1200" dirty="0"/>
        </a:p>
      </dsp:txBody>
      <dsp:txXfrm>
        <a:off x="6096864" y="387633"/>
        <a:ext cx="2153434" cy="886089"/>
      </dsp:txXfrm>
    </dsp:sp>
    <dsp:sp modelId="{AFA4C48A-9363-4988-B3E9-F395468A9553}">
      <dsp:nvSpPr>
        <dsp:cNvPr id="0" name=""/>
        <dsp:cNvSpPr/>
      </dsp:nvSpPr>
      <dsp:spPr>
        <a:xfrm>
          <a:off x="5760616" y="1450851"/>
          <a:ext cx="2431618" cy="248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One of the responses to </a:t>
          </a:r>
          <a:r>
            <a:rPr lang="en-US" sz="1500" kern="1200" dirty="0">
              <a:solidFill>
                <a:srgbClr val="1D1C1D"/>
              </a:solidFill>
              <a:latin typeface="Slack-Lato"/>
            </a:rPr>
            <a:t>types of cyber crime experienced was “Fake profile, none of the above”</a:t>
          </a:r>
          <a:endParaRPr lang="en-C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Changed to “Fake profile” </a:t>
          </a:r>
          <a:endParaRPr lang="en-CA" sz="1500" kern="1200" dirty="0"/>
        </a:p>
      </dsp:txBody>
      <dsp:txXfrm>
        <a:off x="5760616" y="1450851"/>
        <a:ext cx="2431618" cy="2485696"/>
      </dsp:txXfrm>
    </dsp:sp>
    <dsp:sp modelId="{FC4F09DA-EA9E-4649-A80C-83FC7613F648}">
      <dsp:nvSpPr>
        <dsp:cNvPr id="0" name=""/>
        <dsp:cNvSpPr/>
      </dsp:nvSpPr>
      <dsp:spPr>
        <a:xfrm>
          <a:off x="8589111" y="387633"/>
          <a:ext cx="3039523" cy="886089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the responses in order to count/tally the values</a:t>
          </a:r>
          <a:endParaRPr lang="en-CA" sz="1500" kern="1200" dirty="0"/>
        </a:p>
      </dsp:txBody>
      <dsp:txXfrm>
        <a:off x="9032156" y="387633"/>
        <a:ext cx="2153434" cy="886089"/>
      </dsp:txXfrm>
    </dsp:sp>
    <dsp:sp modelId="{55E16D03-2FFD-4A10-A631-D6A42FC7503B}">
      <dsp:nvSpPr>
        <dsp:cNvPr id="0" name=""/>
        <dsp:cNvSpPr/>
      </dsp:nvSpPr>
      <dsp:spPr>
        <a:xfrm>
          <a:off x="8584139" y="1450851"/>
          <a:ext cx="2655157" cy="248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For the responses that allowed  for multiple answers, we split the answers using “comma separator” and tallied the results, this was applied for answers to:</a:t>
          </a:r>
          <a:endParaRPr lang="en-CA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Preferred social media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Preferred form of communication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Types of cyber crime experienced</a:t>
          </a:r>
        </a:p>
      </dsp:txBody>
      <dsp:txXfrm>
        <a:off x="8584139" y="1450851"/>
        <a:ext cx="2655157" cy="2485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8FE7-259F-4162-BB6E-EA83A287DD82}">
      <dsp:nvSpPr>
        <dsp:cNvPr id="0" name=""/>
        <dsp:cNvSpPr/>
      </dsp:nvSpPr>
      <dsp:spPr>
        <a:xfrm>
          <a:off x="0" y="476380"/>
          <a:ext cx="10164417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72" tIns="624840" rIns="78887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Count / tally the responses for each question.</a:t>
          </a:r>
          <a:r>
            <a:rPr lang="en-US" sz="2200" kern="1200" dirty="0"/>
            <a:t> </a:t>
          </a:r>
          <a:r>
            <a:rPr lang="en-US" sz="1800" i="1" kern="1200" dirty="0"/>
            <a:t>(For example: which social media platform is preferred by the respondents?) </a:t>
          </a:r>
          <a:endParaRPr lang="en-CA" sz="18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 err="1"/>
            <a:t>Groupby</a:t>
          </a:r>
          <a:r>
            <a:rPr lang="en-US" sz="2000" kern="1200" dirty="0"/>
            <a:t> responses in order to understand the dynamic relationships.</a:t>
          </a:r>
          <a:r>
            <a:rPr lang="en-US" sz="2200" kern="1200" dirty="0"/>
            <a:t> </a:t>
          </a:r>
          <a:r>
            <a:rPr lang="en-US" sz="1800" i="1" kern="1200" dirty="0"/>
            <a:t>(For example: relationship between platform preferences and time spent on social media)</a:t>
          </a:r>
          <a:endParaRPr lang="en-CA" sz="1800" i="1" kern="1200" dirty="0"/>
        </a:p>
      </dsp:txBody>
      <dsp:txXfrm>
        <a:off x="0" y="476380"/>
        <a:ext cx="10164417" cy="1937250"/>
      </dsp:txXfrm>
    </dsp:sp>
    <dsp:sp modelId="{D96B4797-9C61-4B18-B64F-B3DC6A600907}">
      <dsp:nvSpPr>
        <dsp:cNvPr id="0" name=""/>
        <dsp:cNvSpPr/>
      </dsp:nvSpPr>
      <dsp:spPr>
        <a:xfrm>
          <a:off x="508220" y="33580"/>
          <a:ext cx="711509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34" tIns="0" rIns="2689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Analyzing the responses</a:t>
          </a:r>
          <a:endParaRPr lang="en-CA" sz="2400" kern="1200" dirty="0"/>
        </a:p>
      </dsp:txBody>
      <dsp:txXfrm>
        <a:off x="551451" y="76811"/>
        <a:ext cx="7028629" cy="799138"/>
      </dsp:txXfrm>
    </dsp:sp>
    <dsp:sp modelId="{84498D5E-FD98-4037-9FDF-277C49EBD24B}">
      <dsp:nvSpPr>
        <dsp:cNvPr id="0" name=""/>
        <dsp:cNvSpPr/>
      </dsp:nvSpPr>
      <dsp:spPr>
        <a:xfrm>
          <a:off x="0" y="3018431"/>
          <a:ext cx="10164417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72" tIns="624840" rIns="78887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Pie charts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Bar charts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Stacked bar chart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Line regression</a:t>
          </a:r>
        </a:p>
      </dsp:txBody>
      <dsp:txXfrm>
        <a:off x="0" y="3018431"/>
        <a:ext cx="10164417" cy="2031750"/>
      </dsp:txXfrm>
    </dsp:sp>
    <dsp:sp modelId="{DFEC042D-25EE-4F7F-85C7-7F3457C8094E}">
      <dsp:nvSpPr>
        <dsp:cNvPr id="0" name=""/>
        <dsp:cNvSpPr/>
      </dsp:nvSpPr>
      <dsp:spPr>
        <a:xfrm>
          <a:off x="508220" y="2575631"/>
          <a:ext cx="7115091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34" tIns="0" rIns="2689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Visualizing the findings</a:t>
          </a:r>
          <a:endParaRPr lang="en-CA" sz="2400" kern="1200" dirty="0"/>
        </a:p>
      </dsp:txBody>
      <dsp:txXfrm>
        <a:off x="551451" y="2618862"/>
        <a:ext cx="7028629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8FE7-259F-4162-BB6E-EA83A287DD82}">
      <dsp:nvSpPr>
        <dsp:cNvPr id="0" name=""/>
        <dsp:cNvSpPr/>
      </dsp:nvSpPr>
      <dsp:spPr>
        <a:xfrm>
          <a:off x="0" y="453881"/>
          <a:ext cx="10164417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72" tIns="604012" rIns="78887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People tend to underestimate the time they spend online.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The study did not cover exposure to scams, bullying, fake news etc.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Physical activity was vaguely defined in the survey.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The study did not identify the geographical location of respondents.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The study did not include significant responses from other age groups. </a:t>
          </a:r>
          <a:endParaRPr lang="en-CA" sz="1800" i="1" kern="1200" dirty="0"/>
        </a:p>
      </dsp:txBody>
      <dsp:txXfrm>
        <a:off x="0" y="453881"/>
        <a:ext cx="10164417" cy="2192400"/>
      </dsp:txXfrm>
    </dsp:sp>
    <dsp:sp modelId="{D96B4797-9C61-4B18-B64F-B3DC6A600907}">
      <dsp:nvSpPr>
        <dsp:cNvPr id="0" name=""/>
        <dsp:cNvSpPr/>
      </dsp:nvSpPr>
      <dsp:spPr>
        <a:xfrm>
          <a:off x="508220" y="25841"/>
          <a:ext cx="7115091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34" tIns="0" rIns="2689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Limitations</a:t>
          </a:r>
        </a:p>
      </dsp:txBody>
      <dsp:txXfrm>
        <a:off x="550010" y="67631"/>
        <a:ext cx="7031511" cy="772500"/>
      </dsp:txXfrm>
    </dsp:sp>
    <dsp:sp modelId="{84498D5E-FD98-4037-9FDF-277C49EBD24B}">
      <dsp:nvSpPr>
        <dsp:cNvPr id="0" name=""/>
        <dsp:cNvSpPr/>
      </dsp:nvSpPr>
      <dsp:spPr>
        <a:xfrm>
          <a:off x="0" y="3230921"/>
          <a:ext cx="10164417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72" tIns="604012" rIns="78887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800" kern="1200" dirty="0"/>
            <a:t>Additional research considering APIs of various social media platforms.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Study across geographical regions &amp; demographics to understand behavior of consumers in detail.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Study considerable scope of cyber crimes experienced by respondents.</a:t>
          </a:r>
        </a:p>
      </dsp:txBody>
      <dsp:txXfrm>
        <a:off x="0" y="3230921"/>
        <a:ext cx="10164417" cy="1827000"/>
      </dsp:txXfrm>
    </dsp:sp>
    <dsp:sp modelId="{DFEC042D-25EE-4F7F-85C7-7F3457C8094E}">
      <dsp:nvSpPr>
        <dsp:cNvPr id="0" name=""/>
        <dsp:cNvSpPr/>
      </dsp:nvSpPr>
      <dsp:spPr>
        <a:xfrm>
          <a:off x="508220" y="2802881"/>
          <a:ext cx="7115091" cy="8560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34" tIns="0" rIns="2689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400" b="1" kern="1200" dirty="0"/>
            <a:t>Further Research</a:t>
          </a:r>
        </a:p>
      </dsp:txBody>
      <dsp:txXfrm>
        <a:off x="550010" y="2844671"/>
        <a:ext cx="7031511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8FE7-259F-4162-BB6E-EA83A287DD82}">
      <dsp:nvSpPr>
        <dsp:cNvPr id="0" name=""/>
        <dsp:cNvSpPr/>
      </dsp:nvSpPr>
      <dsp:spPr>
        <a:xfrm>
          <a:off x="0" y="772345"/>
          <a:ext cx="10164417" cy="389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872" tIns="1353820" rIns="78887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 err="1"/>
            <a:t>Whatsapp</a:t>
          </a:r>
          <a:r>
            <a:rPr lang="en-US" sz="1800" kern="1200" dirty="0"/>
            <a:t> was noticed as most engaging social media platform and followed by  </a:t>
          </a:r>
          <a:r>
            <a:rPr lang="en-US" sz="1800" kern="1200" dirty="0" err="1"/>
            <a:t>Youtube</a:t>
          </a:r>
          <a:r>
            <a:rPr lang="en-US" sz="1800" kern="1200" dirty="0"/>
            <a:t> &amp; Instagram. Facebook was on 3</a:t>
          </a:r>
          <a:r>
            <a:rPr lang="en-US" sz="1800" kern="1200" baseline="30000" dirty="0"/>
            <a:t>rd</a:t>
          </a:r>
          <a:r>
            <a:rPr lang="en-US" sz="1800" kern="1200" dirty="0"/>
            <a:t> position. 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800" i="0" kern="1200" dirty="0"/>
            <a:t>We observed impact of social media on our lives by comparing time spent on social media with physical activities, as a result respondent consume more time on social media than engaging into physical activities. </a:t>
          </a:r>
          <a:endParaRPr lang="en-CA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CA" sz="1800" i="0" kern="1200" dirty="0"/>
            <a:t>Some of the respondents experienced the cyber crimes like hacking, misusing the photo, fake profile, while majority didn’t.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Based on the dataset, people are using social media as an additional form of communication, however it is not replacing the importance of face to face interaction.</a:t>
          </a:r>
          <a:endParaRPr lang="en-CA" sz="1800" i="1" kern="1200" dirty="0"/>
        </a:p>
      </dsp:txBody>
      <dsp:txXfrm>
        <a:off x="0" y="772345"/>
        <a:ext cx="10164417" cy="3890250"/>
      </dsp:txXfrm>
    </dsp:sp>
    <dsp:sp modelId="{D96B4797-9C61-4B18-B64F-B3DC6A600907}">
      <dsp:nvSpPr>
        <dsp:cNvPr id="0" name=""/>
        <dsp:cNvSpPr/>
      </dsp:nvSpPr>
      <dsp:spPr>
        <a:xfrm>
          <a:off x="508220" y="421166"/>
          <a:ext cx="7115091" cy="13105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934" tIns="0" rIns="2689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Conclusion</a:t>
          </a:r>
        </a:p>
      </dsp:txBody>
      <dsp:txXfrm>
        <a:off x="572197" y="485143"/>
        <a:ext cx="6987137" cy="118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How does social media impact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B9565-6546-4454-8CD4-61E60558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2484197"/>
            <a:ext cx="5524132" cy="3428772"/>
          </a:xfrm>
          <a:prstGeom prst="rect">
            <a:avLst/>
          </a:prstGeom>
        </p:spPr>
      </p:pic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246E1CD9-C225-4A2C-A696-753D2D83BF07}"/>
              </a:ext>
            </a:extLst>
          </p:cNvPr>
          <p:cNvSpPr/>
          <p:nvPr/>
        </p:nvSpPr>
        <p:spPr>
          <a:xfrm>
            <a:off x="4189859" y="5740231"/>
            <a:ext cx="4420741" cy="658572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B666C3-547A-43AA-8FB6-29343777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Which social media platform/s do you prefer? 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r>
              <a:rPr lang="en-US" sz="4000" b="1" dirty="0">
                <a:solidFill>
                  <a:srgbClr val="0070C0"/>
                </a:solidFill>
                <a:latin typeface="+mn-lt"/>
              </a:rPr>
              <a:t>How often do you use social media?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E3430E-F82E-47E5-8435-79FA18E8A7DC}"/>
              </a:ext>
            </a:extLst>
          </p:cNvPr>
          <p:cNvSpPr txBox="1">
            <a:spLocks/>
          </p:cNvSpPr>
          <p:nvPr/>
        </p:nvSpPr>
        <p:spPr>
          <a:xfrm>
            <a:off x="900752" y="1513176"/>
            <a:ext cx="10453048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/>
              <a:t>WhatsApp, YouTube</a:t>
            </a:r>
            <a:r>
              <a:rPr lang="en-CA" sz="1800" dirty="0"/>
              <a:t> and </a:t>
            </a:r>
            <a:r>
              <a:rPr lang="en-CA" sz="1800" b="1" dirty="0"/>
              <a:t>Instagram</a:t>
            </a:r>
            <a:r>
              <a:rPr lang="en-CA" sz="1800" dirty="0"/>
              <a:t> are the most used social media platforms while </a:t>
            </a:r>
            <a:r>
              <a:rPr lang="en-US" sz="1800" b="1" dirty="0"/>
              <a:t>41%</a:t>
            </a:r>
            <a:r>
              <a:rPr lang="en-US" sz="1800" dirty="0"/>
              <a:t> of respondents use social media for </a:t>
            </a:r>
            <a:r>
              <a:rPr lang="en-US" sz="1800" b="1" dirty="0"/>
              <a:t>1-2.5 hours per day.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D4FE2-70BC-49D1-B7A1-9D8F96749037}"/>
              </a:ext>
            </a:extLst>
          </p:cNvPr>
          <p:cNvGrpSpPr/>
          <p:nvPr/>
        </p:nvGrpSpPr>
        <p:grpSpPr>
          <a:xfrm>
            <a:off x="735105" y="2343676"/>
            <a:ext cx="10454750" cy="4012674"/>
            <a:chOff x="735105" y="2343676"/>
            <a:chExt cx="10454750" cy="40126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2D18DE-4B88-4096-B605-0B2337EE1DFC}"/>
                </a:ext>
              </a:extLst>
            </p:cNvPr>
            <p:cNvPicPr/>
            <p:nvPr/>
          </p:nvPicPr>
          <p:blipFill rotWithShape="1">
            <a:blip r:embed="rId3"/>
            <a:srcRect l="23558" t="10832" r="29647" b="8494"/>
            <a:stretch/>
          </p:blipFill>
          <p:spPr bwMode="auto">
            <a:xfrm>
              <a:off x="6941855" y="2343676"/>
              <a:ext cx="4248000" cy="360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A41408-06E3-46D1-970A-2147052B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05" y="2441744"/>
              <a:ext cx="5524132" cy="3428772"/>
            </a:xfrm>
            <a:prstGeom prst="rect">
              <a:avLst/>
            </a:prstGeom>
          </p:spPr>
        </p:pic>
        <p:sp>
          <p:nvSpPr>
            <p:cNvPr id="17" name="Arrow: Curved Up 16">
              <a:extLst>
                <a:ext uri="{FF2B5EF4-FFF2-40B4-BE49-F238E27FC236}">
                  <a16:creationId xmlns:a16="http://schemas.microsoft.com/office/drawing/2014/main" id="{70BD31D1-D3CE-485A-A89D-41C105063976}"/>
                </a:ext>
              </a:extLst>
            </p:cNvPr>
            <p:cNvSpPr/>
            <p:nvPr/>
          </p:nvSpPr>
          <p:spPr>
            <a:xfrm>
              <a:off x="4189859" y="5697778"/>
              <a:ext cx="4420741" cy="658572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0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F2131-1DAD-4248-A1B0-277FCBE35D30}"/>
              </a:ext>
            </a:extLst>
          </p:cNvPr>
          <p:cNvGrpSpPr/>
          <p:nvPr/>
        </p:nvGrpSpPr>
        <p:grpSpPr>
          <a:xfrm>
            <a:off x="735105" y="2483693"/>
            <a:ext cx="10917930" cy="3429781"/>
            <a:chOff x="735105" y="2483693"/>
            <a:chExt cx="10917930" cy="34297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7B9565-6546-4454-8CD4-61E60558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05" y="2484197"/>
              <a:ext cx="5524132" cy="3428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BA4A0D-D717-43B4-B382-B0ADFC1B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276" y="2483693"/>
              <a:ext cx="5525759" cy="3429781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C70C64-C5DE-4799-9FC2-FDF2A5B362FD}"/>
              </a:ext>
            </a:extLst>
          </p:cNvPr>
          <p:cNvSpPr txBox="1">
            <a:spLocks/>
          </p:cNvSpPr>
          <p:nvPr/>
        </p:nvSpPr>
        <p:spPr>
          <a:xfrm>
            <a:off x="900752" y="1513176"/>
            <a:ext cx="10453048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Majority of respondents spend more time on social media compared to physical activities. </a:t>
            </a:r>
            <a:r>
              <a:rPr lang="en-US" sz="1800" b="1" dirty="0"/>
              <a:t>42%</a:t>
            </a:r>
            <a:r>
              <a:rPr lang="en-US" sz="1800" dirty="0"/>
              <a:t> of respondents spend </a:t>
            </a:r>
            <a:r>
              <a:rPr lang="en-US" sz="1800" b="1" dirty="0"/>
              <a:t>less than 1 hour per day</a:t>
            </a:r>
            <a:r>
              <a:rPr lang="en-US" sz="1800" dirty="0"/>
              <a:t> on physical activities.</a:t>
            </a:r>
          </a:p>
        </p:txBody>
      </p:sp>
    </p:spTree>
    <p:extLst>
      <p:ext uri="{BB962C8B-B14F-4D97-AF65-F5344CB8AC3E}">
        <p14:creationId xmlns:p14="http://schemas.microsoft.com/office/powerpoint/2010/main" val="80374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C70C64-C5DE-4799-9FC2-FDF2A5B362FD}"/>
              </a:ext>
            </a:extLst>
          </p:cNvPr>
          <p:cNvSpPr txBox="1">
            <a:spLocks/>
          </p:cNvSpPr>
          <p:nvPr/>
        </p:nvSpPr>
        <p:spPr>
          <a:xfrm>
            <a:off x="900752" y="1513176"/>
            <a:ext cx="10453048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Majority of respondents have </a:t>
            </a:r>
            <a:r>
              <a:rPr lang="en-US" sz="1800" b="1" dirty="0"/>
              <a:t>not experienced</a:t>
            </a:r>
            <a:r>
              <a:rPr lang="en-US" sz="1800" dirty="0"/>
              <a:t> the listed types of cyber crimes. </a:t>
            </a:r>
            <a:r>
              <a:rPr lang="en-CA" sz="1800" dirty="0"/>
              <a:t>The </a:t>
            </a:r>
            <a:r>
              <a:rPr lang="en-CA" sz="1800" b="1" dirty="0"/>
              <a:t>correlation</a:t>
            </a:r>
            <a:r>
              <a:rPr lang="en-CA" sz="1800" dirty="0"/>
              <a:t> between time spent online and exposure to cyber crime is </a:t>
            </a:r>
            <a:r>
              <a:rPr lang="en-CA" sz="1800" b="1" dirty="0"/>
              <a:t>insignificant</a:t>
            </a:r>
            <a:r>
              <a:rPr lang="en-CA" sz="1800" dirty="0"/>
              <a:t> due to large p value.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673B17-59AD-42B0-81A5-00652804C04C}"/>
              </a:ext>
            </a:extLst>
          </p:cNvPr>
          <p:cNvGrpSpPr/>
          <p:nvPr/>
        </p:nvGrpSpPr>
        <p:grpSpPr>
          <a:xfrm>
            <a:off x="900752" y="2487686"/>
            <a:ext cx="11244049" cy="3530600"/>
            <a:chOff x="900752" y="2487686"/>
            <a:chExt cx="11244049" cy="3530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940510-4639-4105-ACDC-227FA77E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52" y="2487686"/>
              <a:ext cx="4940300" cy="3530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493B14-31AF-41C2-A80A-EBB6B0CC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401" y="2487686"/>
              <a:ext cx="5994400" cy="35306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5A0F84D-4E93-44AE-A608-1BA4E5052781}"/>
              </a:ext>
            </a:extLst>
          </p:cNvPr>
          <p:cNvSpPr txBox="1"/>
          <p:nvPr/>
        </p:nvSpPr>
        <p:spPr>
          <a:xfrm>
            <a:off x="2174548" y="5970046"/>
            <a:ext cx="767914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dirty="0">
                <a:latin typeface="+mj-lt"/>
              </a:rPr>
              <a:t>Linear equation of </a:t>
            </a:r>
            <a:r>
              <a:rPr lang="en-CA" sz="1600" b="1" dirty="0">
                <a:latin typeface="+mj-lt"/>
              </a:rPr>
              <a:t>‘No. of people suffer from other types of cyber crimes’ = 8.9*x_axis+23.8</a:t>
            </a:r>
          </a:p>
          <a:p>
            <a:r>
              <a:rPr lang="en-CA" sz="1600" b="1" dirty="0">
                <a:latin typeface="+mj-lt"/>
              </a:rPr>
              <a:t>p-value</a:t>
            </a:r>
            <a:r>
              <a:rPr lang="en-CA" sz="1600" dirty="0">
                <a:latin typeface="+mj-lt"/>
              </a:rPr>
              <a:t>: 0.4315911476335936</a:t>
            </a:r>
          </a:p>
          <a:p>
            <a:r>
              <a:rPr lang="en-CA" sz="1600" b="1" dirty="0">
                <a:latin typeface="+mj-lt"/>
              </a:rPr>
              <a:t>r-square</a:t>
            </a:r>
            <a:r>
              <a:rPr lang="en-CA" sz="1600" dirty="0">
                <a:latin typeface="+mj-lt"/>
              </a:rPr>
              <a:t>: 0.46361713132596477 </a:t>
            </a:r>
          </a:p>
        </p:txBody>
      </p:sp>
    </p:spTree>
    <p:extLst>
      <p:ext uri="{BB962C8B-B14F-4D97-AF65-F5344CB8AC3E}">
        <p14:creationId xmlns:p14="http://schemas.microsoft.com/office/powerpoint/2010/main" val="369355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C70C64-C5DE-4799-9FC2-FDF2A5B362FD}"/>
              </a:ext>
            </a:extLst>
          </p:cNvPr>
          <p:cNvSpPr txBox="1">
            <a:spLocks/>
          </p:cNvSpPr>
          <p:nvPr/>
        </p:nvSpPr>
        <p:spPr>
          <a:xfrm>
            <a:off x="900752" y="1513176"/>
            <a:ext cx="10453048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Despite the increasing amount of time spent on social media, majority of respondents still prefer </a:t>
            </a:r>
            <a:r>
              <a:rPr lang="en-US" sz="1800" b="1" dirty="0"/>
              <a:t>face to face communication.</a:t>
            </a:r>
            <a:r>
              <a:rPr lang="en-US" sz="1800" dirty="0"/>
              <a:t> </a:t>
            </a:r>
            <a:endParaRPr lang="en-CA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05CC83-49D7-40D0-A358-6A936096E439}"/>
              </a:ext>
            </a:extLst>
          </p:cNvPr>
          <p:cNvGrpSpPr/>
          <p:nvPr/>
        </p:nvGrpSpPr>
        <p:grpSpPr>
          <a:xfrm>
            <a:off x="838200" y="2235204"/>
            <a:ext cx="10721454" cy="4228367"/>
            <a:chOff x="838200" y="1948596"/>
            <a:chExt cx="10721454" cy="42283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DFD445-1D63-49D0-AA9E-9F8C3484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97479"/>
              <a:ext cx="4940300" cy="3530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BD2BE2-08FD-43E5-A639-262892455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2" y="1948596"/>
              <a:ext cx="5146152" cy="4228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75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Is platform used impacted by time spent on social media?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C70C64-C5DE-4799-9FC2-FDF2A5B362FD}"/>
              </a:ext>
            </a:extLst>
          </p:cNvPr>
          <p:cNvSpPr txBox="1">
            <a:spLocks/>
          </p:cNvSpPr>
          <p:nvPr/>
        </p:nvSpPr>
        <p:spPr>
          <a:xfrm>
            <a:off x="900752" y="1513176"/>
            <a:ext cx="10453048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Snapchat , Tinder</a:t>
            </a:r>
            <a:r>
              <a:rPr lang="en-US" sz="1800" dirty="0"/>
              <a:t> and </a:t>
            </a:r>
            <a:r>
              <a:rPr lang="en-US" sz="1800" b="1" dirty="0"/>
              <a:t>Hike</a:t>
            </a:r>
            <a:r>
              <a:rPr lang="en-US" sz="1800" dirty="0"/>
              <a:t> as complementary social media platforms where people spend additional time on.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A2463A-78AA-4F87-ABF7-4F6779E4040A}"/>
              </a:ext>
            </a:extLst>
          </p:cNvPr>
          <p:cNvGrpSpPr/>
          <p:nvPr/>
        </p:nvGrpSpPr>
        <p:grpSpPr>
          <a:xfrm>
            <a:off x="577829" y="2151801"/>
            <a:ext cx="11609116" cy="4717482"/>
            <a:chOff x="577829" y="2151801"/>
            <a:chExt cx="11609116" cy="471748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DEA5D-57A6-4611-9872-9D5EC92621FA}"/>
                </a:ext>
              </a:extLst>
            </p:cNvPr>
            <p:cNvGrpSpPr/>
            <p:nvPr/>
          </p:nvGrpSpPr>
          <p:grpSpPr>
            <a:xfrm>
              <a:off x="577829" y="2151801"/>
              <a:ext cx="11609116" cy="4717482"/>
              <a:chOff x="577829" y="2028969"/>
              <a:chExt cx="11609116" cy="471748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84948B-E49C-4B9F-A4A7-DF29FF8B1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29" y="2028969"/>
                <a:ext cx="4694598" cy="446390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A9471A-58E2-4B0C-A69E-2A05183A0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435" y="2028970"/>
                <a:ext cx="3369708" cy="231876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FFE96E5-6335-40A9-AA41-4113964D2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435" y="4443266"/>
                <a:ext cx="3369708" cy="23031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81EA43A-0B28-4AC5-BDDF-C6E49C8D7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4143" y="3101394"/>
                <a:ext cx="3222802" cy="2303185"/>
              </a:xfrm>
              <a:prstGeom prst="rect">
                <a:avLst/>
              </a:prstGeom>
            </p:spPr>
          </p:pic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30B0F9-837A-4066-81D6-0BED9201D99C}"/>
                </a:ext>
              </a:extLst>
            </p:cNvPr>
            <p:cNvCxnSpPr>
              <a:cxnSpLocks/>
            </p:cNvCxnSpPr>
            <p:nvPr/>
          </p:nvCxnSpPr>
          <p:spPr>
            <a:xfrm>
              <a:off x="5173720" y="4480300"/>
              <a:ext cx="3687329" cy="16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A2F07CB-CF88-46F1-B534-5918543BF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187" y="3848672"/>
              <a:ext cx="322008" cy="6169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83255BB-6B2C-41BE-B399-0A61EE0D2BFC}"/>
                </a:ext>
              </a:extLst>
            </p:cNvPr>
            <p:cNvCxnSpPr>
              <a:cxnSpLocks/>
            </p:cNvCxnSpPr>
            <p:nvPr/>
          </p:nvCxnSpPr>
          <p:spPr>
            <a:xfrm>
              <a:off x="5185194" y="4460010"/>
              <a:ext cx="395593" cy="6310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38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rgbClr val="0070C0"/>
                </a:solidFill>
                <a:latin typeface="+mn-lt"/>
              </a:rPr>
              <a:t>Limitations &amp; Further Research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4871B37-832C-4D91-913C-6EB57D968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239727"/>
              </p:ext>
            </p:extLst>
          </p:nvPr>
        </p:nvGraphicFramePr>
        <p:xfrm>
          <a:off x="1033669" y="1338470"/>
          <a:ext cx="10164417" cy="508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7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18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9844B3-5301-4432-9E50-468F533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CA" sz="4000" b="1" dirty="0">
                <a:solidFill>
                  <a:srgbClr val="0070C0"/>
                </a:solidFill>
                <a:latin typeface="+mn-lt"/>
              </a:rPr>
              <a:t>Conclusion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4871B37-832C-4D91-913C-6EB57D968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015353"/>
              </p:ext>
            </p:extLst>
          </p:nvPr>
        </p:nvGraphicFramePr>
        <p:xfrm>
          <a:off x="1033669" y="1338470"/>
          <a:ext cx="10164417" cy="508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75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647"/>
              </p:ext>
            </p:extLst>
          </p:nvPr>
        </p:nvGraphicFramePr>
        <p:xfrm>
          <a:off x="7233985" y="101785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1988F65-8347-44CF-94E0-60142F0E7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10130" y="13252"/>
            <a:ext cx="6603141" cy="6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Motivation &amp; Summary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37421E0-3F1A-4A63-9249-5686F8C43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08650"/>
              </p:ext>
            </p:extLst>
          </p:nvPr>
        </p:nvGraphicFramePr>
        <p:xfrm>
          <a:off x="968991" y="1037226"/>
          <a:ext cx="10044752" cy="558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32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417640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70C0"/>
                </a:solidFill>
                <a:latin typeface="+mn-lt"/>
              </a:rPr>
              <a:t> </a:t>
            </a:r>
          </a:p>
          <a:p>
            <a:r>
              <a:rPr lang="en-US" sz="1800" dirty="0"/>
              <a:t>Filtered the data to focus on responses of </a:t>
            </a:r>
            <a:r>
              <a:rPr lang="en-US" sz="1800" b="1" dirty="0"/>
              <a:t>18 to 21 year </a:t>
            </a:r>
            <a:r>
              <a:rPr lang="en-US" sz="1800" b="1" dirty="0" err="1"/>
              <a:t>olds</a:t>
            </a:r>
            <a:r>
              <a:rPr lang="en-US" sz="1800" b="1" dirty="0"/>
              <a:t> </a:t>
            </a:r>
            <a:r>
              <a:rPr lang="en-US" sz="1800" dirty="0"/>
              <a:t>( &gt; 4% ) in order to have a more meaningful profile of respondents.</a:t>
            </a:r>
          </a:p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F886E-1DD1-40F2-8E49-BEB1A2302A0E}"/>
              </a:ext>
            </a:extLst>
          </p:cNvPr>
          <p:cNvGrpSpPr/>
          <p:nvPr/>
        </p:nvGrpSpPr>
        <p:grpSpPr>
          <a:xfrm>
            <a:off x="603690" y="3001425"/>
            <a:ext cx="10451138" cy="3138628"/>
            <a:chOff x="603690" y="3001425"/>
            <a:chExt cx="10451138" cy="31386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94A1EE-DC64-47E4-9155-90E62CDB2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690" y="3001425"/>
              <a:ext cx="5159204" cy="31386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5847DA-8F9D-441D-BC03-3A3F00CE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962" y="3030333"/>
              <a:ext cx="4910866" cy="3080812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245B192-9F02-481F-9940-43EACF506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619058"/>
              </p:ext>
            </p:extLst>
          </p:nvPr>
        </p:nvGraphicFramePr>
        <p:xfrm>
          <a:off x="304801" y="2054086"/>
          <a:ext cx="11635408" cy="42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420DCF8-847C-4B19-BA66-16FBAE87C4CC}"/>
              </a:ext>
            </a:extLst>
          </p:cNvPr>
          <p:cNvSpPr txBox="1">
            <a:spLocks/>
          </p:cNvSpPr>
          <p:nvPr/>
        </p:nvSpPr>
        <p:spPr>
          <a:xfrm>
            <a:off x="838200" y="1417640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We have applied a number of methods to clean up and organize the data.</a:t>
            </a:r>
            <a:endParaRPr lang="en-CA" sz="1800" dirty="0"/>
          </a:p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461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497498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62AD764-2F2B-4389-B4AB-50620F0CC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565238"/>
              </p:ext>
            </p:extLst>
          </p:nvPr>
        </p:nvGraphicFramePr>
        <p:xfrm>
          <a:off x="1033669" y="1338470"/>
          <a:ext cx="10164417" cy="5083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9A180DF8-E2B2-4455-B11F-F671A316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848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Slack-Lato</vt:lpstr>
      <vt:lpstr>Wingdings</vt:lpstr>
      <vt:lpstr>Office Theme</vt:lpstr>
      <vt:lpstr>How does social media impact our lives?</vt:lpstr>
      <vt:lpstr>Thanks for your attention !</vt:lpstr>
      <vt:lpstr>Motivation &amp; Summary </vt:lpstr>
      <vt:lpstr>Motivation &amp; Summary 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prefer?  How often do you use social media? </vt:lpstr>
      <vt:lpstr>How much time is spent on social media vs physical activities?</vt:lpstr>
      <vt:lpstr>Have you ever been a victim of cyber crime?</vt:lpstr>
      <vt:lpstr>What type of communication is preferred?</vt:lpstr>
      <vt:lpstr>Is platform used impacted by time spent on social media?</vt:lpstr>
      <vt:lpstr>Conclusions &amp; Limitations </vt:lpstr>
      <vt:lpstr>Limitations &amp; Further Research</vt:lpstr>
      <vt:lpstr>Conclusion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Anna Wrobel</cp:lastModifiedBy>
  <cp:revision>118</cp:revision>
  <dcterms:created xsi:type="dcterms:W3CDTF">2020-03-13T04:57:10Z</dcterms:created>
  <dcterms:modified xsi:type="dcterms:W3CDTF">2020-03-19T20:51:43Z</dcterms:modified>
</cp:coreProperties>
</file>