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4" r:id="rId2"/>
    <p:sldId id="286" r:id="rId3"/>
    <p:sldId id="271" r:id="rId4"/>
    <p:sldId id="258" r:id="rId5"/>
    <p:sldId id="289" r:id="rId6"/>
    <p:sldId id="273" r:id="rId7"/>
    <p:sldId id="288" r:id="rId8"/>
    <p:sldId id="274" r:id="rId9"/>
    <p:sldId id="279" r:id="rId10"/>
    <p:sldId id="285" r:id="rId11"/>
    <p:sldId id="275" r:id="rId12"/>
    <p:sldId id="265" r:id="rId13"/>
    <p:sldId id="276" r:id="rId14"/>
    <p:sldId id="287" r:id="rId15"/>
    <p:sldId id="277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4EA6-46FE-4500-BDD4-1C704E8B9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144097F-0896-4517-B625-F5B494D3E975}">
      <dgm:prSet phldrT="[Text]" phldr="1"/>
      <dgm:spPr/>
      <dgm:t>
        <a:bodyPr/>
        <a:lstStyle/>
        <a:p>
          <a:endParaRPr lang="en-CA" dirty="0"/>
        </a:p>
      </dgm:t>
    </dgm:pt>
    <dgm:pt modelId="{39491239-8B20-48B1-BA75-F9DFE5607FAB}" type="parTrans" cxnId="{C29B721C-3FA4-4AB2-A66F-1BF1748BD053}">
      <dgm:prSet/>
      <dgm:spPr/>
      <dgm:t>
        <a:bodyPr/>
        <a:lstStyle/>
        <a:p>
          <a:endParaRPr lang="en-CA"/>
        </a:p>
      </dgm:t>
    </dgm:pt>
    <dgm:pt modelId="{9C64E33E-F259-453B-823B-C4E247E6491F}" type="sibTrans" cxnId="{C29B721C-3FA4-4AB2-A66F-1BF1748BD053}">
      <dgm:prSet/>
      <dgm:spPr/>
      <dgm:t>
        <a:bodyPr/>
        <a:lstStyle/>
        <a:p>
          <a:endParaRPr lang="en-CA"/>
        </a:p>
      </dgm:t>
    </dgm:pt>
    <dgm:pt modelId="{E6515C58-51AA-4FA1-A9BA-669766B518EF}">
      <dgm:prSet phldrT="[Text]" phldr="1"/>
      <dgm:spPr/>
      <dgm:t>
        <a:bodyPr/>
        <a:lstStyle/>
        <a:p>
          <a:endParaRPr lang="en-CA"/>
        </a:p>
      </dgm:t>
    </dgm:pt>
    <dgm:pt modelId="{83A6364A-A6BB-4479-A9C0-3F50E4D8EBB3}" type="parTrans" cxnId="{A72A0F8A-4B0E-4CE9-AE2F-1E417507BC7B}">
      <dgm:prSet/>
      <dgm:spPr/>
      <dgm:t>
        <a:bodyPr/>
        <a:lstStyle/>
        <a:p>
          <a:endParaRPr lang="en-CA"/>
        </a:p>
      </dgm:t>
    </dgm:pt>
    <dgm:pt modelId="{CD1AC81A-EF30-4D0D-9A5E-A3C84E12F41C}" type="sibTrans" cxnId="{A72A0F8A-4B0E-4CE9-AE2F-1E417507BC7B}">
      <dgm:prSet/>
      <dgm:spPr/>
      <dgm:t>
        <a:bodyPr/>
        <a:lstStyle/>
        <a:p>
          <a:endParaRPr lang="en-CA"/>
        </a:p>
      </dgm:t>
    </dgm:pt>
    <dgm:pt modelId="{F86F5E4E-FC7B-43BA-9575-88588BCCFC44}">
      <dgm:prSet phldrT="[Text]" phldr="1"/>
      <dgm:spPr/>
      <dgm:t>
        <a:bodyPr/>
        <a:lstStyle/>
        <a:p>
          <a:endParaRPr lang="en-CA" dirty="0"/>
        </a:p>
      </dgm:t>
    </dgm:pt>
    <dgm:pt modelId="{98A76E87-1B1A-4CA9-9FAA-5CD4F2D97120}" type="parTrans" cxnId="{A2FD2E98-D410-46AD-81B0-404DEE82DA2E}">
      <dgm:prSet/>
      <dgm:spPr/>
      <dgm:t>
        <a:bodyPr/>
        <a:lstStyle/>
        <a:p>
          <a:endParaRPr lang="en-CA"/>
        </a:p>
      </dgm:t>
    </dgm:pt>
    <dgm:pt modelId="{04E5CE64-4C27-4702-B0A8-7506514BCA05}" type="sibTrans" cxnId="{A2FD2E98-D410-46AD-81B0-404DEE82DA2E}">
      <dgm:prSet/>
      <dgm:spPr/>
      <dgm:t>
        <a:bodyPr/>
        <a:lstStyle/>
        <a:p>
          <a:endParaRPr lang="en-CA"/>
        </a:p>
      </dgm:t>
    </dgm:pt>
    <dgm:pt modelId="{B13A878D-B67A-46E9-8E74-6E3BC20983E1}">
      <dgm:prSet phldrT="[Text]" phldr="1"/>
      <dgm:spPr/>
      <dgm:t>
        <a:bodyPr/>
        <a:lstStyle/>
        <a:p>
          <a:endParaRPr lang="en-CA" dirty="0"/>
        </a:p>
      </dgm:t>
    </dgm:pt>
    <dgm:pt modelId="{3F1AAACB-C3EC-4D06-92A1-46935E078511}" type="parTrans" cxnId="{9671EE49-A55F-4429-8912-6EA03DAC1602}">
      <dgm:prSet/>
      <dgm:spPr/>
      <dgm:t>
        <a:bodyPr/>
        <a:lstStyle/>
        <a:p>
          <a:endParaRPr lang="en-CA"/>
        </a:p>
      </dgm:t>
    </dgm:pt>
    <dgm:pt modelId="{35EF114B-FB53-45DE-822D-9511E85D1042}" type="sibTrans" cxnId="{9671EE49-A55F-4429-8912-6EA03DAC1602}">
      <dgm:prSet/>
      <dgm:spPr/>
      <dgm:t>
        <a:bodyPr/>
        <a:lstStyle/>
        <a:p>
          <a:endParaRPr lang="en-CA"/>
        </a:p>
      </dgm:t>
    </dgm:pt>
    <dgm:pt modelId="{89C9C674-4737-4B7E-B9DD-47CD4125FE47}">
      <dgm:prSet phldrT="[Text]" phldr="1"/>
      <dgm:spPr/>
      <dgm:t>
        <a:bodyPr/>
        <a:lstStyle/>
        <a:p>
          <a:endParaRPr lang="en-CA"/>
        </a:p>
      </dgm:t>
    </dgm:pt>
    <dgm:pt modelId="{50579427-3562-4093-BFB9-EE4BFBFA6E89}" type="parTrans" cxnId="{B0EF6919-B890-48E1-AB6A-EAC20DD489E3}">
      <dgm:prSet/>
      <dgm:spPr/>
      <dgm:t>
        <a:bodyPr/>
        <a:lstStyle/>
        <a:p>
          <a:endParaRPr lang="en-CA"/>
        </a:p>
      </dgm:t>
    </dgm:pt>
    <dgm:pt modelId="{736DA81A-3817-4FFA-BBF6-4B95431879DC}" type="sibTrans" cxnId="{B0EF6919-B890-48E1-AB6A-EAC20DD489E3}">
      <dgm:prSet/>
      <dgm:spPr/>
      <dgm:t>
        <a:bodyPr/>
        <a:lstStyle/>
        <a:p>
          <a:endParaRPr lang="en-CA"/>
        </a:p>
      </dgm:t>
    </dgm:pt>
    <dgm:pt modelId="{0E69855B-2257-44E1-B486-A8B0F54C1592}">
      <dgm:prSet phldrT="[Text]" phldr="1"/>
      <dgm:spPr/>
      <dgm:t>
        <a:bodyPr/>
        <a:lstStyle/>
        <a:p>
          <a:endParaRPr lang="en-CA"/>
        </a:p>
      </dgm:t>
    </dgm:pt>
    <dgm:pt modelId="{06BD20ED-077A-4187-B2FC-AD5997B514C5}" type="parTrans" cxnId="{9B9F1380-A2E0-46C3-9AB6-5E95704A5FF2}">
      <dgm:prSet/>
      <dgm:spPr/>
      <dgm:t>
        <a:bodyPr/>
        <a:lstStyle/>
        <a:p>
          <a:endParaRPr lang="en-CA"/>
        </a:p>
      </dgm:t>
    </dgm:pt>
    <dgm:pt modelId="{72A25B87-D9F5-454B-A079-7ABE2B9C0A08}" type="sibTrans" cxnId="{9B9F1380-A2E0-46C3-9AB6-5E95704A5FF2}">
      <dgm:prSet/>
      <dgm:spPr/>
      <dgm:t>
        <a:bodyPr/>
        <a:lstStyle/>
        <a:p>
          <a:endParaRPr lang="en-CA"/>
        </a:p>
      </dgm:t>
    </dgm:pt>
    <dgm:pt modelId="{3F84F83D-67B5-4954-8ADF-A228E4F764C1}" type="pres">
      <dgm:prSet presAssocID="{60714EA6-46FE-4500-BDD4-1C704E8B9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AC67E1-3AB9-43EE-9FC6-BEB5DBD86BC1}" type="pres">
      <dgm:prSet presAssocID="{6144097F-0896-4517-B625-F5B494D3E975}" presName="hierRoot1" presStyleCnt="0"/>
      <dgm:spPr/>
    </dgm:pt>
    <dgm:pt modelId="{46B51551-7EDC-4571-A99A-C9FF5BBE0CAF}" type="pres">
      <dgm:prSet presAssocID="{6144097F-0896-4517-B625-F5B494D3E975}" presName="composite" presStyleCnt="0"/>
      <dgm:spPr/>
    </dgm:pt>
    <dgm:pt modelId="{E2E01585-EC83-489F-B145-550B36F83CBA}" type="pres">
      <dgm:prSet presAssocID="{6144097F-0896-4517-B625-F5B494D3E975}" presName="background" presStyleLbl="node0" presStyleIdx="0" presStyleCnt="1"/>
      <dgm:spPr/>
    </dgm:pt>
    <dgm:pt modelId="{0EF0EC75-1013-4562-A099-59C61E934CDE}" type="pres">
      <dgm:prSet presAssocID="{6144097F-0896-4517-B625-F5B494D3E975}" presName="text" presStyleLbl="fgAcc0" presStyleIdx="0" presStyleCnt="1">
        <dgm:presLayoutVars>
          <dgm:chPref val="3"/>
        </dgm:presLayoutVars>
      </dgm:prSet>
      <dgm:spPr/>
    </dgm:pt>
    <dgm:pt modelId="{E696B737-AEDE-40BA-8CE6-D278A381F059}" type="pres">
      <dgm:prSet presAssocID="{6144097F-0896-4517-B625-F5B494D3E975}" presName="hierChild2" presStyleCnt="0"/>
      <dgm:spPr/>
    </dgm:pt>
    <dgm:pt modelId="{74CC9909-A24E-45E9-B72E-C0F275106867}" type="pres">
      <dgm:prSet presAssocID="{83A6364A-A6BB-4479-A9C0-3F50E4D8EBB3}" presName="Name10" presStyleLbl="parChTrans1D2" presStyleIdx="0" presStyleCnt="2"/>
      <dgm:spPr/>
    </dgm:pt>
    <dgm:pt modelId="{F32C0C06-9DA4-4FC0-B554-3EE6AE025061}" type="pres">
      <dgm:prSet presAssocID="{E6515C58-51AA-4FA1-A9BA-669766B518EF}" presName="hierRoot2" presStyleCnt="0"/>
      <dgm:spPr/>
    </dgm:pt>
    <dgm:pt modelId="{70A9E8D8-AF1A-4FA3-84EA-48D39F8ED51C}" type="pres">
      <dgm:prSet presAssocID="{E6515C58-51AA-4FA1-A9BA-669766B518EF}" presName="composite2" presStyleCnt="0"/>
      <dgm:spPr/>
    </dgm:pt>
    <dgm:pt modelId="{EB1DE3AB-773A-4B8A-A5B6-2DC6BD323C2A}" type="pres">
      <dgm:prSet presAssocID="{E6515C58-51AA-4FA1-A9BA-669766B518EF}" presName="background2" presStyleLbl="node2" presStyleIdx="0" presStyleCnt="2"/>
      <dgm:spPr/>
    </dgm:pt>
    <dgm:pt modelId="{D034C912-9007-433F-84B5-31BCEE52FFC9}" type="pres">
      <dgm:prSet presAssocID="{E6515C58-51AA-4FA1-A9BA-669766B518EF}" presName="text2" presStyleLbl="fgAcc2" presStyleIdx="0" presStyleCnt="2">
        <dgm:presLayoutVars>
          <dgm:chPref val="3"/>
        </dgm:presLayoutVars>
      </dgm:prSet>
      <dgm:spPr/>
    </dgm:pt>
    <dgm:pt modelId="{83F2D503-F878-431F-83AA-CE85C28040E8}" type="pres">
      <dgm:prSet presAssocID="{E6515C58-51AA-4FA1-A9BA-669766B518EF}" presName="hierChild3" presStyleCnt="0"/>
      <dgm:spPr/>
    </dgm:pt>
    <dgm:pt modelId="{60366212-B3AD-4A97-B741-2E79CD04137E}" type="pres">
      <dgm:prSet presAssocID="{98A76E87-1B1A-4CA9-9FAA-5CD4F2D97120}" presName="Name17" presStyleLbl="parChTrans1D3" presStyleIdx="0" presStyleCnt="3"/>
      <dgm:spPr/>
    </dgm:pt>
    <dgm:pt modelId="{9623DB63-5D54-497B-BD7C-41DCB31A8842}" type="pres">
      <dgm:prSet presAssocID="{F86F5E4E-FC7B-43BA-9575-88588BCCFC44}" presName="hierRoot3" presStyleCnt="0"/>
      <dgm:spPr/>
    </dgm:pt>
    <dgm:pt modelId="{B54E8001-FB90-4CA2-AD1E-694FC24A8127}" type="pres">
      <dgm:prSet presAssocID="{F86F5E4E-FC7B-43BA-9575-88588BCCFC44}" presName="composite3" presStyleCnt="0"/>
      <dgm:spPr/>
    </dgm:pt>
    <dgm:pt modelId="{6450D785-77FC-40E1-AA03-FF8EE68C0E17}" type="pres">
      <dgm:prSet presAssocID="{F86F5E4E-FC7B-43BA-9575-88588BCCFC44}" presName="background3" presStyleLbl="node3" presStyleIdx="0" presStyleCnt="3"/>
      <dgm:spPr/>
    </dgm:pt>
    <dgm:pt modelId="{79EF7A16-4227-4B3C-802B-03BA7BD20FBE}" type="pres">
      <dgm:prSet presAssocID="{F86F5E4E-FC7B-43BA-9575-88588BCCFC44}" presName="text3" presStyleLbl="fgAcc3" presStyleIdx="0" presStyleCnt="3">
        <dgm:presLayoutVars>
          <dgm:chPref val="3"/>
        </dgm:presLayoutVars>
      </dgm:prSet>
      <dgm:spPr/>
    </dgm:pt>
    <dgm:pt modelId="{5905AF22-DD81-4156-855D-F0ED36C196A5}" type="pres">
      <dgm:prSet presAssocID="{F86F5E4E-FC7B-43BA-9575-88588BCCFC44}" presName="hierChild4" presStyleCnt="0"/>
      <dgm:spPr/>
    </dgm:pt>
    <dgm:pt modelId="{47351A1E-71E1-4152-9497-74207111B307}" type="pres">
      <dgm:prSet presAssocID="{3F1AAACB-C3EC-4D06-92A1-46935E078511}" presName="Name17" presStyleLbl="parChTrans1D3" presStyleIdx="1" presStyleCnt="3"/>
      <dgm:spPr/>
    </dgm:pt>
    <dgm:pt modelId="{B1EB74A8-3C5E-4BDB-B4BA-11A9B79E50C6}" type="pres">
      <dgm:prSet presAssocID="{B13A878D-B67A-46E9-8E74-6E3BC20983E1}" presName="hierRoot3" presStyleCnt="0"/>
      <dgm:spPr/>
    </dgm:pt>
    <dgm:pt modelId="{0355BC56-A826-4BEB-A413-A4D5CBB90BAD}" type="pres">
      <dgm:prSet presAssocID="{B13A878D-B67A-46E9-8E74-6E3BC20983E1}" presName="composite3" presStyleCnt="0"/>
      <dgm:spPr/>
    </dgm:pt>
    <dgm:pt modelId="{21ACC262-31C6-4196-BFA8-3D378ADE42CF}" type="pres">
      <dgm:prSet presAssocID="{B13A878D-B67A-46E9-8E74-6E3BC20983E1}" presName="background3" presStyleLbl="node3" presStyleIdx="1" presStyleCnt="3"/>
      <dgm:spPr/>
    </dgm:pt>
    <dgm:pt modelId="{F7141EBA-7DED-4FF9-9311-EDBB986A820B}" type="pres">
      <dgm:prSet presAssocID="{B13A878D-B67A-46E9-8E74-6E3BC20983E1}" presName="text3" presStyleLbl="fgAcc3" presStyleIdx="1" presStyleCnt="3">
        <dgm:presLayoutVars>
          <dgm:chPref val="3"/>
        </dgm:presLayoutVars>
      </dgm:prSet>
      <dgm:spPr/>
    </dgm:pt>
    <dgm:pt modelId="{089FA83E-26AE-4D9C-AF73-3AAC067AABD2}" type="pres">
      <dgm:prSet presAssocID="{B13A878D-B67A-46E9-8E74-6E3BC20983E1}" presName="hierChild4" presStyleCnt="0"/>
      <dgm:spPr/>
    </dgm:pt>
    <dgm:pt modelId="{6FE1B43E-62A1-4BB1-8EE9-38161169A04F}" type="pres">
      <dgm:prSet presAssocID="{50579427-3562-4093-BFB9-EE4BFBFA6E89}" presName="Name10" presStyleLbl="parChTrans1D2" presStyleIdx="1" presStyleCnt="2"/>
      <dgm:spPr/>
    </dgm:pt>
    <dgm:pt modelId="{80B9B7C2-3314-4C9F-B47B-58C6A0056E0B}" type="pres">
      <dgm:prSet presAssocID="{89C9C674-4737-4B7E-B9DD-47CD4125FE47}" presName="hierRoot2" presStyleCnt="0"/>
      <dgm:spPr/>
    </dgm:pt>
    <dgm:pt modelId="{056677A2-8F5A-4E2B-B9B5-1C3FA85B7398}" type="pres">
      <dgm:prSet presAssocID="{89C9C674-4737-4B7E-B9DD-47CD4125FE47}" presName="composite2" presStyleCnt="0"/>
      <dgm:spPr/>
    </dgm:pt>
    <dgm:pt modelId="{A185A707-B79C-40EC-943F-067B9B17B712}" type="pres">
      <dgm:prSet presAssocID="{89C9C674-4737-4B7E-B9DD-47CD4125FE47}" presName="background2" presStyleLbl="node2" presStyleIdx="1" presStyleCnt="2"/>
      <dgm:spPr/>
    </dgm:pt>
    <dgm:pt modelId="{00BC2DD8-A04F-44BE-86CA-AF311A2C30B8}" type="pres">
      <dgm:prSet presAssocID="{89C9C674-4737-4B7E-B9DD-47CD4125FE47}" presName="text2" presStyleLbl="fgAcc2" presStyleIdx="1" presStyleCnt="2">
        <dgm:presLayoutVars>
          <dgm:chPref val="3"/>
        </dgm:presLayoutVars>
      </dgm:prSet>
      <dgm:spPr/>
    </dgm:pt>
    <dgm:pt modelId="{1102A6E7-02A7-46F0-A018-8FBF0A070EC1}" type="pres">
      <dgm:prSet presAssocID="{89C9C674-4737-4B7E-B9DD-47CD4125FE47}" presName="hierChild3" presStyleCnt="0"/>
      <dgm:spPr/>
    </dgm:pt>
    <dgm:pt modelId="{5AAC6CC9-C16B-4081-B19B-D4CB803D7949}" type="pres">
      <dgm:prSet presAssocID="{06BD20ED-077A-4187-B2FC-AD5997B514C5}" presName="Name17" presStyleLbl="parChTrans1D3" presStyleIdx="2" presStyleCnt="3"/>
      <dgm:spPr/>
    </dgm:pt>
    <dgm:pt modelId="{4551C1C6-1247-404A-A953-12D230F841C8}" type="pres">
      <dgm:prSet presAssocID="{0E69855B-2257-44E1-B486-A8B0F54C1592}" presName="hierRoot3" presStyleCnt="0"/>
      <dgm:spPr/>
    </dgm:pt>
    <dgm:pt modelId="{69B6B8CD-186E-46F4-B6E8-EF419BF55F54}" type="pres">
      <dgm:prSet presAssocID="{0E69855B-2257-44E1-B486-A8B0F54C1592}" presName="composite3" presStyleCnt="0"/>
      <dgm:spPr/>
    </dgm:pt>
    <dgm:pt modelId="{1FE74E76-9E6E-44F8-ADF7-31A6299E59D0}" type="pres">
      <dgm:prSet presAssocID="{0E69855B-2257-44E1-B486-A8B0F54C1592}" presName="background3" presStyleLbl="node3" presStyleIdx="2" presStyleCnt="3"/>
      <dgm:spPr/>
    </dgm:pt>
    <dgm:pt modelId="{0B4FC332-3664-4AC9-9AC4-0CAF83E97655}" type="pres">
      <dgm:prSet presAssocID="{0E69855B-2257-44E1-B486-A8B0F54C1592}" presName="text3" presStyleLbl="fgAcc3" presStyleIdx="2" presStyleCnt="3">
        <dgm:presLayoutVars>
          <dgm:chPref val="3"/>
        </dgm:presLayoutVars>
      </dgm:prSet>
      <dgm:spPr/>
    </dgm:pt>
    <dgm:pt modelId="{469C84E5-EFB5-43A5-8089-2D25EE1AC4AE}" type="pres">
      <dgm:prSet presAssocID="{0E69855B-2257-44E1-B486-A8B0F54C1592}" presName="hierChild4" presStyleCnt="0"/>
      <dgm:spPr/>
    </dgm:pt>
  </dgm:ptLst>
  <dgm:cxnLst>
    <dgm:cxn modelId="{B0EF6919-B890-48E1-AB6A-EAC20DD489E3}" srcId="{6144097F-0896-4517-B625-F5B494D3E975}" destId="{89C9C674-4737-4B7E-B9DD-47CD4125FE47}" srcOrd="1" destOrd="0" parTransId="{50579427-3562-4093-BFB9-EE4BFBFA6E89}" sibTransId="{736DA81A-3817-4FFA-BBF6-4B95431879DC}"/>
    <dgm:cxn modelId="{C29B721C-3FA4-4AB2-A66F-1BF1748BD053}" srcId="{60714EA6-46FE-4500-BDD4-1C704E8B9E99}" destId="{6144097F-0896-4517-B625-F5B494D3E975}" srcOrd="0" destOrd="0" parTransId="{39491239-8B20-48B1-BA75-F9DFE5607FAB}" sibTransId="{9C64E33E-F259-453B-823B-C4E247E6491F}"/>
    <dgm:cxn modelId="{C345092F-6957-4F42-B8B6-F949FFA74353}" type="presOf" srcId="{06BD20ED-077A-4187-B2FC-AD5997B514C5}" destId="{5AAC6CC9-C16B-4081-B19B-D4CB803D7949}" srcOrd="0" destOrd="0" presId="urn:microsoft.com/office/officeart/2005/8/layout/hierarchy1"/>
    <dgm:cxn modelId="{E3B79E3F-FED1-4DFA-9AD8-EF12F4D9BACE}" type="presOf" srcId="{83A6364A-A6BB-4479-A9C0-3F50E4D8EBB3}" destId="{74CC9909-A24E-45E9-B72E-C0F275106867}" srcOrd="0" destOrd="0" presId="urn:microsoft.com/office/officeart/2005/8/layout/hierarchy1"/>
    <dgm:cxn modelId="{427E9260-9A29-4CF5-9A0E-B1A4BB9BFC3E}" type="presOf" srcId="{0E69855B-2257-44E1-B486-A8B0F54C1592}" destId="{0B4FC332-3664-4AC9-9AC4-0CAF83E97655}" srcOrd="0" destOrd="0" presId="urn:microsoft.com/office/officeart/2005/8/layout/hierarchy1"/>
    <dgm:cxn modelId="{79159649-C080-4F97-8088-E96D40766651}" type="presOf" srcId="{50579427-3562-4093-BFB9-EE4BFBFA6E89}" destId="{6FE1B43E-62A1-4BB1-8EE9-38161169A04F}" srcOrd="0" destOrd="0" presId="urn:microsoft.com/office/officeart/2005/8/layout/hierarchy1"/>
    <dgm:cxn modelId="{9671EE49-A55F-4429-8912-6EA03DAC1602}" srcId="{E6515C58-51AA-4FA1-A9BA-669766B518EF}" destId="{B13A878D-B67A-46E9-8E74-6E3BC20983E1}" srcOrd="1" destOrd="0" parTransId="{3F1AAACB-C3EC-4D06-92A1-46935E078511}" sibTransId="{35EF114B-FB53-45DE-822D-9511E85D1042}"/>
    <dgm:cxn modelId="{A10CF74E-9309-4FBE-AA18-635EF54B4712}" type="presOf" srcId="{6144097F-0896-4517-B625-F5B494D3E975}" destId="{0EF0EC75-1013-4562-A099-59C61E934CDE}" srcOrd="0" destOrd="0" presId="urn:microsoft.com/office/officeart/2005/8/layout/hierarchy1"/>
    <dgm:cxn modelId="{3A36D454-35B7-410D-AD18-8D8822DCDB85}" type="presOf" srcId="{98A76E87-1B1A-4CA9-9FAA-5CD4F2D97120}" destId="{60366212-B3AD-4A97-B741-2E79CD04137E}" srcOrd="0" destOrd="0" presId="urn:microsoft.com/office/officeart/2005/8/layout/hierarchy1"/>
    <dgm:cxn modelId="{1E382B7A-5B7B-44B1-A74D-08B2C4218F4E}" type="presOf" srcId="{B13A878D-B67A-46E9-8E74-6E3BC20983E1}" destId="{F7141EBA-7DED-4FF9-9311-EDBB986A820B}" srcOrd="0" destOrd="0" presId="urn:microsoft.com/office/officeart/2005/8/layout/hierarchy1"/>
    <dgm:cxn modelId="{9B9F1380-A2E0-46C3-9AB6-5E95704A5FF2}" srcId="{89C9C674-4737-4B7E-B9DD-47CD4125FE47}" destId="{0E69855B-2257-44E1-B486-A8B0F54C1592}" srcOrd="0" destOrd="0" parTransId="{06BD20ED-077A-4187-B2FC-AD5997B514C5}" sibTransId="{72A25B87-D9F5-454B-A079-7ABE2B9C0A08}"/>
    <dgm:cxn modelId="{AA836C87-044D-44D4-AB91-63FF74A835B6}" type="presOf" srcId="{3F1AAACB-C3EC-4D06-92A1-46935E078511}" destId="{47351A1E-71E1-4152-9497-74207111B307}" srcOrd="0" destOrd="0" presId="urn:microsoft.com/office/officeart/2005/8/layout/hierarchy1"/>
    <dgm:cxn modelId="{A72A0F8A-4B0E-4CE9-AE2F-1E417507BC7B}" srcId="{6144097F-0896-4517-B625-F5B494D3E975}" destId="{E6515C58-51AA-4FA1-A9BA-669766B518EF}" srcOrd="0" destOrd="0" parTransId="{83A6364A-A6BB-4479-A9C0-3F50E4D8EBB3}" sibTransId="{CD1AC81A-EF30-4D0D-9A5E-A3C84E12F41C}"/>
    <dgm:cxn modelId="{A2FD2E98-D410-46AD-81B0-404DEE82DA2E}" srcId="{E6515C58-51AA-4FA1-A9BA-669766B518EF}" destId="{F86F5E4E-FC7B-43BA-9575-88588BCCFC44}" srcOrd="0" destOrd="0" parTransId="{98A76E87-1B1A-4CA9-9FAA-5CD4F2D97120}" sibTransId="{04E5CE64-4C27-4702-B0A8-7506514BCA05}"/>
    <dgm:cxn modelId="{7CD834AC-9136-41B6-8843-69C71769D121}" type="presOf" srcId="{E6515C58-51AA-4FA1-A9BA-669766B518EF}" destId="{D034C912-9007-433F-84B5-31BCEE52FFC9}" srcOrd="0" destOrd="0" presId="urn:microsoft.com/office/officeart/2005/8/layout/hierarchy1"/>
    <dgm:cxn modelId="{EFA483BD-18A9-4914-A4DD-8EB4B61C1F85}" type="presOf" srcId="{60714EA6-46FE-4500-BDD4-1C704E8B9E99}" destId="{3F84F83D-67B5-4954-8ADF-A228E4F764C1}" srcOrd="0" destOrd="0" presId="urn:microsoft.com/office/officeart/2005/8/layout/hierarchy1"/>
    <dgm:cxn modelId="{725077DB-BB59-46A2-B783-2CB5FB6BD15F}" type="presOf" srcId="{F86F5E4E-FC7B-43BA-9575-88588BCCFC44}" destId="{79EF7A16-4227-4B3C-802B-03BA7BD20FBE}" srcOrd="0" destOrd="0" presId="urn:microsoft.com/office/officeart/2005/8/layout/hierarchy1"/>
    <dgm:cxn modelId="{6E7CCDF3-7A61-4320-83E4-E2A0E9551E5C}" type="presOf" srcId="{89C9C674-4737-4B7E-B9DD-47CD4125FE47}" destId="{00BC2DD8-A04F-44BE-86CA-AF311A2C30B8}" srcOrd="0" destOrd="0" presId="urn:microsoft.com/office/officeart/2005/8/layout/hierarchy1"/>
    <dgm:cxn modelId="{1386EB13-7489-47A8-AC9F-1C988A26E3F3}" type="presParOf" srcId="{3F84F83D-67B5-4954-8ADF-A228E4F764C1}" destId="{3EAC67E1-3AB9-43EE-9FC6-BEB5DBD86BC1}" srcOrd="0" destOrd="0" presId="urn:microsoft.com/office/officeart/2005/8/layout/hierarchy1"/>
    <dgm:cxn modelId="{79EF289F-58CB-45A0-90FF-C61F297F375F}" type="presParOf" srcId="{3EAC67E1-3AB9-43EE-9FC6-BEB5DBD86BC1}" destId="{46B51551-7EDC-4571-A99A-C9FF5BBE0CAF}" srcOrd="0" destOrd="0" presId="urn:microsoft.com/office/officeart/2005/8/layout/hierarchy1"/>
    <dgm:cxn modelId="{85712738-A3B5-4165-A097-8654F0572678}" type="presParOf" srcId="{46B51551-7EDC-4571-A99A-C9FF5BBE0CAF}" destId="{E2E01585-EC83-489F-B145-550B36F83CBA}" srcOrd="0" destOrd="0" presId="urn:microsoft.com/office/officeart/2005/8/layout/hierarchy1"/>
    <dgm:cxn modelId="{366FE878-D176-4F1D-974E-82DE07A6D7D2}" type="presParOf" srcId="{46B51551-7EDC-4571-A99A-C9FF5BBE0CAF}" destId="{0EF0EC75-1013-4562-A099-59C61E934CDE}" srcOrd="1" destOrd="0" presId="urn:microsoft.com/office/officeart/2005/8/layout/hierarchy1"/>
    <dgm:cxn modelId="{65B83883-2ED2-4F29-9D19-639DE1F85857}" type="presParOf" srcId="{3EAC67E1-3AB9-43EE-9FC6-BEB5DBD86BC1}" destId="{E696B737-AEDE-40BA-8CE6-D278A381F059}" srcOrd="1" destOrd="0" presId="urn:microsoft.com/office/officeart/2005/8/layout/hierarchy1"/>
    <dgm:cxn modelId="{375F1AEF-48B2-46E9-A938-D5B10DEE8549}" type="presParOf" srcId="{E696B737-AEDE-40BA-8CE6-D278A381F059}" destId="{74CC9909-A24E-45E9-B72E-C0F275106867}" srcOrd="0" destOrd="0" presId="urn:microsoft.com/office/officeart/2005/8/layout/hierarchy1"/>
    <dgm:cxn modelId="{BFD1E77A-759B-4D1C-B61A-0E77788C79BB}" type="presParOf" srcId="{E696B737-AEDE-40BA-8CE6-D278A381F059}" destId="{F32C0C06-9DA4-4FC0-B554-3EE6AE025061}" srcOrd="1" destOrd="0" presId="urn:microsoft.com/office/officeart/2005/8/layout/hierarchy1"/>
    <dgm:cxn modelId="{9A9289A1-C670-47D6-9720-885851DB9E5E}" type="presParOf" srcId="{F32C0C06-9DA4-4FC0-B554-3EE6AE025061}" destId="{70A9E8D8-AF1A-4FA3-84EA-48D39F8ED51C}" srcOrd="0" destOrd="0" presId="urn:microsoft.com/office/officeart/2005/8/layout/hierarchy1"/>
    <dgm:cxn modelId="{A71AA38F-90A5-4855-A56A-E0A6E36A1B62}" type="presParOf" srcId="{70A9E8D8-AF1A-4FA3-84EA-48D39F8ED51C}" destId="{EB1DE3AB-773A-4B8A-A5B6-2DC6BD323C2A}" srcOrd="0" destOrd="0" presId="urn:microsoft.com/office/officeart/2005/8/layout/hierarchy1"/>
    <dgm:cxn modelId="{5886E6DB-E160-4785-B61D-104DCDD9E5F8}" type="presParOf" srcId="{70A9E8D8-AF1A-4FA3-84EA-48D39F8ED51C}" destId="{D034C912-9007-433F-84B5-31BCEE52FFC9}" srcOrd="1" destOrd="0" presId="urn:microsoft.com/office/officeart/2005/8/layout/hierarchy1"/>
    <dgm:cxn modelId="{4A647F57-97C0-48EE-AB83-C11B1E655A3D}" type="presParOf" srcId="{F32C0C06-9DA4-4FC0-B554-3EE6AE025061}" destId="{83F2D503-F878-431F-83AA-CE85C28040E8}" srcOrd="1" destOrd="0" presId="urn:microsoft.com/office/officeart/2005/8/layout/hierarchy1"/>
    <dgm:cxn modelId="{70BAD28D-AD65-42AC-BA77-03F15274E520}" type="presParOf" srcId="{83F2D503-F878-431F-83AA-CE85C28040E8}" destId="{60366212-B3AD-4A97-B741-2E79CD04137E}" srcOrd="0" destOrd="0" presId="urn:microsoft.com/office/officeart/2005/8/layout/hierarchy1"/>
    <dgm:cxn modelId="{59C41ADB-EDA2-4435-A9AB-2D91B9EF85B6}" type="presParOf" srcId="{83F2D503-F878-431F-83AA-CE85C28040E8}" destId="{9623DB63-5D54-497B-BD7C-41DCB31A8842}" srcOrd="1" destOrd="0" presId="urn:microsoft.com/office/officeart/2005/8/layout/hierarchy1"/>
    <dgm:cxn modelId="{5AE1B5D8-ED91-4128-BD73-843BD51F371E}" type="presParOf" srcId="{9623DB63-5D54-497B-BD7C-41DCB31A8842}" destId="{B54E8001-FB90-4CA2-AD1E-694FC24A8127}" srcOrd="0" destOrd="0" presId="urn:microsoft.com/office/officeart/2005/8/layout/hierarchy1"/>
    <dgm:cxn modelId="{4D7074B9-AC85-45EE-8FBF-34632BFF6C7C}" type="presParOf" srcId="{B54E8001-FB90-4CA2-AD1E-694FC24A8127}" destId="{6450D785-77FC-40E1-AA03-FF8EE68C0E17}" srcOrd="0" destOrd="0" presId="urn:microsoft.com/office/officeart/2005/8/layout/hierarchy1"/>
    <dgm:cxn modelId="{68C71CC1-8FA3-4AF3-B1BE-F0931887A247}" type="presParOf" srcId="{B54E8001-FB90-4CA2-AD1E-694FC24A8127}" destId="{79EF7A16-4227-4B3C-802B-03BA7BD20FBE}" srcOrd="1" destOrd="0" presId="urn:microsoft.com/office/officeart/2005/8/layout/hierarchy1"/>
    <dgm:cxn modelId="{50A3E476-79B2-4BD3-9E3A-1131D4AF3F09}" type="presParOf" srcId="{9623DB63-5D54-497B-BD7C-41DCB31A8842}" destId="{5905AF22-DD81-4156-855D-F0ED36C196A5}" srcOrd="1" destOrd="0" presId="urn:microsoft.com/office/officeart/2005/8/layout/hierarchy1"/>
    <dgm:cxn modelId="{260B0C59-050F-457E-8150-9468CFEE883B}" type="presParOf" srcId="{83F2D503-F878-431F-83AA-CE85C28040E8}" destId="{47351A1E-71E1-4152-9497-74207111B307}" srcOrd="2" destOrd="0" presId="urn:microsoft.com/office/officeart/2005/8/layout/hierarchy1"/>
    <dgm:cxn modelId="{8A8AFC9A-4227-4EDA-BB93-FB8E20C38336}" type="presParOf" srcId="{83F2D503-F878-431F-83AA-CE85C28040E8}" destId="{B1EB74A8-3C5E-4BDB-B4BA-11A9B79E50C6}" srcOrd="3" destOrd="0" presId="urn:microsoft.com/office/officeart/2005/8/layout/hierarchy1"/>
    <dgm:cxn modelId="{B2D404AF-6BB8-4AAA-AD43-D42FF5096DA8}" type="presParOf" srcId="{B1EB74A8-3C5E-4BDB-B4BA-11A9B79E50C6}" destId="{0355BC56-A826-4BEB-A413-A4D5CBB90BAD}" srcOrd="0" destOrd="0" presId="urn:microsoft.com/office/officeart/2005/8/layout/hierarchy1"/>
    <dgm:cxn modelId="{24BC6446-CE92-4C02-B2AB-883E5E893D5C}" type="presParOf" srcId="{0355BC56-A826-4BEB-A413-A4D5CBB90BAD}" destId="{21ACC262-31C6-4196-BFA8-3D378ADE42CF}" srcOrd="0" destOrd="0" presId="urn:microsoft.com/office/officeart/2005/8/layout/hierarchy1"/>
    <dgm:cxn modelId="{21539D00-4E07-4DEA-8228-1E15EF7E12D9}" type="presParOf" srcId="{0355BC56-A826-4BEB-A413-A4D5CBB90BAD}" destId="{F7141EBA-7DED-4FF9-9311-EDBB986A820B}" srcOrd="1" destOrd="0" presId="urn:microsoft.com/office/officeart/2005/8/layout/hierarchy1"/>
    <dgm:cxn modelId="{762A448E-C356-4346-81BF-8F7B3D66E023}" type="presParOf" srcId="{B1EB74A8-3C5E-4BDB-B4BA-11A9B79E50C6}" destId="{089FA83E-26AE-4D9C-AF73-3AAC067AABD2}" srcOrd="1" destOrd="0" presId="urn:microsoft.com/office/officeart/2005/8/layout/hierarchy1"/>
    <dgm:cxn modelId="{D9857E49-584A-4E62-BA70-50D338B17894}" type="presParOf" srcId="{E696B737-AEDE-40BA-8CE6-D278A381F059}" destId="{6FE1B43E-62A1-4BB1-8EE9-38161169A04F}" srcOrd="2" destOrd="0" presId="urn:microsoft.com/office/officeart/2005/8/layout/hierarchy1"/>
    <dgm:cxn modelId="{8C67CDDB-33A9-4F2B-95EA-A44FFB9752A6}" type="presParOf" srcId="{E696B737-AEDE-40BA-8CE6-D278A381F059}" destId="{80B9B7C2-3314-4C9F-B47B-58C6A0056E0B}" srcOrd="3" destOrd="0" presId="urn:microsoft.com/office/officeart/2005/8/layout/hierarchy1"/>
    <dgm:cxn modelId="{A3036560-F2B6-42CF-8B96-E6C5056D0258}" type="presParOf" srcId="{80B9B7C2-3314-4C9F-B47B-58C6A0056E0B}" destId="{056677A2-8F5A-4E2B-B9B5-1C3FA85B7398}" srcOrd="0" destOrd="0" presId="urn:microsoft.com/office/officeart/2005/8/layout/hierarchy1"/>
    <dgm:cxn modelId="{6D6CDA7B-7093-48C5-B1B1-E3F818D496AA}" type="presParOf" srcId="{056677A2-8F5A-4E2B-B9B5-1C3FA85B7398}" destId="{A185A707-B79C-40EC-943F-067B9B17B712}" srcOrd="0" destOrd="0" presId="urn:microsoft.com/office/officeart/2005/8/layout/hierarchy1"/>
    <dgm:cxn modelId="{F5D26950-DCD7-486E-B383-45F46CA55766}" type="presParOf" srcId="{056677A2-8F5A-4E2B-B9B5-1C3FA85B7398}" destId="{00BC2DD8-A04F-44BE-86CA-AF311A2C30B8}" srcOrd="1" destOrd="0" presId="urn:microsoft.com/office/officeart/2005/8/layout/hierarchy1"/>
    <dgm:cxn modelId="{7AB6A6A8-440F-4ED0-8CB9-D48064D2E0AE}" type="presParOf" srcId="{80B9B7C2-3314-4C9F-B47B-58C6A0056E0B}" destId="{1102A6E7-02A7-46F0-A018-8FBF0A070EC1}" srcOrd="1" destOrd="0" presId="urn:microsoft.com/office/officeart/2005/8/layout/hierarchy1"/>
    <dgm:cxn modelId="{66FAE3C8-F14D-4C04-A5C5-309A5FB291B5}" type="presParOf" srcId="{1102A6E7-02A7-46F0-A018-8FBF0A070EC1}" destId="{5AAC6CC9-C16B-4081-B19B-D4CB803D7949}" srcOrd="0" destOrd="0" presId="urn:microsoft.com/office/officeart/2005/8/layout/hierarchy1"/>
    <dgm:cxn modelId="{536E0E98-697D-47BE-B0AB-260EAE23F7EF}" type="presParOf" srcId="{1102A6E7-02A7-46F0-A018-8FBF0A070EC1}" destId="{4551C1C6-1247-404A-A953-12D230F841C8}" srcOrd="1" destOrd="0" presId="urn:microsoft.com/office/officeart/2005/8/layout/hierarchy1"/>
    <dgm:cxn modelId="{969466DE-66F1-46D1-A8B4-C702CB8C7EF1}" type="presParOf" srcId="{4551C1C6-1247-404A-A953-12D230F841C8}" destId="{69B6B8CD-186E-46F4-B6E8-EF419BF55F54}" srcOrd="0" destOrd="0" presId="urn:microsoft.com/office/officeart/2005/8/layout/hierarchy1"/>
    <dgm:cxn modelId="{A741969B-A660-470D-A9F7-1D6F637E8DA5}" type="presParOf" srcId="{69B6B8CD-186E-46F4-B6E8-EF419BF55F54}" destId="{1FE74E76-9E6E-44F8-ADF7-31A6299E59D0}" srcOrd="0" destOrd="0" presId="urn:microsoft.com/office/officeart/2005/8/layout/hierarchy1"/>
    <dgm:cxn modelId="{E69140AA-5349-499B-BAE4-38B4E84AC8BE}" type="presParOf" srcId="{69B6B8CD-186E-46F4-B6E8-EF419BF55F54}" destId="{0B4FC332-3664-4AC9-9AC4-0CAF83E97655}" srcOrd="1" destOrd="0" presId="urn:microsoft.com/office/officeart/2005/8/layout/hierarchy1"/>
    <dgm:cxn modelId="{5BAB1CEE-844F-4E1D-931A-3DD73ECAC5FE}" type="presParOf" srcId="{4551C1C6-1247-404A-A953-12D230F841C8}" destId="{469C84E5-EFB5-43A5-8089-2D25EE1AC4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DF330-AE81-4057-9D12-051D784C4A9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C3AE1FCC-ACA9-4BAD-BBCE-185F86874A75}">
      <dgm:prSet phldrT="[Text]" phldr="1"/>
      <dgm:spPr/>
      <dgm:t>
        <a:bodyPr/>
        <a:lstStyle/>
        <a:p>
          <a:endParaRPr lang="en-CA"/>
        </a:p>
      </dgm:t>
    </dgm:pt>
    <dgm:pt modelId="{BB3A49E1-7EBE-4923-AEC4-E9608B779730}" type="parTrans" cxnId="{8A42846F-8431-4F1A-B444-87EEBE54FEF2}">
      <dgm:prSet/>
      <dgm:spPr/>
      <dgm:t>
        <a:bodyPr/>
        <a:lstStyle/>
        <a:p>
          <a:endParaRPr lang="en-CA"/>
        </a:p>
      </dgm:t>
    </dgm:pt>
    <dgm:pt modelId="{E2F0C893-363A-431D-9B9B-15CE93CB6C02}" type="sibTrans" cxnId="{8A42846F-8431-4F1A-B444-87EEBE54FEF2}">
      <dgm:prSet/>
      <dgm:spPr/>
      <dgm:t>
        <a:bodyPr/>
        <a:lstStyle/>
        <a:p>
          <a:endParaRPr lang="en-CA"/>
        </a:p>
      </dgm:t>
    </dgm:pt>
    <dgm:pt modelId="{D65CC2A1-8A84-4B6F-990D-C39C928649EA}">
      <dgm:prSet phldrT="[Text]" phldr="1"/>
      <dgm:spPr/>
      <dgm:t>
        <a:bodyPr/>
        <a:lstStyle/>
        <a:p>
          <a:endParaRPr lang="en-CA"/>
        </a:p>
      </dgm:t>
    </dgm:pt>
    <dgm:pt modelId="{AFD73358-C578-4AB9-A346-921ECC3F15BC}" type="parTrans" cxnId="{315EE37E-469E-4400-BF0E-021B51A07E62}">
      <dgm:prSet/>
      <dgm:spPr/>
      <dgm:t>
        <a:bodyPr/>
        <a:lstStyle/>
        <a:p>
          <a:endParaRPr lang="en-CA"/>
        </a:p>
      </dgm:t>
    </dgm:pt>
    <dgm:pt modelId="{9AC5C0AB-1026-40EE-BCF6-029912AF40BD}" type="sibTrans" cxnId="{315EE37E-469E-4400-BF0E-021B51A07E62}">
      <dgm:prSet/>
      <dgm:spPr/>
      <dgm:t>
        <a:bodyPr/>
        <a:lstStyle/>
        <a:p>
          <a:endParaRPr lang="en-CA"/>
        </a:p>
      </dgm:t>
    </dgm:pt>
    <dgm:pt modelId="{F9970695-FF35-462D-93BE-D4F71AFAB044}">
      <dgm:prSet phldrT="[Text]" phldr="1"/>
      <dgm:spPr/>
      <dgm:t>
        <a:bodyPr/>
        <a:lstStyle/>
        <a:p>
          <a:endParaRPr lang="en-CA"/>
        </a:p>
      </dgm:t>
    </dgm:pt>
    <dgm:pt modelId="{7449F4DC-60B7-4145-9E3A-A632B4F8003E}" type="parTrans" cxnId="{679A6400-19CA-4874-97F6-2F22AAEFF3FC}">
      <dgm:prSet/>
      <dgm:spPr/>
      <dgm:t>
        <a:bodyPr/>
        <a:lstStyle/>
        <a:p>
          <a:endParaRPr lang="en-CA"/>
        </a:p>
      </dgm:t>
    </dgm:pt>
    <dgm:pt modelId="{2CBF8913-DF60-4203-A1D5-8B77E029DAB2}" type="sibTrans" cxnId="{679A6400-19CA-4874-97F6-2F22AAEFF3FC}">
      <dgm:prSet/>
      <dgm:spPr/>
      <dgm:t>
        <a:bodyPr/>
        <a:lstStyle/>
        <a:p>
          <a:endParaRPr lang="en-CA"/>
        </a:p>
      </dgm:t>
    </dgm:pt>
    <dgm:pt modelId="{8F4871E9-45FA-4488-9048-355EE8D8B94F}">
      <dgm:prSet phldrT="[Text]" phldr="1"/>
      <dgm:spPr/>
      <dgm:t>
        <a:bodyPr/>
        <a:lstStyle/>
        <a:p>
          <a:endParaRPr lang="en-CA"/>
        </a:p>
      </dgm:t>
    </dgm:pt>
    <dgm:pt modelId="{55C12D45-E02E-4481-AF46-92D17C187DAC}" type="parTrans" cxnId="{C47057D6-F824-42DF-846B-DBF8DD6CA73C}">
      <dgm:prSet/>
      <dgm:spPr/>
      <dgm:t>
        <a:bodyPr/>
        <a:lstStyle/>
        <a:p>
          <a:endParaRPr lang="en-CA"/>
        </a:p>
      </dgm:t>
    </dgm:pt>
    <dgm:pt modelId="{87EA3B3C-F919-41DB-A074-DA245DFBC077}" type="sibTrans" cxnId="{C47057D6-F824-42DF-846B-DBF8DD6CA73C}">
      <dgm:prSet/>
      <dgm:spPr/>
      <dgm:t>
        <a:bodyPr/>
        <a:lstStyle/>
        <a:p>
          <a:endParaRPr lang="en-CA"/>
        </a:p>
      </dgm:t>
    </dgm:pt>
    <dgm:pt modelId="{6FDEBB33-1CF2-4577-8059-B64873F0698A}">
      <dgm:prSet phldrT="[Text]" phldr="1"/>
      <dgm:spPr/>
      <dgm:t>
        <a:bodyPr/>
        <a:lstStyle/>
        <a:p>
          <a:endParaRPr lang="en-CA"/>
        </a:p>
      </dgm:t>
    </dgm:pt>
    <dgm:pt modelId="{499AF9AE-2E0B-423A-8904-AB22BF7C68BE}" type="parTrans" cxnId="{8E4BD8D8-0D7E-46AE-80C9-AAD152E4BCEC}">
      <dgm:prSet/>
      <dgm:spPr/>
      <dgm:t>
        <a:bodyPr/>
        <a:lstStyle/>
        <a:p>
          <a:endParaRPr lang="en-CA"/>
        </a:p>
      </dgm:t>
    </dgm:pt>
    <dgm:pt modelId="{1FF9842B-75FA-43BB-8CF3-C7F9AE4E817F}" type="sibTrans" cxnId="{8E4BD8D8-0D7E-46AE-80C9-AAD152E4BCEC}">
      <dgm:prSet/>
      <dgm:spPr/>
      <dgm:t>
        <a:bodyPr/>
        <a:lstStyle/>
        <a:p>
          <a:endParaRPr lang="en-CA"/>
        </a:p>
      </dgm:t>
    </dgm:pt>
    <dgm:pt modelId="{34FEAEDE-FEDF-4C24-BDD1-E995CA8DE703}">
      <dgm:prSet phldrT="[Text]" phldr="1"/>
      <dgm:spPr/>
      <dgm:t>
        <a:bodyPr/>
        <a:lstStyle/>
        <a:p>
          <a:endParaRPr lang="en-CA"/>
        </a:p>
      </dgm:t>
    </dgm:pt>
    <dgm:pt modelId="{8EE17F66-AFDA-4A14-9B78-240B48D3094A}" type="parTrans" cxnId="{1F989755-A501-43AE-B18A-6153EE7153A9}">
      <dgm:prSet/>
      <dgm:spPr/>
      <dgm:t>
        <a:bodyPr/>
        <a:lstStyle/>
        <a:p>
          <a:endParaRPr lang="en-CA"/>
        </a:p>
      </dgm:t>
    </dgm:pt>
    <dgm:pt modelId="{EAB6B2D3-A339-4890-AD3A-D6CE9FDED8BE}" type="sibTrans" cxnId="{1F989755-A501-43AE-B18A-6153EE7153A9}">
      <dgm:prSet/>
      <dgm:spPr/>
      <dgm:t>
        <a:bodyPr/>
        <a:lstStyle/>
        <a:p>
          <a:endParaRPr lang="en-CA"/>
        </a:p>
      </dgm:t>
    </dgm:pt>
    <dgm:pt modelId="{C420DC1D-C8A8-4B06-8F7F-5A28DA46557F}">
      <dgm:prSet phldrT="[Text]" phldr="1"/>
      <dgm:spPr/>
      <dgm:t>
        <a:bodyPr/>
        <a:lstStyle/>
        <a:p>
          <a:endParaRPr lang="en-CA"/>
        </a:p>
      </dgm:t>
    </dgm:pt>
    <dgm:pt modelId="{B7223F5A-AB5C-404A-976E-4421119FA8F8}" type="parTrans" cxnId="{2AFA9214-BD12-4D67-BA7A-496DDDDDAD55}">
      <dgm:prSet/>
      <dgm:spPr/>
      <dgm:t>
        <a:bodyPr/>
        <a:lstStyle/>
        <a:p>
          <a:endParaRPr lang="en-CA"/>
        </a:p>
      </dgm:t>
    </dgm:pt>
    <dgm:pt modelId="{9D20A6FA-A578-4F43-ADB2-818F29F0F8B5}" type="sibTrans" cxnId="{2AFA9214-BD12-4D67-BA7A-496DDDDDAD55}">
      <dgm:prSet/>
      <dgm:spPr/>
      <dgm:t>
        <a:bodyPr/>
        <a:lstStyle/>
        <a:p>
          <a:endParaRPr lang="en-CA"/>
        </a:p>
      </dgm:t>
    </dgm:pt>
    <dgm:pt modelId="{C4798148-196A-4F03-B84F-EC781D22ED33}">
      <dgm:prSet phldrT="[Text]" phldr="1"/>
      <dgm:spPr/>
      <dgm:t>
        <a:bodyPr/>
        <a:lstStyle/>
        <a:p>
          <a:endParaRPr lang="en-CA"/>
        </a:p>
      </dgm:t>
    </dgm:pt>
    <dgm:pt modelId="{3FC7C64F-6F86-4295-8D52-C95C68E47F82}" type="parTrans" cxnId="{64A107ED-3DEA-4708-84CD-64919A4F2C13}">
      <dgm:prSet/>
      <dgm:spPr/>
      <dgm:t>
        <a:bodyPr/>
        <a:lstStyle/>
        <a:p>
          <a:endParaRPr lang="en-CA"/>
        </a:p>
      </dgm:t>
    </dgm:pt>
    <dgm:pt modelId="{22B0589E-DC06-4B32-85FE-B3DB8CA5F091}" type="sibTrans" cxnId="{64A107ED-3DEA-4708-84CD-64919A4F2C13}">
      <dgm:prSet/>
      <dgm:spPr/>
      <dgm:t>
        <a:bodyPr/>
        <a:lstStyle/>
        <a:p>
          <a:endParaRPr lang="en-CA"/>
        </a:p>
      </dgm:t>
    </dgm:pt>
    <dgm:pt modelId="{A9397932-8C06-472B-969C-EE2910F4C507}">
      <dgm:prSet phldrT="[Text]" phldr="1"/>
      <dgm:spPr/>
      <dgm:t>
        <a:bodyPr/>
        <a:lstStyle/>
        <a:p>
          <a:endParaRPr lang="en-CA"/>
        </a:p>
      </dgm:t>
    </dgm:pt>
    <dgm:pt modelId="{43C34F64-2888-498A-9AAA-93B882A4EE51}" type="parTrans" cxnId="{8C9E7A46-2571-491F-8D40-53376DCC71EF}">
      <dgm:prSet/>
      <dgm:spPr/>
      <dgm:t>
        <a:bodyPr/>
        <a:lstStyle/>
        <a:p>
          <a:endParaRPr lang="en-CA"/>
        </a:p>
      </dgm:t>
    </dgm:pt>
    <dgm:pt modelId="{4EF20B0C-51FA-4002-B72A-FCF41916FD92}" type="sibTrans" cxnId="{8C9E7A46-2571-491F-8D40-53376DCC71EF}">
      <dgm:prSet/>
      <dgm:spPr/>
      <dgm:t>
        <a:bodyPr/>
        <a:lstStyle/>
        <a:p>
          <a:endParaRPr lang="en-CA"/>
        </a:p>
      </dgm:t>
    </dgm:pt>
    <dgm:pt modelId="{994E39AC-64FF-4C77-A037-0660B758E238}" type="pres">
      <dgm:prSet presAssocID="{A0BDF330-AE81-4057-9D12-051D784C4A9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BF6DE3-C5E8-4102-80D3-C463E2148442}" type="pres">
      <dgm:prSet presAssocID="{A0BDF330-AE81-4057-9D12-051D784C4A9E}" presName="hierFlow" presStyleCnt="0"/>
      <dgm:spPr/>
    </dgm:pt>
    <dgm:pt modelId="{AFBDC74D-DD1F-4C88-8B03-47487E19A85E}" type="pres">
      <dgm:prSet presAssocID="{A0BDF330-AE81-4057-9D12-051D784C4A9E}" presName="firstBuf" presStyleCnt="0"/>
      <dgm:spPr/>
    </dgm:pt>
    <dgm:pt modelId="{808B88CC-4C02-461F-A021-C8AFEC53E6F3}" type="pres">
      <dgm:prSet presAssocID="{A0BDF330-AE81-4057-9D12-051D784C4A9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938DDC-7E49-4099-9694-84B4A7AF9A9E}" type="pres">
      <dgm:prSet presAssocID="{C3AE1FCC-ACA9-4BAD-BBCE-185F86874A75}" presName="Name17" presStyleCnt="0"/>
      <dgm:spPr/>
    </dgm:pt>
    <dgm:pt modelId="{024BDAFE-DAAA-4EB3-9725-6C5F0CB277C9}" type="pres">
      <dgm:prSet presAssocID="{C3AE1FCC-ACA9-4BAD-BBCE-185F86874A75}" presName="level1Shape" presStyleLbl="node0" presStyleIdx="0" presStyleCnt="1">
        <dgm:presLayoutVars>
          <dgm:chPref val="3"/>
        </dgm:presLayoutVars>
      </dgm:prSet>
      <dgm:spPr/>
    </dgm:pt>
    <dgm:pt modelId="{C60C8BCA-EAEC-4695-8106-70C8FEFBA0C7}" type="pres">
      <dgm:prSet presAssocID="{C3AE1FCC-ACA9-4BAD-BBCE-185F86874A75}" presName="hierChild2" presStyleCnt="0"/>
      <dgm:spPr/>
    </dgm:pt>
    <dgm:pt modelId="{344ED6D6-7A7D-4B96-92CA-67D50E34DFAC}" type="pres">
      <dgm:prSet presAssocID="{AFD73358-C578-4AB9-A346-921ECC3F15BC}" presName="Name25" presStyleLbl="parChTrans1D2" presStyleIdx="0" presStyleCnt="2"/>
      <dgm:spPr/>
    </dgm:pt>
    <dgm:pt modelId="{92504323-8809-4DF7-AB7B-73501596240D}" type="pres">
      <dgm:prSet presAssocID="{AFD73358-C578-4AB9-A346-921ECC3F15BC}" presName="connTx" presStyleLbl="parChTrans1D2" presStyleIdx="0" presStyleCnt="2"/>
      <dgm:spPr/>
    </dgm:pt>
    <dgm:pt modelId="{7065419D-F812-4009-A746-3C19E73C57F2}" type="pres">
      <dgm:prSet presAssocID="{D65CC2A1-8A84-4B6F-990D-C39C928649EA}" presName="Name30" presStyleCnt="0"/>
      <dgm:spPr/>
    </dgm:pt>
    <dgm:pt modelId="{0CBD5600-E0E8-4527-811F-A0A77E14B919}" type="pres">
      <dgm:prSet presAssocID="{D65CC2A1-8A84-4B6F-990D-C39C928649EA}" presName="level2Shape" presStyleLbl="node2" presStyleIdx="0" presStyleCnt="2"/>
      <dgm:spPr/>
    </dgm:pt>
    <dgm:pt modelId="{E005A9C4-4B3A-44CB-A1ED-1AC6B745A733}" type="pres">
      <dgm:prSet presAssocID="{D65CC2A1-8A84-4B6F-990D-C39C928649EA}" presName="hierChild3" presStyleCnt="0"/>
      <dgm:spPr/>
    </dgm:pt>
    <dgm:pt modelId="{94E8EDC7-EBFE-458C-ACC9-4C8955DFC1C8}" type="pres">
      <dgm:prSet presAssocID="{7449F4DC-60B7-4145-9E3A-A632B4F8003E}" presName="Name25" presStyleLbl="parChTrans1D3" presStyleIdx="0" presStyleCnt="3"/>
      <dgm:spPr/>
    </dgm:pt>
    <dgm:pt modelId="{E1D49A33-09ED-4177-B63F-F7E3886891A3}" type="pres">
      <dgm:prSet presAssocID="{7449F4DC-60B7-4145-9E3A-A632B4F8003E}" presName="connTx" presStyleLbl="parChTrans1D3" presStyleIdx="0" presStyleCnt="3"/>
      <dgm:spPr/>
    </dgm:pt>
    <dgm:pt modelId="{3944F28E-4AC3-4F87-92AF-EEEBFF6D63AB}" type="pres">
      <dgm:prSet presAssocID="{F9970695-FF35-462D-93BE-D4F71AFAB044}" presName="Name30" presStyleCnt="0"/>
      <dgm:spPr/>
    </dgm:pt>
    <dgm:pt modelId="{F0B59C32-E52D-4763-AEF6-1321BDECFD4F}" type="pres">
      <dgm:prSet presAssocID="{F9970695-FF35-462D-93BE-D4F71AFAB044}" presName="level2Shape" presStyleLbl="node3" presStyleIdx="0" presStyleCnt="3"/>
      <dgm:spPr/>
    </dgm:pt>
    <dgm:pt modelId="{4F4B8B08-E65B-4B3C-8F2D-A53B5486EDDB}" type="pres">
      <dgm:prSet presAssocID="{F9970695-FF35-462D-93BE-D4F71AFAB044}" presName="hierChild3" presStyleCnt="0"/>
      <dgm:spPr/>
    </dgm:pt>
    <dgm:pt modelId="{1ECBECCE-AF06-4E6F-BC9B-7B3DACB7FB6E}" type="pres">
      <dgm:prSet presAssocID="{55C12D45-E02E-4481-AF46-92D17C187DAC}" presName="Name25" presStyleLbl="parChTrans1D3" presStyleIdx="1" presStyleCnt="3"/>
      <dgm:spPr/>
    </dgm:pt>
    <dgm:pt modelId="{1F900C74-5EBD-4B0C-99BB-8BAE67964293}" type="pres">
      <dgm:prSet presAssocID="{55C12D45-E02E-4481-AF46-92D17C187DAC}" presName="connTx" presStyleLbl="parChTrans1D3" presStyleIdx="1" presStyleCnt="3"/>
      <dgm:spPr/>
    </dgm:pt>
    <dgm:pt modelId="{40D08D6C-CAB8-4833-A1D7-FB1C06D8F761}" type="pres">
      <dgm:prSet presAssocID="{8F4871E9-45FA-4488-9048-355EE8D8B94F}" presName="Name30" presStyleCnt="0"/>
      <dgm:spPr/>
    </dgm:pt>
    <dgm:pt modelId="{C9647459-EC74-4C1A-B958-7BFE3EF09F90}" type="pres">
      <dgm:prSet presAssocID="{8F4871E9-45FA-4488-9048-355EE8D8B94F}" presName="level2Shape" presStyleLbl="node3" presStyleIdx="1" presStyleCnt="3"/>
      <dgm:spPr/>
    </dgm:pt>
    <dgm:pt modelId="{3E37C9F4-7CA2-4E21-8AA1-C2ADF65E35C7}" type="pres">
      <dgm:prSet presAssocID="{8F4871E9-45FA-4488-9048-355EE8D8B94F}" presName="hierChild3" presStyleCnt="0"/>
      <dgm:spPr/>
    </dgm:pt>
    <dgm:pt modelId="{558D1BEA-F29A-4895-88EE-B83CF8F5B014}" type="pres">
      <dgm:prSet presAssocID="{499AF9AE-2E0B-423A-8904-AB22BF7C68BE}" presName="Name25" presStyleLbl="parChTrans1D2" presStyleIdx="1" presStyleCnt="2"/>
      <dgm:spPr/>
    </dgm:pt>
    <dgm:pt modelId="{517FD4DF-E5A2-4C21-9B96-A455812CAC4A}" type="pres">
      <dgm:prSet presAssocID="{499AF9AE-2E0B-423A-8904-AB22BF7C68BE}" presName="connTx" presStyleLbl="parChTrans1D2" presStyleIdx="1" presStyleCnt="2"/>
      <dgm:spPr/>
    </dgm:pt>
    <dgm:pt modelId="{E363B555-7F5A-4673-9B01-F816E4FCCB6B}" type="pres">
      <dgm:prSet presAssocID="{6FDEBB33-1CF2-4577-8059-B64873F0698A}" presName="Name30" presStyleCnt="0"/>
      <dgm:spPr/>
    </dgm:pt>
    <dgm:pt modelId="{A469DF5E-5DAA-483C-83C6-8E137A65F2C4}" type="pres">
      <dgm:prSet presAssocID="{6FDEBB33-1CF2-4577-8059-B64873F0698A}" presName="level2Shape" presStyleLbl="node2" presStyleIdx="1" presStyleCnt="2"/>
      <dgm:spPr/>
    </dgm:pt>
    <dgm:pt modelId="{8C1FEA24-AEB7-4986-83BF-C9370CD82F3D}" type="pres">
      <dgm:prSet presAssocID="{6FDEBB33-1CF2-4577-8059-B64873F0698A}" presName="hierChild3" presStyleCnt="0"/>
      <dgm:spPr/>
    </dgm:pt>
    <dgm:pt modelId="{E944136D-A295-42C3-A9CC-50B5A8B2A1D1}" type="pres">
      <dgm:prSet presAssocID="{8EE17F66-AFDA-4A14-9B78-240B48D3094A}" presName="Name25" presStyleLbl="parChTrans1D3" presStyleIdx="2" presStyleCnt="3"/>
      <dgm:spPr/>
    </dgm:pt>
    <dgm:pt modelId="{1811C3AC-E583-47CB-920D-64020AEEDBBD}" type="pres">
      <dgm:prSet presAssocID="{8EE17F66-AFDA-4A14-9B78-240B48D3094A}" presName="connTx" presStyleLbl="parChTrans1D3" presStyleIdx="2" presStyleCnt="3"/>
      <dgm:spPr/>
    </dgm:pt>
    <dgm:pt modelId="{862E35AD-2223-425A-9620-B493CD2684D7}" type="pres">
      <dgm:prSet presAssocID="{34FEAEDE-FEDF-4C24-BDD1-E995CA8DE703}" presName="Name30" presStyleCnt="0"/>
      <dgm:spPr/>
    </dgm:pt>
    <dgm:pt modelId="{1ECF3ACD-3780-42FB-A3D3-4508058B3C17}" type="pres">
      <dgm:prSet presAssocID="{34FEAEDE-FEDF-4C24-BDD1-E995CA8DE703}" presName="level2Shape" presStyleLbl="node3" presStyleIdx="2" presStyleCnt="3"/>
      <dgm:spPr/>
    </dgm:pt>
    <dgm:pt modelId="{1BB17A21-E094-44DC-81D1-37E33DBCCDD6}" type="pres">
      <dgm:prSet presAssocID="{34FEAEDE-FEDF-4C24-BDD1-E995CA8DE703}" presName="hierChild3" presStyleCnt="0"/>
      <dgm:spPr/>
    </dgm:pt>
    <dgm:pt modelId="{8F9D996D-A1AB-498A-A116-5EC856DEE3F5}" type="pres">
      <dgm:prSet presAssocID="{A0BDF330-AE81-4057-9D12-051D784C4A9E}" presName="bgShapesFlow" presStyleCnt="0"/>
      <dgm:spPr/>
    </dgm:pt>
    <dgm:pt modelId="{87A8C847-B368-4CAD-9DF1-9A0538DB1D8B}" type="pres">
      <dgm:prSet presAssocID="{C420DC1D-C8A8-4B06-8F7F-5A28DA46557F}" presName="rectComp" presStyleCnt="0"/>
      <dgm:spPr/>
    </dgm:pt>
    <dgm:pt modelId="{CB53D805-6C76-4A60-BE0C-B8AB792373A6}" type="pres">
      <dgm:prSet presAssocID="{C420DC1D-C8A8-4B06-8F7F-5A28DA46557F}" presName="bgRect" presStyleLbl="bgShp" presStyleIdx="0" presStyleCnt="3"/>
      <dgm:spPr/>
    </dgm:pt>
    <dgm:pt modelId="{35B7F32A-9F13-4F24-841B-CBBD2DE8C49B}" type="pres">
      <dgm:prSet presAssocID="{C420DC1D-C8A8-4B06-8F7F-5A28DA46557F}" presName="bgRectTx" presStyleLbl="bgShp" presStyleIdx="0" presStyleCnt="3">
        <dgm:presLayoutVars>
          <dgm:bulletEnabled val="1"/>
        </dgm:presLayoutVars>
      </dgm:prSet>
      <dgm:spPr/>
    </dgm:pt>
    <dgm:pt modelId="{C2DFCDF9-88F9-4774-8314-E6CBAAECE48E}" type="pres">
      <dgm:prSet presAssocID="{C420DC1D-C8A8-4B06-8F7F-5A28DA46557F}" presName="spComp" presStyleCnt="0"/>
      <dgm:spPr/>
    </dgm:pt>
    <dgm:pt modelId="{BDB0A26B-19F9-4191-B3E0-E10F1CD276AB}" type="pres">
      <dgm:prSet presAssocID="{C420DC1D-C8A8-4B06-8F7F-5A28DA46557F}" presName="hSp" presStyleCnt="0"/>
      <dgm:spPr/>
    </dgm:pt>
    <dgm:pt modelId="{343A2B19-A6D6-4115-8850-B505D1E97395}" type="pres">
      <dgm:prSet presAssocID="{C4798148-196A-4F03-B84F-EC781D22ED33}" presName="rectComp" presStyleCnt="0"/>
      <dgm:spPr/>
    </dgm:pt>
    <dgm:pt modelId="{344838E1-9E9F-4257-A8CE-AA4343DCB1F1}" type="pres">
      <dgm:prSet presAssocID="{C4798148-196A-4F03-B84F-EC781D22ED33}" presName="bgRect" presStyleLbl="bgShp" presStyleIdx="1" presStyleCnt="3"/>
      <dgm:spPr/>
    </dgm:pt>
    <dgm:pt modelId="{46231AD7-119E-421B-9D3C-F5DA2545D4BA}" type="pres">
      <dgm:prSet presAssocID="{C4798148-196A-4F03-B84F-EC781D22ED33}" presName="bgRectTx" presStyleLbl="bgShp" presStyleIdx="1" presStyleCnt="3">
        <dgm:presLayoutVars>
          <dgm:bulletEnabled val="1"/>
        </dgm:presLayoutVars>
      </dgm:prSet>
      <dgm:spPr/>
    </dgm:pt>
    <dgm:pt modelId="{CC60A0A0-AEB0-4586-A46E-B05F08DCBD3C}" type="pres">
      <dgm:prSet presAssocID="{C4798148-196A-4F03-B84F-EC781D22ED33}" presName="spComp" presStyleCnt="0"/>
      <dgm:spPr/>
    </dgm:pt>
    <dgm:pt modelId="{739011E8-2EF2-48D8-A301-63B59886359D}" type="pres">
      <dgm:prSet presAssocID="{C4798148-196A-4F03-B84F-EC781D22ED33}" presName="hSp" presStyleCnt="0"/>
      <dgm:spPr/>
    </dgm:pt>
    <dgm:pt modelId="{A9C309F7-644B-417F-A73A-9BB52B1798C1}" type="pres">
      <dgm:prSet presAssocID="{A9397932-8C06-472B-969C-EE2910F4C507}" presName="rectComp" presStyleCnt="0"/>
      <dgm:spPr/>
    </dgm:pt>
    <dgm:pt modelId="{394907A3-DC29-490B-9E08-ECBF17395193}" type="pres">
      <dgm:prSet presAssocID="{A9397932-8C06-472B-969C-EE2910F4C507}" presName="bgRect" presStyleLbl="bgShp" presStyleIdx="2" presStyleCnt="3"/>
      <dgm:spPr/>
    </dgm:pt>
    <dgm:pt modelId="{5EAA7902-5269-4301-9C0A-3DA05168DEA1}" type="pres">
      <dgm:prSet presAssocID="{A9397932-8C06-472B-969C-EE2910F4C50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79A6400-19CA-4874-97F6-2F22AAEFF3FC}" srcId="{D65CC2A1-8A84-4B6F-990D-C39C928649EA}" destId="{F9970695-FF35-462D-93BE-D4F71AFAB044}" srcOrd="0" destOrd="0" parTransId="{7449F4DC-60B7-4145-9E3A-A632B4F8003E}" sibTransId="{2CBF8913-DF60-4203-A1D5-8B77E029DAB2}"/>
    <dgm:cxn modelId="{FF10F200-CA8B-4BE3-9258-8735E00596F6}" type="presOf" srcId="{A9397932-8C06-472B-969C-EE2910F4C507}" destId="{5EAA7902-5269-4301-9C0A-3DA05168DEA1}" srcOrd="1" destOrd="0" presId="urn:microsoft.com/office/officeart/2005/8/layout/hierarchy5"/>
    <dgm:cxn modelId="{C881C803-C97E-46B0-B095-6B75312C1E5C}" type="presOf" srcId="{C420DC1D-C8A8-4B06-8F7F-5A28DA46557F}" destId="{35B7F32A-9F13-4F24-841B-CBBD2DE8C49B}" srcOrd="1" destOrd="0" presId="urn:microsoft.com/office/officeart/2005/8/layout/hierarchy5"/>
    <dgm:cxn modelId="{2AFA9214-BD12-4D67-BA7A-496DDDDDAD55}" srcId="{A0BDF330-AE81-4057-9D12-051D784C4A9E}" destId="{C420DC1D-C8A8-4B06-8F7F-5A28DA46557F}" srcOrd="1" destOrd="0" parTransId="{B7223F5A-AB5C-404A-976E-4421119FA8F8}" sibTransId="{9D20A6FA-A578-4F43-ADB2-818F29F0F8B5}"/>
    <dgm:cxn modelId="{040A271C-DD6B-4334-BB33-1FDF7B1D45BE}" type="presOf" srcId="{C4798148-196A-4F03-B84F-EC781D22ED33}" destId="{46231AD7-119E-421B-9D3C-F5DA2545D4BA}" srcOrd="1" destOrd="0" presId="urn:microsoft.com/office/officeart/2005/8/layout/hierarchy5"/>
    <dgm:cxn modelId="{67D53F3C-BAC1-44AE-98A3-DEA01699CEE0}" type="presOf" srcId="{A0BDF330-AE81-4057-9D12-051D784C4A9E}" destId="{994E39AC-64FF-4C77-A037-0660B758E238}" srcOrd="0" destOrd="0" presId="urn:microsoft.com/office/officeart/2005/8/layout/hierarchy5"/>
    <dgm:cxn modelId="{0A618C3C-8594-4459-BBB0-531EAAF8D5B1}" type="presOf" srcId="{F9970695-FF35-462D-93BE-D4F71AFAB044}" destId="{F0B59C32-E52D-4763-AEF6-1321BDECFD4F}" srcOrd="0" destOrd="0" presId="urn:microsoft.com/office/officeart/2005/8/layout/hierarchy5"/>
    <dgm:cxn modelId="{79CEE161-2389-445B-A3B7-76EE15C09E30}" type="presOf" srcId="{C3AE1FCC-ACA9-4BAD-BBCE-185F86874A75}" destId="{024BDAFE-DAAA-4EB3-9725-6C5F0CB277C9}" srcOrd="0" destOrd="0" presId="urn:microsoft.com/office/officeart/2005/8/layout/hierarchy5"/>
    <dgm:cxn modelId="{7362D565-8E67-44DD-90AD-FDCA45864C54}" type="presOf" srcId="{8EE17F66-AFDA-4A14-9B78-240B48D3094A}" destId="{1811C3AC-E583-47CB-920D-64020AEEDBBD}" srcOrd="1" destOrd="0" presId="urn:microsoft.com/office/officeart/2005/8/layout/hierarchy5"/>
    <dgm:cxn modelId="{8C9E7A46-2571-491F-8D40-53376DCC71EF}" srcId="{A0BDF330-AE81-4057-9D12-051D784C4A9E}" destId="{A9397932-8C06-472B-969C-EE2910F4C507}" srcOrd="3" destOrd="0" parTransId="{43C34F64-2888-498A-9AAA-93B882A4EE51}" sibTransId="{4EF20B0C-51FA-4002-B72A-FCF41916FD92}"/>
    <dgm:cxn modelId="{CED4CA68-3F8A-4057-BDF3-77B25F1DD8BF}" type="presOf" srcId="{8F4871E9-45FA-4488-9048-355EE8D8B94F}" destId="{C9647459-EC74-4C1A-B958-7BFE3EF09F90}" srcOrd="0" destOrd="0" presId="urn:microsoft.com/office/officeart/2005/8/layout/hierarchy5"/>
    <dgm:cxn modelId="{4F904C6A-1593-4DDA-9404-FB4D6D4C2B9F}" type="presOf" srcId="{8EE17F66-AFDA-4A14-9B78-240B48D3094A}" destId="{E944136D-A295-42C3-A9CC-50B5A8B2A1D1}" srcOrd="0" destOrd="0" presId="urn:microsoft.com/office/officeart/2005/8/layout/hierarchy5"/>
    <dgm:cxn modelId="{9F009C6A-DA62-435D-9E54-5DF35CAEB610}" type="presOf" srcId="{34FEAEDE-FEDF-4C24-BDD1-E995CA8DE703}" destId="{1ECF3ACD-3780-42FB-A3D3-4508058B3C17}" srcOrd="0" destOrd="0" presId="urn:microsoft.com/office/officeart/2005/8/layout/hierarchy5"/>
    <dgm:cxn modelId="{694DBC6B-E27D-4595-9DE7-0121B917DF18}" type="presOf" srcId="{7449F4DC-60B7-4145-9E3A-A632B4F8003E}" destId="{94E8EDC7-EBFE-458C-ACC9-4C8955DFC1C8}" srcOrd="0" destOrd="0" presId="urn:microsoft.com/office/officeart/2005/8/layout/hierarchy5"/>
    <dgm:cxn modelId="{3AA3166D-04C4-4EB5-A705-2118A888E421}" type="presOf" srcId="{C4798148-196A-4F03-B84F-EC781D22ED33}" destId="{344838E1-9E9F-4257-A8CE-AA4343DCB1F1}" srcOrd="0" destOrd="0" presId="urn:microsoft.com/office/officeart/2005/8/layout/hierarchy5"/>
    <dgm:cxn modelId="{8A42846F-8431-4F1A-B444-87EEBE54FEF2}" srcId="{A0BDF330-AE81-4057-9D12-051D784C4A9E}" destId="{C3AE1FCC-ACA9-4BAD-BBCE-185F86874A75}" srcOrd="0" destOrd="0" parTransId="{BB3A49E1-7EBE-4923-AEC4-E9608B779730}" sibTransId="{E2F0C893-363A-431D-9B9B-15CE93CB6C02}"/>
    <dgm:cxn modelId="{1F989755-A501-43AE-B18A-6153EE7153A9}" srcId="{6FDEBB33-1CF2-4577-8059-B64873F0698A}" destId="{34FEAEDE-FEDF-4C24-BDD1-E995CA8DE703}" srcOrd="0" destOrd="0" parTransId="{8EE17F66-AFDA-4A14-9B78-240B48D3094A}" sibTransId="{EAB6B2D3-A339-4890-AD3A-D6CE9FDED8BE}"/>
    <dgm:cxn modelId="{515D7376-C940-4559-A1FA-5C6975562250}" type="presOf" srcId="{AFD73358-C578-4AB9-A346-921ECC3F15BC}" destId="{92504323-8809-4DF7-AB7B-73501596240D}" srcOrd="1" destOrd="0" presId="urn:microsoft.com/office/officeart/2005/8/layout/hierarchy5"/>
    <dgm:cxn modelId="{315EE37E-469E-4400-BF0E-021B51A07E62}" srcId="{C3AE1FCC-ACA9-4BAD-BBCE-185F86874A75}" destId="{D65CC2A1-8A84-4B6F-990D-C39C928649EA}" srcOrd="0" destOrd="0" parTransId="{AFD73358-C578-4AB9-A346-921ECC3F15BC}" sibTransId="{9AC5C0AB-1026-40EE-BCF6-029912AF40BD}"/>
    <dgm:cxn modelId="{B1052D87-2691-4828-8BDC-CE829904A7BE}" type="presOf" srcId="{499AF9AE-2E0B-423A-8904-AB22BF7C68BE}" destId="{517FD4DF-E5A2-4C21-9B96-A455812CAC4A}" srcOrd="1" destOrd="0" presId="urn:microsoft.com/office/officeart/2005/8/layout/hierarchy5"/>
    <dgm:cxn modelId="{3BF26EA7-0F35-4575-9DBE-5CDDDA3A6570}" type="presOf" srcId="{7449F4DC-60B7-4145-9E3A-A632B4F8003E}" destId="{E1D49A33-09ED-4177-B63F-F7E3886891A3}" srcOrd="1" destOrd="0" presId="urn:microsoft.com/office/officeart/2005/8/layout/hierarchy5"/>
    <dgm:cxn modelId="{F5E850B0-EBDC-4EA0-A22F-C28FA884BDA9}" type="presOf" srcId="{55C12D45-E02E-4481-AF46-92D17C187DAC}" destId="{1ECBECCE-AF06-4E6F-BC9B-7B3DACB7FB6E}" srcOrd="0" destOrd="0" presId="urn:microsoft.com/office/officeart/2005/8/layout/hierarchy5"/>
    <dgm:cxn modelId="{18173AC7-382F-4983-B1B8-419F1D3921E9}" type="presOf" srcId="{D65CC2A1-8A84-4B6F-990D-C39C928649EA}" destId="{0CBD5600-E0E8-4527-811F-A0A77E14B919}" srcOrd="0" destOrd="0" presId="urn:microsoft.com/office/officeart/2005/8/layout/hierarchy5"/>
    <dgm:cxn modelId="{F59FAECC-72ED-434B-A8A5-2213FB78ECA6}" type="presOf" srcId="{6FDEBB33-1CF2-4577-8059-B64873F0698A}" destId="{A469DF5E-5DAA-483C-83C6-8E137A65F2C4}" srcOrd="0" destOrd="0" presId="urn:microsoft.com/office/officeart/2005/8/layout/hierarchy5"/>
    <dgm:cxn modelId="{C47057D6-F824-42DF-846B-DBF8DD6CA73C}" srcId="{D65CC2A1-8A84-4B6F-990D-C39C928649EA}" destId="{8F4871E9-45FA-4488-9048-355EE8D8B94F}" srcOrd="1" destOrd="0" parTransId="{55C12D45-E02E-4481-AF46-92D17C187DAC}" sibTransId="{87EA3B3C-F919-41DB-A074-DA245DFBC077}"/>
    <dgm:cxn modelId="{8E4BD8D8-0D7E-46AE-80C9-AAD152E4BCEC}" srcId="{C3AE1FCC-ACA9-4BAD-BBCE-185F86874A75}" destId="{6FDEBB33-1CF2-4577-8059-B64873F0698A}" srcOrd="1" destOrd="0" parTransId="{499AF9AE-2E0B-423A-8904-AB22BF7C68BE}" sibTransId="{1FF9842B-75FA-43BB-8CF3-C7F9AE4E817F}"/>
    <dgm:cxn modelId="{B1B91EDB-1A93-4FE4-8E35-7D551DB77721}" type="presOf" srcId="{499AF9AE-2E0B-423A-8904-AB22BF7C68BE}" destId="{558D1BEA-F29A-4895-88EE-B83CF8F5B014}" srcOrd="0" destOrd="0" presId="urn:microsoft.com/office/officeart/2005/8/layout/hierarchy5"/>
    <dgm:cxn modelId="{9F45D5E5-BFAB-4E25-87F8-CA7D8A4B62C9}" type="presOf" srcId="{C420DC1D-C8A8-4B06-8F7F-5A28DA46557F}" destId="{CB53D805-6C76-4A60-BE0C-B8AB792373A6}" srcOrd="0" destOrd="0" presId="urn:microsoft.com/office/officeart/2005/8/layout/hierarchy5"/>
    <dgm:cxn modelId="{C95D67E6-1EC3-4F88-895E-3BD832966CA7}" type="presOf" srcId="{55C12D45-E02E-4481-AF46-92D17C187DAC}" destId="{1F900C74-5EBD-4B0C-99BB-8BAE67964293}" srcOrd="1" destOrd="0" presId="urn:microsoft.com/office/officeart/2005/8/layout/hierarchy5"/>
    <dgm:cxn modelId="{64A107ED-3DEA-4708-84CD-64919A4F2C13}" srcId="{A0BDF330-AE81-4057-9D12-051D784C4A9E}" destId="{C4798148-196A-4F03-B84F-EC781D22ED33}" srcOrd="2" destOrd="0" parTransId="{3FC7C64F-6F86-4295-8D52-C95C68E47F82}" sibTransId="{22B0589E-DC06-4B32-85FE-B3DB8CA5F091}"/>
    <dgm:cxn modelId="{00E5D4FB-454F-4057-B1D1-BA51C9C3DD74}" type="presOf" srcId="{AFD73358-C578-4AB9-A346-921ECC3F15BC}" destId="{344ED6D6-7A7D-4B96-92CA-67D50E34DFAC}" srcOrd="0" destOrd="0" presId="urn:microsoft.com/office/officeart/2005/8/layout/hierarchy5"/>
    <dgm:cxn modelId="{4C1A6BFD-7743-4C61-8883-15753EE8C8DD}" type="presOf" srcId="{A9397932-8C06-472B-969C-EE2910F4C507}" destId="{394907A3-DC29-490B-9E08-ECBF17395193}" srcOrd="0" destOrd="0" presId="urn:microsoft.com/office/officeart/2005/8/layout/hierarchy5"/>
    <dgm:cxn modelId="{44CB4CE0-A3F9-4240-BFE0-8611E5677A36}" type="presParOf" srcId="{994E39AC-64FF-4C77-A037-0660B758E238}" destId="{DFBF6DE3-C5E8-4102-80D3-C463E2148442}" srcOrd="0" destOrd="0" presId="urn:microsoft.com/office/officeart/2005/8/layout/hierarchy5"/>
    <dgm:cxn modelId="{EA8A9D26-E510-48B4-8B21-C2F22E830C11}" type="presParOf" srcId="{DFBF6DE3-C5E8-4102-80D3-C463E2148442}" destId="{AFBDC74D-DD1F-4C88-8B03-47487E19A85E}" srcOrd="0" destOrd="0" presId="urn:microsoft.com/office/officeart/2005/8/layout/hierarchy5"/>
    <dgm:cxn modelId="{3396A5B1-6EB5-415D-B978-016974655387}" type="presParOf" srcId="{DFBF6DE3-C5E8-4102-80D3-C463E2148442}" destId="{808B88CC-4C02-461F-A021-C8AFEC53E6F3}" srcOrd="1" destOrd="0" presId="urn:microsoft.com/office/officeart/2005/8/layout/hierarchy5"/>
    <dgm:cxn modelId="{EE82C215-9A3E-4FB6-9F34-879A9C9497E6}" type="presParOf" srcId="{808B88CC-4C02-461F-A021-C8AFEC53E6F3}" destId="{54938DDC-7E49-4099-9694-84B4A7AF9A9E}" srcOrd="0" destOrd="0" presId="urn:microsoft.com/office/officeart/2005/8/layout/hierarchy5"/>
    <dgm:cxn modelId="{F8062B78-FEDD-4CBB-AC49-7BADC5CA66C1}" type="presParOf" srcId="{54938DDC-7E49-4099-9694-84B4A7AF9A9E}" destId="{024BDAFE-DAAA-4EB3-9725-6C5F0CB277C9}" srcOrd="0" destOrd="0" presId="urn:microsoft.com/office/officeart/2005/8/layout/hierarchy5"/>
    <dgm:cxn modelId="{532388A6-7022-4F54-BE27-DE288B1C1370}" type="presParOf" srcId="{54938DDC-7E49-4099-9694-84B4A7AF9A9E}" destId="{C60C8BCA-EAEC-4695-8106-70C8FEFBA0C7}" srcOrd="1" destOrd="0" presId="urn:microsoft.com/office/officeart/2005/8/layout/hierarchy5"/>
    <dgm:cxn modelId="{D6D00219-7750-4B8C-B636-895B2BD9070E}" type="presParOf" srcId="{C60C8BCA-EAEC-4695-8106-70C8FEFBA0C7}" destId="{344ED6D6-7A7D-4B96-92CA-67D50E34DFAC}" srcOrd="0" destOrd="0" presId="urn:microsoft.com/office/officeart/2005/8/layout/hierarchy5"/>
    <dgm:cxn modelId="{30A47274-097E-47B4-B6AE-7D0083446F59}" type="presParOf" srcId="{344ED6D6-7A7D-4B96-92CA-67D50E34DFAC}" destId="{92504323-8809-4DF7-AB7B-73501596240D}" srcOrd="0" destOrd="0" presId="urn:microsoft.com/office/officeart/2005/8/layout/hierarchy5"/>
    <dgm:cxn modelId="{7471DADD-42A3-4144-89C6-8E5AE8E0C464}" type="presParOf" srcId="{C60C8BCA-EAEC-4695-8106-70C8FEFBA0C7}" destId="{7065419D-F812-4009-A746-3C19E73C57F2}" srcOrd="1" destOrd="0" presId="urn:microsoft.com/office/officeart/2005/8/layout/hierarchy5"/>
    <dgm:cxn modelId="{AB49CB89-8AD1-4014-B734-DE6E740705B7}" type="presParOf" srcId="{7065419D-F812-4009-A746-3C19E73C57F2}" destId="{0CBD5600-E0E8-4527-811F-A0A77E14B919}" srcOrd="0" destOrd="0" presId="urn:microsoft.com/office/officeart/2005/8/layout/hierarchy5"/>
    <dgm:cxn modelId="{EDCABF52-8987-4DA0-AECF-A5D62ED65CC7}" type="presParOf" srcId="{7065419D-F812-4009-A746-3C19E73C57F2}" destId="{E005A9C4-4B3A-44CB-A1ED-1AC6B745A733}" srcOrd="1" destOrd="0" presId="urn:microsoft.com/office/officeart/2005/8/layout/hierarchy5"/>
    <dgm:cxn modelId="{3AC2C164-7633-428D-86B8-915A35B3281A}" type="presParOf" srcId="{E005A9C4-4B3A-44CB-A1ED-1AC6B745A733}" destId="{94E8EDC7-EBFE-458C-ACC9-4C8955DFC1C8}" srcOrd="0" destOrd="0" presId="urn:microsoft.com/office/officeart/2005/8/layout/hierarchy5"/>
    <dgm:cxn modelId="{ADAF5B6E-C8F6-4E4D-93F3-E28392159E10}" type="presParOf" srcId="{94E8EDC7-EBFE-458C-ACC9-4C8955DFC1C8}" destId="{E1D49A33-09ED-4177-B63F-F7E3886891A3}" srcOrd="0" destOrd="0" presId="urn:microsoft.com/office/officeart/2005/8/layout/hierarchy5"/>
    <dgm:cxn modelId="{DADB7F72-4764-418F-A01C-7F629464650A}" type="presParOf" srcId="{E005A9C4-4B3A-44CB-A1ED-1AC6B745A733}" destId="{3944F28E-4AC3-4F87-92AF-EEEBFF6D63AB}" srcOrd="1" destOrd="0" presId="urn:microsoft.com/office/officeart/2005/8/layout/hierarchy5"/>
    <dgm:cxn modelId="{816C53DF-B2A9-4C62-A4A3-3BD60C67C1CA}" type="presParOf" srcId="{3944F28E-4AC3-4F87-92AF-EEEBFF6D63AB}" destId="{F0B59C32-E52D-4763-AEF6-1321BDECFD4F}" srcOrd="0" destOrd="0" presId="urn:microsoft.com/office/officeart/2005/8/layout/hierarchy5"/>
    <dgm:cxn modelId="{2D5C7E64-1DCE-49C0-9CB0-D03B8F2C1063}" type="presParOf" srcId="{3944F28E-4AC3-4F87-92AF-EEEBFF6D63AB}" destId="{4F4B8B08-E65B-4B3C-8F2D-A53B5486EDDB}" srcOrd="1" destOrd="0" presId="urn:microsoft.com/office/officeart/2005/8/layout/hierarchy5"/>
    <dgm:cxn modelId="{F7B2530C-138F-439E-BB21-F66980227002}" type="presParOf" srcId="{E005A9C4-4B3A-44CB-A1ED-1AC6B745A733}" destId="{1ECBECCE-AF06-4E6F-BC9B-7B3DACB7FB6E}" srcOrd="2" destOrd="0" presId="urn:microsoft.com/office/officeart/2005/8/layout/hierarchy5"/>
    <dgm:cxn modelId="{A4BFEB89-3C47-479E-9EA0-C48E9F789367}" type="presParOf" srcId="{1ECBECCE-AF06-4E6F-BC9B-7B3DACB7FB6E}" destId="{1F900C74-5EBD-4B0C-99BB-8BAE67964293}" srcOrd="0" destOrd="0" presId="urn:microsoft.com/office/officeart/2005/8/layout/hierarchy5"/>
    <dgm:cxn modelId="{F7D34F2E-7573-4DB2-AE00-196D47837BC3}" type="presParOf" srcId="{E005A9C4-4B3A-44CB-A1ED-1AC6B745A733}" destId="{40D08D6C-CAB8-4833-A1D7-FB1C06D8F761}" srcOrd="3" destOrd="0" presId="urn:microsoft.com/office/officeart/2005/8/layout/hierarchy5"/>
    <dgm:cxn modelId="{9911A04F-FB3A-490D-A7C1-7C0DCF928EB4}" type="presParOf" srcId="{40D08D6C-CAB8-4833-A1D7-FB1C06D8F761}" destId="{C9647459-EC74-4C1A-B958-7BFE3EF09F90}" srcOrd="0" destOrd="0" presId="urn:microsoft.com/office/officeart/2005/8/layout/hierarchy5"/>
    <dgm:cxn modelId="{398C8698-55B4-442C-AB64-63069E307AE4}" type="presParOf" srcId="{40D08D6C-CAB8-4833-A1D7-FB1C06D8F761}" destId="{3E37C9F4-7CA2-4E21-8AA1-C2ADF65E35C7}" srcOrd="1" destOrd="0" presId="urn:microsoft.com/office/officeart/2005/8/layout/hierarchy5"/>
    <dgm:cxn modelId="{3109BF6D-0802-4A60-95C6-D9C2CFD044F3}" type="presParOf" srcId="{C60C8BCA-EAEC-4695-8106-70C8FEFBA0C7}" destId="{558D1BEA-F29A-4895-88EE-B83CF8F5B014}" srcOrd="2" destOrd="0" presId="urn:microsoft.com/office/officeart/2005/8/layout/hierarchy5"/>
    <dgm:cxn modelId="{0B0D59E1-C62B-4897-8770-349D3E0140DC}" type="presParOf" srcId="{558D1BEA-F29A-4895-88EE-B83CF8F5B014}" destId="{517FD4DF-E5A2-4C21-9B96-A455812CAC4A}" srcOrd="0" destOrd="0" presId="urn:microsoft.com/office/officeart/2005/8/layout/hierarchy5"/>
    <dgm:cxn modelId="{43827F9E-EBD8-4D45-A55D-D20B5C5C19C6}" type="presParOf" srcId="{C60C8BCA-EAEC-4695-8106-70C8FEFBA0C7}" destId="{E363B555-7F5A-4673-9B01-F816E4FCCB6B}" srcOrd="3" destOrd="0" presId="urn:microsoft.com/office/officeart/2005/8/layout/hierarchy5"/>
    <dgm:cxn modelId="{1C8C64A6-975D-4538-98DE-8303A93BEF41}" type="presParOf" srcId="{E363B555-7F5A-4673-9B01-F816E4FCCB6B}" destId="{A469DF5E-5DAA-483C-83C6-8E137A65F2C4}" srcOrd="0" destOrd="0" presId="urn:microsoft.com/office/officeart/2005/8/layout/hierarchy5"/>
    <dgm:cxn modelId="{43755AE9-7A8D-431C-85BC-9C4EDD284CA5}" type="presParOf" srcId="{E363B555-7F5A-4673-9B01-F816E4FCCB6B}" destId="{8C1FEA24-AEB7-4986-83BF-C9370CD82F3D}" srcOrd="1" destOrd="0" presId="urn:microsoft.com/office/officeart/2005/8/layout/hierarchy5"/>
    <dgm:cxn modelId="{8B6FB1EA-7FD0-410A-8CEE-BBB6D76530C0}" type="presParOf" srcId="{8C1FEA24-AEB7-4986-83BF-C9370CD82F3D}" destId="{E944136D-A295-42C3-A9CC-50B5A8B2A1D1}" srcOrd="0" destOrd="0" presId="urn:microsoft.com/office/officeart/2005/8/layout/hierarchy5"/>
    <dgm:cxn modelId="{4BA4CCE0-5D08-4ED1-9051-35DDE816C2AA}" type="presParOf" srcId="{E944136D-A295-42C3-A9CC-50B5A8B2A1D1}" destId="{1811C3AC-E583-47CB-920D-64020AEEDBBD}" srcOrd="0" destOrd="0" presId="urn:microsoft.com/office/officeart/2005/8/layout/hierarchy5"/>
    <dgm:cxn modelId="{AC4B290A-BAC4-4270-8D85-291A4367AD0B}" type="presParOf" srcId="{8C1FEA24-AEB7-4986-83BF-C9370CD82F3D}" destId="{862E35AD-2223-425A-9620-B493CD2684D7}" srcOrd="1" destOrd="0" presId="urn:microsoft.com/office/officeart/2005/8/layout/hierarchy5"/>
    <dgm:cxn modelId="{3A2AC217-691A-4E75-AE7B-8337D5DCE5A9}" type="presParOf" srcId="{862E35AD-2223-425A-9620-B493CD2684D7}" destId="{1ECF3ACD-3780-42FB-A3D3-4508058B3C17}" srcOrd="0" destOrd="0" presId="urn:microsoft.com/office/officeart/2005/8/layout/hierarchy5"/>
    <dgm:cxn modelId="{83FDB430-02DA-4D4B-A0C4-C29399169BE4}" type="presParOf" srcId="{862E35AD-2223-425A-9620-B493CD2684D7}" destId="{1BB17A21-E094-44DC-81D1-37E33DBCCDD6}" srcOrd="1" destOrd="0" presId="urn:microsoft.com/office/officeart/2005/8/layout/hierarchy5"/>
    <dgm:cxn modelId="{FC02F7BD-1171-488B-8625-1057903712BE}" type="presParOf" srcId="{994E39AC-64FF-4C77-A037-0660B758E238}" destId="{8F9D996D-A1AB-498A-A116-5EC856DEE3F5}" srcOrd="1" destOrd="0" presId="urn:microsoft.com/office/officeart/2005/8/layout/hierarchy5"/>
    <dgm:cxn modelId="{19A0B965-F1D6-405A-9192-5F28EE7C264B}" type="presParOf" srcId="{8F9D996D-A1AB-498A-A116-5EC856DEE3F5}" destId="{87A8C847-B368-4CAD-9DF1-9A0538DB1D8B}" srcOrd="0" destOrd="0" presId="urn:microsoft.com/office/officeart/2005/8/layout/hierarchy5"/>
    <dgm:cxn modelId="{591A8E88-A751-4000-AC85-D33CC9D34E07}" type="presParOf" srcId="{87A8C847-B368-4CAD-9DF1-9A0538DB1D8B}" destId="{CB53D805-6C76-4A60-BE0C-B8AB792373A6}" srcOrd="0" destOrd="0" presId="urn:microsoft.com/office/officeart/2005/8/layout/hierarchy5"/>
    <dgm:cxn modelId="{F99F5AEB-E91E-4D1B-9EFE-C63346EB47FE}" type="presParOf" srcId="{87A8C847-B368-4CAD-9DF1-9A0538DB1D8B}" destId="{35B7F32A-9F13-4F24-841B-CBBD2DE8C49B}" srcOrd="1" destOrd="0" presId="urn:microsoft.com/office/officeart/2005/8/layout/hierarchy5"/>
    <dgm:cxn modelId="{39A1B7D9-9DA4-40A0-B87B-0B4450E9F87B}" type="presParOf" srcId="{8F9D996D-A1AB-498A-A116-5EC856DEE3F5}" destId="{C2DFCDF9-88F9-4774-8314-E6CBAAECE48E}" srcOrd="1" destOrd="0" presId="urn:microsoft.com/office/officeart/2005/8/layout/hierarchy5"/>
    <dgm:cxn modelId="{7368C56C-7086-4EE3-9747-35DE950BFE21}" type="presParOf" srcId="{C2DFCDF9-88F9-4774-8314-E6CBAAECE48E}" destId="{BDB0A26B-19F9-4191-B3E0-E10F1CD276AB}" srcOrd="0" destOrd="0" presId="urn:microsoft.com/office/officeart/2005/8/layout/hierarchy5"/>
    <dgm:cxn modelId="{0F736E60-9EE4-4E64-858F-9DA30DE2879B}" type="presParOf" srcId="{8F9D996D-A1AB-498A-A116-5EC856DEE3F5}" destId="{343A2B19-A6D6-4115-8850-B505D1E97395}" srcOrd="2" destOrd="0" presId="urn:microsoft.com/office/officeart/2005/8/layout/hierarchy5"/>
    <dgm:cxn modelId="{298A2F95-CA04-49FB-955A-AB6AC2544B25}" type="presParOf" srcId="{343A2B19-A6D6-4115-8850-B505D1E97395}" destId="{344838E1-9E9F-4257-A8CE-AA4343DCB1F1}" srcOrd="0" destOrd="0" presId="urn:microsoft.com/office/officeart/2005/8/layout/hierarchy5"/>
    <dgm:cxn modelId="{1C30A9F4-5A68-437A-899A-4A1954FEAA9F}" type="presParOf" srcId="{343A2B19-A6D6-4115-8850-B505D1E97395}" destId="{46231AD7-119E-421B-9D3C-F5DA2545D4BA}" srcOrd="1" destOrd="0" presId="urn:microsoft.com/office/officeart/2005/8/layout/hierarchy5"/>
    <dgm:cxn modelId="{95A1D23C-C1B3-43BC-ADEF-3E577C995258}" type="presParOf" srcId="{8F9D996D-A1AB-498A-A116-5EC856DEE3F5}" destId="{CC60A0A0-AEB0-4586-A46E-B05F08DCBD3C}" srcOrd="3" destOrd="0" presId="urn:microsoft.com/office/officeart/2005/8/layout/hierarchy5"/>
    <dgm:cxn modelId="{30239C61-C22A-40AB-9FDB-991221EC9648}" type="presParOf" srcId="{CC60A0A0-AEB0-4586-A46E-B05F08DCBD3C}" destId="{739011E8-2EF2-48D8-A301-63B59886359D}" srcOrd="0" destOrd="0" presId="urn:microsoft.com/office/officeart/2005/8/layout/hierarchy5"/>
    <dgm:cxn modelId="{BB27A812-0C3A-4070-B403-A7D8FFEE4949}" type="presParOf" srcId="{8F9D996D-A1AB-498A-A116-5EC856DEE3F5}" destId="{A9C309F7-644B-417F-A73A-9BB52B1798C1}" srcOrd="4" destOrd="0" presId="urn:microsoft.com/office/officeart/2005/8/layout/hierarchy5"/>
    <dgm:cxn modelId="{FA38E7EF-0ED0-4D17-949A-5C7FB5B93646}" type="presParOf" srcId="{A9C309F7-644B-417F-A73A-9BB52B1798C1}" destId="{394907A3-DC29-490B-9E08-ECBF17395193}" srcOrd="0" destOrd="0" presId="urn:microsoft.com/office/officeart/2005/8/layout/hierarchy5"/>
    <dgm:cxn modelId="{FA755DBF-7E22-47F8-B801-3D4B745864C4}" type="presParOf" srcId="{A9C309F7-644B-417F-A73A-9BB52B1798C1}" destId="{5EAA7902-5269-4301-9C0A-3DA05168DEA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6CC9-C16B-4081-B19B-D4CB803D7949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B43E-62A1-4BB1-8EE9-38161169A04F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1A1E-71E1-4152-9497-74207111B307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66212-B3AD-4A97-B741-2E79CD04137E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C9909-A24E-45E9-B72E-C0F275106867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585-EC83-489F-B145-550B36F83CBA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0EC75-1013-4562-A099-59C61E934CDE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5056016" y="209752"/>
        <a:ext cx="1615068" cy="1002793"/>
      </dsp:txXfrm>
    </dsp:sp>
    <dsp:sp modelId="{EB1DE3AB-773A-4B8A-A5B6-2DC6BD323C2A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C912-9007-433F-84B5-31BCEE52FFC9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518341" y="1762804"/>
        <a:ext cx="1615068" cy="1002793"/>
      </dsp:txXfrm>
    </dsp:sp>
    <dsp:sp modelId="{6450D785-77FC-40E1-AA03-FF8EE68C0E17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7A16-4227-4B3C-802B-03BA7BD20FBE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2493224" y="3315857"/>
        <a:ext cx="1615068" cy="1002793"/>
      </dsp:txXfrm>
    </dsp:sp>
    <dsp:sp modelId="{21ACC262-31C6-4196-BFA8-3D378ADE42CF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1EBA-7DED-4FF9-9311-EDBB986A820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 dirty="0"/>
        </a:p>
      </dsp:txBody>
      <dsp:txXfrm>
        <a:off x="4543458" y="3315857"/>
        <a:ext cx="1615068" cy="1002793"/>
      </dsp:txXfrm>
    </dsp:sp>
    <dsp:sp modelId="{A185A707-B79C-40EC-943F-067B9B17B71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2DD8-A04F-44BE-86CA-AF311A2C30B8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1762804"/>
        <a:ext cx="1615068" cy="1002793"/>
      </dsp:txXfrm>
    </dsp:sp>
    <dsp:sp modelId="{1FE74E76-9E6E-44F8-ADF7-31A6299E59D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C332-3664-4AC9-9AC4-0CAF83E97655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3315857"/>
        <a:ext cx="1615068" cy="10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07A3-DC29-490B-9E08-ECBF17395193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6649888" y="0"/>
        <a:ext cx="2088132" cy="1305401"/>
      </dsp:txXfrm>
    </dsp:sp>
    <dsp:sp modelId="{344838E1-9E9F-4257-A8CE-AA4343DCB1F1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4213733" y="0"/>
        <a:ext cx="2088132" cy="1305401"/>
      </dsp:txXfrm>
    </dsp:sp>
    <dsp:sp modelId="{CB53D805-6C76-4A60-BE0C-B8AB792373A6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1777579" y="0"/>
        <a:ext cx="2088132" cy="1305401"/>
      </dsp:txXfrm>
    </dsp:sp>
    <dsp:sp modelId="{024BDAFE-DAAA-4EB3-9725-6C5F0CB277C9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1977073" y="2581939"/>
        <a:ext cx="1689144" cy="819089"/>
      </dsp:txXfrm>
    </dsp:sp>
    <dsp:sp modelId="{344ED6D6-7A7D-4B96-92CA-67D50E34DFAC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2590684"/>
        <a:ext cx="51176" cy="51176"/>
      </dsp:txXfrm>
    </dsp:sp>
    <dsp:sp modelId="{0CBD5600-E0E8-4527-811F-A0A77E14B919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1831516"/>
        <a:ext cx="1689144" cy="819089"/>
      </dsp:txXfrm>
    </dsp:sp>
    <dsp:sp modelId="{94E8EDC7-EBFE-458C-ACC9-4C8955DFC1C8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1969490"/>
        <a:ext cx="42859" cy="42859"/>
      </dsp:txXfrm>
    </dsp:sp>
    <dsp:sp modelId="{F0B59C32-E52D-4763-AEF6-1321BDECFD4F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1331234"/>
        <a:ext cx="1689144" cy="819089"/>
      </dsp:txXfrm>
    </dsp:sp>
    <dsp:sp modelId="{1ECBECCE-AF06-4E6F-BC9B-7B3DACB7FB6E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2469772"/>
        <a:ext cx="42859" cy="42859"/>
      </dsp:txXfrm>
    </dsp:sp>
    <dsp:sp modelId="{C9647459-EC74-4C1A-B958-7BFE3EF09F90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2331798"/>
        <a:ext cx="1689144" cy="819089"/>
      </dsp:txXfrm>
    </dsp:sp>
    <dsp:sp modelId="{558D1BEA-F29A-4895-88EE-B83CF8F5B014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3341106"/>
        <a:ext cx="51176" cy="51176"/>
      </dsp:txXfrm>
    </dsp:sp>
    <dsp:sp modelId="{A469DF5E-5DAA-483C-83C6-8E137A65F2C4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3332361"/>
        <a:ext cx="1689144" cy="819089"/>
      </dsp:txXfrm>
    </dsp:sp>
    <dsp:sp modelId="{E944136D-A295-42C3-A9CC-50B5A8B2A1D1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8476" y="3724505"/>
        <a:ext cx="34802" cy="34802"/>
      </dsp:txXfrm>
    </dsp:sp>
    <dsp:sp modelId="{1ECF3ACD-3780-42FB-A3D3-4508058B3C17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3332361"/>
        <a:ext cx="1689144" cy="81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social media dictating our behaviors?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57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4. Deliverables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52FC23-290F-4B3D-8CE8-11E134741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9181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595001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298652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58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5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0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0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1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8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5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2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200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4.1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7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5. R.A.C.I matrix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AB5487A-2BD1-40DA-95ED-87F03138D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77832"/>
              </p:ext>
            </p:extLst>
          </p:nvPr>
        </p:nvGraphicFramePr>
        <p:xfrm>
          <a:off x="838200" y="1825625"/>
          <a:ext cx="105156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45886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23643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52867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94433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756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4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2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153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5.1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0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54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6. Questions &amp; Answers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6.1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61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56E3B75-B6C5-4C90-8D86-3D0E4B666D89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 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A56E3B75-B6C5-4C90-8D86-3D0E4B666D89}" type="slidenum">
              <a:rPr lang="en-US">
                <a:solidFill>
                  <a:srgbClr val="FFFFFF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8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1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r="15709" b="2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56" name="Picture 33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2546823"/>
            <a:ext cx="3948269" cy="238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Thanks for your attention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56E3B75-B6C5-4C90-8D86-3D0E4B666D89}" type="slidenum">
              <a:rPr lang="en-US" sz="900">
                <a:solidFill>
                  <a:srgbClr val="898989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18</a:t>
            </a:fld>
            <a:endParaRPr lang="en-US" sz="9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517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Thanks for your attention !</a:t>
            </a:r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56E3B75-B6C5-4C90-8D86-3D0E4B666D89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19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 r="1320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03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 numCol="2">
            <a:normAutofit fontScale="85000" lnSpcReduction="20000"/>
          </a:bodyPr>
          <a:lstStyle/>
          <a:p>
            <a:pPr indent="-222250">
              <a:buFont typeface="+mj-lt"/>
              <a:buAutoNum type="arabicPeriod"/>
            </a:pPr>
            <a:r>
              <a:rPr lang="en-US" b="1" dirty="0"/>
              <a:t>Team &amp; Topic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Scope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Work Breakdown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gathering,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cleansing,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Testing,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Presentation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indent="-222250">
              <a:buFont typeface="+mj-lt"/>
              <a:buAutoNum type="arabicPeriod"/>
            </a:pPr>
            <a:endParaRPr lang="en-US" b="1" dirty="0"/>
          </a:p>
          <a:p>
            <a:pPr indent="-222250">
              <a:buFont typeface="+mj-lt"/>
              <a:buAutoNum type="arabicPeriod"/>
            </a:pPr>
            <a:r>
              <a:rPr lang="en-US" b="1" dirty="0"/>
              <a:t>Deliverables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Charts,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Analysis,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Comments,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Recommendations,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Slides/ppt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Submit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R.A.C.I Matrix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Responsible,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Accountable,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Consulted,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Informed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Questions &amp; Answers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xxx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68BF3-475B-46CC-A11A-415D54E9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37676"/>
              </p:ext>
            </p:extLst>
          </p:nvPr>
        </p:nvGraphicFramePr>
        <p:xfrm>
          <a:off x="73870" y="4446848"/>
          <a:ext cx="7015062" cy="227462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93894">
                  <a:extLst>
                    <a:ext uri="{9D8B030D-6E8A-4147-A177-3AD203B41FA5}">
                      <a16:colId xmlns:a16="http://schemas.microsoft.com/office/drawing/2014/main" val="3766312328"/>
                    </a:ext>
                  </a:extLst>
                </a:gridCol>
                <a:gridCol w="4621168">
                  <a:extLst>
                    <a:ext uri="{9D8B030D-6E8A-4147-A177-3AD203B41FA5}">
                      <a16:colId xmlns:a16="http://schemas.microsoft.com/office/drawing/2014/main" val="2907508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</a:rPr>
                        <a:t>Project Title: </a:t>
                      </a:r>
                      <a:endParaRPr lang="en-CA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</a:rPr>
                        <a:t>Is social media becoming addictive and changing users’ behavior?</a:t>
                      </a:r>
                      <a:endParaRPr lang="en-CA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29343"/>
                  </a:ext>
                </a:extLst>
              </a:tr>
              <a:tr h="861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</a:rPr>
                        <a:t>Team Members:</a:t>
                      </a:r>
                      <a:endParaRPr lang="en-CA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Anna Wrobel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Latyr Thiao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Lujane</a:t>
                      </a: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Abdelgadir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Prajakta </a:t>
                      </a:r>
                      <a:r>
                        <a:rPr 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Galvankar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Stephen Zhang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4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</a:rPr>
                        <a:t>Project Description / Outline:</a:t>
                      </a:r>
                      <a:endParaRPr lang="en-CA" sz="10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09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B484-6EFE-4C12-8FA5-404D4517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D0DB55-3E45-4F09-8A07-5F5B47DE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1. Team &amp; Topic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D78963-7CF8-4B69-B3AC-2E5D59470762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1.1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2684081-49CA-4146-ABD5-D8EA51BA8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09670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626882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194913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4981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8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6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2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6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9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8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12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0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2. Scope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C13A17-6E75-43E8-A062-F62C99DF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67634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626882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194913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4981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8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6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2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6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9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8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4C56B8-2449-4E37-BA94-BCF5DD8A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69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14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E87A76-99ED-4A3B-97D9-B817F929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84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86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223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Wingdings</vt:lpstr>
      <vt:lpstr>Office Theme</vt:lpstr>
      <vt:lpstr>Is social media dictating our behaviors?</vt:lpstr>
      <vt:lpstr>Is social media dictating our behaviors?</vt:lpstr>
      <vt:lpstr>Summary</vt:lpstr>
      <vt:lpstr>1. Team &amp; Topic</vt:lpstr>
      <vt:lpstr>Is social media dictating our behaviors?</vt:lpstr>
      <vt:lpstr>2. Scope</vt:lpstr>
      <vt:lpstr>Is social media dictating our behaviors?</vt:lpstr>
      <vt:lpstr>3. Work Breakdown Structure</vt:lpstr>
      <vt:lpstr>3. Work Breakdown Structure</vt:lpstr>
      <vt:lpstr>Is social media dictating our behaviors?</vt:lpstr>
      <vt:lpstr>4. Deliverables</vt:lpstr>
      <vt:lpstr>Is social media dictating our behaviors?</vt:lpstr>
      <vt:lpstr>5. R.A.C.I matrix</vt:lpstr>
      <vt:lpstr>Is social media dictating our behaviors?</vt:lpstr>
      <vt:lpstr>6. Questions &amp; Answers</vt:lpstr>
      <vt:lpstr>Thanks for your attention !</vt:lpstr>
      <vt:lpstr>Thanks for your attention !</vt:lpstr>
      <vt:lpstr>Thanks for your attention !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L.K.N.T</cp:lastModifiedBy>
  <cp:revision>1</cp:revision>
  <dcterms:created xsi:type="dcterms:W3CDTF">2020-03-13T04:57:10Z</dcterms:created>
  <dcterms:modified xsi:type="dcterms:W3CDTF">2020-03-13T05:00:36Z</dcterms:modified>
</cp:coreProperties>
</file>