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84" r:id="rId2"/>
    <p:sldId id="286" r:id="rId3"/>
    <p:sldId id="289" r:id="rId4"/>
    <p:sldId id="269" r:id="rId5"/>
    <p:sldId id="287" r:id="rId6"/>
    <p:sldId id="270" r:id="rId7"/>
    <p:sldId id="281" r:id="rId8"/>
    <p:sldId id="291" r:id="rId9"/>
    <p:sldId id="290" r:id="rId10"/>
    <p:sldId id="292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a Ibrahim" initials="NI" lastIdx="1" clrIdx="0">
    <p:extLst>
      <p:ext uri="{19B8F6BF-5375-455C-9EA6-DF929625EA0E}">
        <p15:presenceInfo xmlns:p15="http://schemas.microsoft.com/office/powerpoint/2012/main" userId="Nada Ibrah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>
        <p:scale>
          <a:sx n="62" d="100"/>
          <a:sy n="62" d="100"/>
        </p:scale>
        <p:origin x="4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" TargetMode="External"/><Relationship Id="rId2" Type="http://schemas.openxmlformats.org/officeDocument/2006/relationships/hyperlink" Target="https://pdfs.semanticscholar.org/2761/8afb77c5081d942640333528943149a66edd.pdf" TargetMode="External"/><Relationship Id="rId1" Type="http://schemas.openxmlformats.org/officeDocument/2006/relationships/hyperlink" Target="https://stackabuse.com/using-machine-learning-to-predict-the-weather-part-1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2761/8afb77c5081d942640333528943149a66edd.pdf" TargetMode="External"/><Relationship Id="rId2" Type="http://schemas.openxmlformats.org/officeDocument/2006/relationships/hyperlink" Target="https://www.wunderground.com/" TargetMode="External"/><Relationship Id="rId1" Type="http://schemas.openxmlformats.org/officeDocument/2006/relationships/hyperlink" Target="https://stackabuse.com/using-machine-learning-to-predict-the-weather-part-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6058B-1739-4FFC-A9E4-7FA92CADFF5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BF68794F-CE8C-4B65-9781-0F962F70BAF8}">
      <dgm:prSet phldrT="[Text]" custT="1"/>
      <dgm:spPr/>
      <dgm:t>
        <a:bodyPr/>
        <a:lstStyle/>
        <a:p>
          <a:r>
            <a:rPr lang="en-US" sz="2000" dirty="0"/>
            <a:t>Summary</a:t>
          </a:r>
          <a:endParaRPr lang="en-CA" sz="2000" dirty="0"/>
        </a:p>
      </dgm:t>
    </dgm:pt>
    <dgm:pt modelId="{08C84BDF-2C43-4291-803D-0FBDE73106BE}" type="parTrans" cxnId="{8B85CBD5-C5E5-4E74-BC40-565202349141}">
      <dgm:prSet/>
      <dgm:spPr/>
      <dgm:t>
        <a:bodyPr/>
        <a:lstStyle/>
        <a:p>
          <a:endParaRPr lang="en-CA"/>
        </a:p>
      </dgm:t>
    </dgm:pt>
    <dgm:pt modelId="{510196D4-71A6-4293-BE75-DE176FE5842A}" type="sibTrans" cxnId="{8B85CBD5-C5E5-4E74-BC40-565202349141}">
      <dgm:prSet/>
      <dgm:spPr/>
      <dgm:t>
        <a:bodyPr/>
        <a:lstStyle/>
        <a:p>
          <a:endParaRPr lang="en-CA"/>
        </a:p>
      </dgm:t>
    </dgm:pt>
    <dgm:pt modelId="{5DB4A350-B76E-4FAC-9D67-E86029D42CBD}">
      <dgm:prSet phldrT="[Text]" custT="1"/>
      <dgm:spPr/>
      <dgm:t>
        <a:bodyPr/>
        <a:lstStyle/>
        <a:p>
          <a:pPr marL="171450">
            <a:buFont typeface="Arial" panose="020B0604020202020204" pitchFamily="34" charset="0"/>
            <a:buChar char="•"/>
          </a:pPr>
          <a:r>
            <a:rPr lang="en-CA" sz="1600" kern="1200" dirty="0"/>
            <a:t>For this project, we wanted to build a weather forecasting model focusing on daily temperature. Given that the data is in a time series format, we decided to run the analysis on two types of models and then compare the results to see which model provides more accurate predictions. </a:t>
          </a:r>
        </a:p>
      </dgm:t>
    </dgm:pt>
    <dgm:pt modelId="{40B33891-D946-4746-96D1-F13674578DDD}" type="parTrans" cxnId="{36965CF8-9611-4945-AB46-C12B2A8D4E65}">
      <dgm:prSet/>
      <dgm:spPr/>
      <dgm:t>
        <a:bodyPr/>
        <a:lstStyle/>
        <a:p>
          <a:endParaRPr lang="en-CA"/>
        </a:p>
      </dgm:t>
    </dgm:pt>
    <dgm:pt modelId="{C124A494-5262-41C1-86BE-01CEDA87F240}" type="sibTrans" cxnId="{36965CF8-9611-4945-AB46-C12B2A8D4E65}">
      <dgm:prSet/>
      <dgm:spPr/>
      <dgm:t>
        <a:bodyPr/>
        <a:lstStyle/>
        <a:p>
          <a:endParaRPr lang="en-CA"/>
        </a:p>
      </dgm:t>
    </dgm:pt>
    <dgm:pt modelId="{70FF2F49-169B-4CA5-AF33-01EC064381FC}">
      <dgm:prSet custT="1"/>
      <dgm:spPr/>
      <dgm:t>
        <a:bodyPr/>
        <a:lstStyle/>
        <a:p>
          <a:r>
            <a:rPr lang="en-US" sz="2000" dirty="0"/>
            <a:t>Sources of Information</a:t>
          </a:r>
        </a:p>
      </dgm:t>
    </dgm:pt>
    <dgm:pt modelId="{0DF4EE9B-352B-4F9A-8D25-145429DECC74}" type="parTrans" cxnId="{1DF62F9E-10C6-4245-8380-AEB4E6D23380}">
      <dgm:prSet/>
      <dgm:spPr/>
      <dgm:t>
        <a:bodyPr/>
        <a:lstStyle/>
        <a:p>
          <a:endParaRPr lang="en-CA"/>
        </a:p>
      </dgm:t>
    </dgm:pt>
    <dgm:pt modelId="{A37CC991-3ECD-481B-877A-72429B103FA6}" type="sibTrans" cxnId="{1DF62F9E-10C6-4245-8380-AEB4E6D23380}">
      <dgm:prSet/>
      <dgm:spPr/>
      <dgm:t>
        <a:bodyPr/>
        <a:lstStyle/>
        <a:p>
          <a:endParaRPr lang="en-CA"/>
        </a:p>
      </dgm:t>
    </dgm:pt>
    <dgm:pt modelId="{E5AC3421-00E5-450E-B2F3-9EBB2DC2281F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1"/>
            </a:rPr>
            <a:t>https://stackabuse.com/using-machine-learning-to-predict-the-weather-part-1</a:t>
          </a:r>
          <a:r>
            <a:rPr lang="en-US" sz="1400" b="0" i="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, 2, 3</a:t>
          </a:r>
        </a:p>
      </dgm:t>
    </dgm:pt>
    <dgm:pt modelId="{2A02B91F-2462-415A-A8AD-7C33176C57C1}" type="parTrans" cxnId="{49E8A868-E4C5-46D2-B263-21582A745E5E}">
      <dgm:prSet/>
      <dgm:spPr/>
      <dgm:t>
        <a:bodyPr/>
        <a:lstStyle/>
        <a:p>
          <a:endParaRPr lang="en-US"/>
        </a:p>
      </dgm:t>
    </dgm:pt>
    <dgm:pt modelId="{C94AF991-ED01-45FF-8D1E-14F72FC60B4D}" type="sibTrans" cxnId="{49E8A868-E4C5-46D2-B263-21582A745E5E}">
      <dgm:prSet/>
      <dgm:spPr/>
      <dgm:t>
        <a:bodyPr/>
        <a:lstStyle/>
        <a:p>
          <a:endParaRPr lang="en-US"/>
        </a:p>
      </dgm:t>
    </dgm:pt>
    <dgm:pt modelId="{8ACD82AE-FDC0-49A7-B511-2E91C4474BF2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hlinkClick xmlns:r="http://schemas.openxmlformats.org/officeDocument/2006/relationships" r:id="rId2"/>
            </a:rPr>
            <a:t>https://pdfs.semanticscholar.org/2761/8afb77c5081d942640333528943149a66edd.pdf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2B8546A7-DF49-4890-BE72-DD614D9023E2}" type="parTrans" cxnId="{1C31EB3D-21C3-409B-B91C-B9AD1C3147CB}">
      <dgm:prSet/>
      <dgm:spPr/>
      <dgm:t>
        <a:bodyPr/>
        <a:lstStyle/>
        <a:p>
          <a:endParaRPr lang="en-US"/>
        </a:p>
      </dgm:t>
    </dgm:pt>
    <dgm:pt modelId="{40B20249-8FFA-435F-A5DA-FDD2E33AE44B}" type="sibTrans" cxnId="{1C31EB3D-21C3-409B-B91C-B9AD1C3147CB}">
      <dgm:prSet/>
      <dgm:spPr/>
      <dgm:t>
        <a:bodyPr/>
        <a:lstStyle/>
        <a:p>
          <a:endParaRPr lang="en-US"/>
        </a:p>
      </dgm:t>
    </dgm:pt>
    <dgm:pt modelId="{BAC25BB8-69EF-490B-A84A-37E089960B0E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88AC2934-0E94-415A-B43A-E24DA156CC82}" type="parTrans" cxnId="{44330892-104A-4C89-B884-E8E64174863A}">
      <dgm:prSet/>
      <dgm:spPr/>
      <dgm:t>
        <a:bodyPr/>
        <a:lstStyle/>
        <a:p>
          <a:endParaRPr lang="en-US"/>
        </a:p>
      </dgm:t>
    </dgm:pt>
    <dgm:pt modelId="{5A11DCBC-E42B-4CD2-8AD0-773EDC8E3311}" type="sibTrans" cxnId="{44330892-104A-4C89-B884-E8E64174863A}">
      <dgm:prSet/>
      <dgm:spPr/>
      <dgm:t>
        <a:bodyPr/>
        <a:lstStyle/>
        <a:p>
          <a:endParaRPr lang="en-US"/>
        </a:p>
      </dgm:t>
    </dgm:pt>
    <dgm:pt modelId="{7850E09D-A23A-41F4-8CD8-828853F667CE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hlinkClick xmlns:r="http://schemas.openxmlformats.org/officeDocument/2006/relationships" r:id="rId3"/>
            </a:rPr>
            <a:t>https://www.wunderground.com/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910A16F8-17A9-4787-8FC4-F9FB3858C007}" type="parTrans" cxnId="{B05E1A89-59A9-4277-A966-A67E5D0B149A}">
      <dgm:prSet/>
      <dgm:spPr/>
      <dgm:t>
        <a:bodyPr/>
        <a:lstStyle/>
        <a:p>
          <a:endParaRPr lang="en-US"/>
        </a:p>
      </dgm:t>
    </dgm:pt>
    <dgm:pt modelId="{7B796AB1-596D-4A05-A5ED-A8514593D883}" type="sibTrans" cxnId="{B05E1A89-59A9-4277-A966-A67E5D0B149A}">
      <dgm:prSet/>
      <dgm:spPr/>
      <dgm:t>
        <a:bodyPr/>
        <a:lstStyle/>
        <a:p>
          <a:endParaRPr lang="en-US"/>
        </a:p>
      </dgm:t>
    </dgm:pt>
    <dgm:pt modelId="{A1B4AD1A-828D-457F-8C06-DEB0F06BAE25}">
      <dgm:prSet phldrT="[Text]" custT="1"/>
      <dgm:spPr/>
      <dgm:t>
        <a:bodyPr/>
        <a:lstStyle/>
        <a:p>
          <a:pPr marL="365760">
            <a:buFont typeface="Courier New" panose="02070309020205020404" pitchFamily="49" charset="0"/>
            <a:buChar char="o"/>
          </a:pPr>
          <a:r>
            <a:rPr lang="en-US" sz="1600" kern="1200" dirty="0"/>
            <a:t>Autoregressive integrated moving average (</a:t>
          </a:r>
          <a:r>
            <a:rPr lang="en-CA" sz="1600" kern="1200" dirty="0"/>
            <a:t>ARIMA)</a:t>
          </a:r>
        </a:p>
      </dgm:t>
    </dgm:pt>
    <dgm:pt modelId="{CEFC42E8-7D0C-4CAC-B23C-49633AB1AE88}" type="parTrans" cxnId="{3345AED6-7370-42B5-856F-A2F3C21F7A1D}">
      <dgm:prSet/>
      <dgm:spPr/>
      <dgm:t>
        <a:bodyPr/>
        <a:lstStyle/>
        <a:p>
          <a:endParaRPr lang="en-US"/>
        </a:p>
      </dgm:t>
    </dgm:pt>
    <dgm:pt modelId="{02322AD8-19C6-465E-8295-0A8A5781765E}" type="sibTrans" cxnId="{3345AED6-7370-42B5-856F-A2F3C21F7A1D}">
      <dgm:prSet/>
      <dgm:spPr/>
      <dgm:t>
        <a:bodyPr/>
        <a:lstStyle/>
        <a:p>
          <a:endParaRPr lang="en-US"/>
        </a:p>
      </dgm:t>
    </dgm:pt>
    <dgm:pt modelId="{5C524F21-1A7E-47A4-B4B0-AA9BC495AB1A}">
      <dgm:prSet phldrT="[Text]" custT="1"/>
      <dgm:spPr/>
      <dgm:t>
        <a:bodyPr/>
        <a:lstStyle/>
        <a:p>
          <a:pPr marL="365760">
            <a:buFont typeface="Courier New" panose="02070309020205020404" pitchFamily="49" charset="0"/>
            <a:buChar char="o"/>
          </a:pPr>
          <a:r>
            <a:rPr lang="en-US" sz="1600" kern="1200" dirty="0"/>
            <a:t>Long short-term memory (</a:t>
          </a:r>
          <a:r>
            <a:rPr lang="en-CA" sz="1600" kern="1200" dirty="0"/>
            <a:t>LSTM) neural network model</a:t>
          </a:r>
        </a:p>
      </dgm:t>
    </dgm:pt>
    <dgm:pt modelId="{7143EA10-D619-451C-A7C0-BE6A612627F8}" type="parTrans" cxnId="{E839D846-67B1-4ACF-B05A-9506424B5DCF}">
      <dgm:prSet/>
      <dgm:spPr/>
      <dgm:t>
        <a:bodyPr/>
        <a:lstStyle/>
        <a:p>
          <a:endParaRPr lang="en-US"/>
        </a:p>
      </dgm:t>
    </dgm:pt>
    <dgm:pt modelId="{7054514C-DC6A-4617-9681-5DA5CC1971ED}" type="sibTrans" cxnId="{E839D846-67B1-4ACF-B05A-9506424B5DCF}">
      <dgm:prSet/>
      <dgm:spPr/>
      <dgm:t>
        <a:bodyPr/>
        <a:lstStyle/>
        <a:p>
          <a:endParaRPr lang="en-US"/>
        </a:p>
      </dgm:t>
    </dgm:pt>
    <dgm:pt modelId="{2F047876-6753-45F2-B4C8-FF21943EF401}" type="pres">
      <dgm:prSet presAssocID="{F346058B-1739-4FFC-A9E4-7FA92CADFF5D}" presName="linear" presStyleCnt="0">
        <dgm:presLayoutVars>
          <dgm:dir/>
          <dgm:animLvl val="lvl"/>
          <dgm:resizeHandles val="exact"/>
        </dgm:presLayoutVars>
      </dgm:prSet>
      <dgm:spPr/>
    </dgm:pt>
    <dgm:pt modelId="{BCFCB4F1-FD0C-4B4A-AE82-250069BD4CC5}" type="pres">
      <dgm:prSet presAssocID="{BF68794F-CE8C-4B65-9781-0F962F70BAF8}" presName="parentLin" presStyleCnt="0"/>
      <dgm:spPr/>
    </dgm:pt>
    <dgm:pt modelId="{A84956E3-3265-481C-A3EC-7F26358CA615}" type="pres">
      <dgm:prSet presAssocID="{BF68794F-CE8C-4B65-9781-0F962F70BAF8}" presName="parentLeftMargin" presStyleLbl="node1" presStyleIdx="0" presStyleCnt="2"/>
      <dgm:spPr/>
    </dgm:pt>
    <dgm:pt modelId="{476B3224-C9BB-45D6-A543-3791B1E60E9C}" type="pres">
      <dgm:prSet presAssocID="{BF68794F-CE8C-4B65-9781-0F962F70BAF8}" presName="parentText" presStyleLbl="node1" presStyleIdx="0" presStyleCnt="2" custScaleX="116171" custLinFactNeighborX="-30168">
        <dgm:presLayoutVars>
          <dgm:chMax val="0"/>
          <dgm:bulletEnabled val="1"/>
        </dgm:presLayoutVars>
      </dgm:prSet>
      <dgm:spPr/>
    </dgm:pt>
    <dgm:pt modelId="{70FCE0C2-F119-4CAF-A5C1-1799C6D852FD}" type="pres">
      <dgm:prSet presAssocID="{BF68794F-CE8C-4B65-9781-0F962F70BAF8}" presName="negativeSpace" presStyleCnt="0"/>
      <dgm:spPr/>
    </dgm:pt>
    <dgm:pt modelId="{434D05BC-1BF7-4A74-A697-B392A0706546}" type="pres">
      <dgm:prSet presAssocID="{BF68794F-CE8C-4B65-9781-0F962F70BAF8}" presName="childText" presStyleLbl="conFgAcc1" presStyleIdx="0" presStyleCnt="2">
        <dgm:presLayoutVars>
          <dgm:bulletEnabled val="1"/>
        </dgm:presLayoutVars>
      </dgm:prSet>
      <dgm:spPr/>
    </dgm:pt>
    <dgm:pt modelId="{3443775E-811E-42EB-BE12-FD111AC6EEF0}" type="pres">
      <dgm:prSet presAssocID="{510196D4-71A6-4293-BE75-DE176FE5842A}" presName="spaceBetweenRectangles" presStyleCnt="0"/>
      <dgm:spPr/>
    </dgm:pt>
    <dgm:pt modelId="{C37CB0AE-D37B-46EC-A27C-C45A7A3607E0}" type="pres">
      <dgm:prSet presAssocID="{70FF2F49-169B-4CA5-AF33-01EC064381FC}" presName="parentLin" presStyleCnt="0"/>
      <dgm:spPr/>
    </dgm:pt>
    <dgm:pt modelId="{4A66DD4C-C734-43ED-93ED-5A3E6F957452}" type="pres">
      <dgm:prSet presAssocID="{70FF2F49-169B-4CA5-AF33-01EC064381FC}" presName="parentLeftMargin" presStyleLbl="node1" presStyleIdx="0" presStyleCnt="2"/>
      <dgm:spPr/>
    </dgm:pt>
    <dgm:pt modelId="{0ADA4083-5148-4249-AE0F-B34FCCBE0999}" type="pres">
      <dgm:prSet presAssocID="{70FF2F49-169B-4CA5-AF33-01EC064381FC}" presName="parentText" presStyleLbl="node1" presStyleIdx="1" presStyleCnt="2" custScaleX="116171" custLinFactNeighborX="-30168">
        <dgm:presLayoutVars>
          <dgm:chMax val="0"/>
          <dgm:bulletEnabled val="1"/>
        </dgm:presLayoutVars>
      </dgm:prSet>
      <dgm:spPr/>
    </dgm:pt>
    <dgm:pt modelId="{B50B31FB-4220-43E6-BC6F-2BFB88078F4A}" type="pres">
      <dgm:prSet presAssocID="{70FF2F49-169B-4CA5-AF33-01EC064381FC}" presName="negativeSpace" presStyleCnt="0"/>
      <dgm:spPr/>
    </dgm:pt>
    <dgm:pt modelId="{2F81915F-14F6-466D-A6CF-5F1ACF3C1657}" type="pres">
      <dgm:prSet presAssocID="{70FF2F49-169B-4CA5-AF33-01EC064381F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9CB6809-769E-41A5-A271-B08FCEF38CD5}" type="presOf" srcId="{E5AC3421-00E5-450E-B2F3-9EBB2DC2281F}" destId="{2F81915F-14F6-466D-A6CF-5F1ACF3C1657}" srcOrd="0" destOrd="0" presId="urn:microsoft.com/office/officeart/2005/8/layout/list1"/>
    <dgm:cxn modelId="{7D7D791C-FD0F-4B6F-9612-485234A165F7}" type="presOf" srcId="{70FF2F49-169B-4CA5-AF33-01EC064381FC}" destId="{4A66DD4C-C734-43ED-93ED-5A3E6F957452}" srcOrd="0" destOrd="0" presId="urn:microsoft.com/office/officeart/2005/8/layout/list1"/>
    <dgm:cxn modelId="{1C31EB3D-21C3-409B-B91C-B9AD1C3147CB}" srcId="{70FF2F49-169B-4CA5-AF33-01EC064381FC}" destId="{8ACD82AE-FDC0-49A7-B511-2E91C4474BF2}" srcOrd="2" destOrd="0" parTransId="{2B8546A7-DF49-4890-BE72-DD614D9023E2}" sibTransId="{40B20249-8FFA-435F-A5DA-FDD2E33AE44B}"/>
    <dgm:cxn modelId="{219B1D3E-0D48-410D-8C0A-4432FF54F557}" type="presOf" srcId="{F346058B-1739-4FFC-A9E4-7FA92CADFF5D}" destId="{2F047876-6753-45F2-B4C8-FF21943EF401}" srcOrd="0" destOrd="0" presId="urn:microsoft.com/office/officeart/2005/8/layout/list1"/>
    <dgm:cxn modelId="{8304DF3F-E820-456A-8688-2772B223C1FB}" type="presOf" srcId="{A1B4AD1A-828D-457F-8C06-DEB0F06BAE25}" destId="{434D05BC-1BF7-4A74-A697-B392A0706546}" srcOrd="0" destOrd="1" presId="urn:microsoft.com/office/officeart/2005/8/layout/list1"/>
    <dgm:cxn modelId="{4B029B5E-E9C4-479C-8D6D-7FE46DBF897F}" type="presOf" srcId="{BAC25BB8-69EF-490B-A84A-37E089960B0E}" destId="{2F81915F-14F6-466D-A6CF-5F1ACF3C1657}" srcOrd="0" destOrd="3" presId="urn:microsoft.com/office/officeart/2005/8/layout/list1"/>
    <dgm:cxn modelId="{E839D846-67B1-4ACF-B05A-9506424B5DCF}" srcId="{BF68794F-CE8C-4B65-9781-0F962F70BAF8}" destId="{5C524F21-1A7E-47A4-B4B0-AA9BC495AB1A}" srcOrd="2" destOrd="0" parTransId="{7143EA10-D619-451C-A7C0-BE6A612627F8}" sibTransId="{7054514C-DC6A-4617-9681-5DA5CC1971ED}"/>
    <dgm:cxn modelId="{45E05467-BBD6-46D5-B9CB-1E26A4EC3146}" type="presOf" srcId="{70FF2F49-169B-4CA5-AF33-01EC064381FC}" destId="{0ADA4083-5148-4249-AE0F-B34FCCBE0999}" srcOrd="1" destOrd="0" presId="urn:microsoft.com/office/officeart/2005/8/layout/list1"/>
    <dgm:cxn modelId="{49E8A868-E4C5-46D2-B263-21582A745E5E}" srcId="{70FF2F49-169B-4CA5-AF33-01EC064381FC}" destId="{E5AC3421-00E5-450E-B2F3-9EBB2DC2281F}" srcOrd="0" destOrd="0" parTransId="{2A02B91F-2462-415A-A8AD-7C33176C57C1}" sibTransId="{C94AF991-ED01-45FF-8D1E-14F72FC60B4D}"/>
    <dgm:cxn modelId="{D47A517C-4DDE-4E56-8FA7-E4AC5446DFF0}" type="presOf" srcId="{8ACD82AE-FDC0-49A7-B511-2E91C4474BF2}" destId="{2F81915F-14F6-466D-A6CF-5F1ACF3C1657}" srcOrd="0" destOrd="2" presId="urn:microsoft.com/office/officeart/2005/8/layout/list1"/>
    <dgm:cxn modelId="{B05E1A89-59A9-4277-A966-A67E5D0B149A}" srcId="{70FF2F49-169B-4CA5-AF33-01EC064381FC}" destId="{7850E09D-A23A-41F4-8CD8-828853F667CE}" srcOrd="1" destOrd="0" parTransId="{910A16F8-17A9-4787-8FC4-F9FB3858C007}" sibTransId="{7B796AB1-596D-4A05-A5ED-A8514593D883}"/>
    <dgm:cxn modelId="{44330892-104A-4C89-B884-E8E64174863A}" srcId="{70FF2F49-169B-4CA5-AF33-01EC064381FC}" destId="{BAC25BB8-69EF-490B-A84A-37E089960B0E}" srcOrd="3" destOrd="0" parTransId="{88AC2934-0E94-415A-B43A-E24DA156CC82}" sibTransId="{5A11DCBC-E42B-4CD2-8AD0-773EDC8E3311}"/>
    <dgm:cxn modelId="{DB7DE099-9FA2-4DE7-93DF-28F7DDFD0A22}" type="presOf" srcId="{BF68794F-CE8C-4B65-9781-0F962F70BAF8}" destId="{A84956E3-3265-481C-A3EC-7F26358CA615}" srcOrd="0" destOrd="0" presId="urn:microsoft.com/office/officeart/2005/8/layout/list1"/>
    <dgm:cxn modelId="{1DF62F9E-10C6-4245-8380-AEB4E6D23380}" srcId="{F346058B-1739-4FFC-A9E4-7FA92CADFF5D}" destId="{70FF2F49-169B-4CA5-AF33-01EC064381FC}" srcOrd="1" destOrd="0" parTransId="{0DF4EE9B-352B-4F9A-8D25-145429DECC74}" sibTransId="{A37CC991-3ECD-481B-877A-72429B103FA6}"/>
    <dgm:cxn modelId="{364BE3AB-CE01-4699-8F4A-A1ED95C151C2}" type="presOf" srcId="{5DB4A350-B76E-4FAC-9D67-E86029D42CBD}" destId="{434D05BC-1BF7-4A74-A697-B392A0706546}" srcOrd="0" destOrd="0" presId="urn:microsoft.com/office/officeart/2005/8/layout/list1"/>
    <dgm:cxn modelId="{33BF8DBB-0DED-4E86-BAE4-D094351B15A1}" type="presOf" srcId="{7850E09D-A23A-41F4-8CD8-828853F667CE}" destId="{2F81915F-14F6-466D-A6CF-5F1ACF3C1657}" srcOrd="0" destOrd="1" presId="urn:microsoft.com/office/officeart/2005/8/layout/list1"/>
    <dgm:cxn modelId="{8B85CBD5-C5E5-4E74-BC40-565202349141}" srcId="{F346058B-1739-4FFC-A9E4-7FA92CADFF5D}" destId="{BF68794F-CE8C-4B65-9781-0F962F70BAF8}" srcOrd="0" destOrd="0" parTransId="{08C84BDF-2C43-4291-803D-0FBDE73106BE}" sibTransId="{510196D4-71A6-4293-BE75-DE176FE5842A}"/>
    <dgm:cxn modelId="{3345AED6-7370-42B5-856F-A2F3C21F7A1D}" srcId="{BF68794F-CE8C-4B65-9781-0F962F70BAF8}" destId="{A1B4AD1A-828D-457F-8C06-DEB0F06BAE25}" srcOrd="1" destOrd="0" parTransId="{CEFC42E8-7D0C-4CAC-B23C-49633AB1AE88}" sibTransId="{02322AD8-19C6-465E-8295-0A8A5781765E}"/>
    <dgm:cxn modelId="{B8598DD7-DC66-4FBB-A96B-8DE93136ECC4}" type="presOf" srcId="{5C524F21-1A7E-47A4-B4B0-AA9BC495AB1A}" destId="{434D05BC-1BF7-4A74-A697-B392A0706546}" srcOrd="0" destOrd="2" presId="urn:microsoft.com/office/officeart/2005/8/layout/list1"/>
    <dgm:cxn modelId="{8A2F41DD-7471-4D5B-BAF2-BFDF7D1CEEE3}" type="presOf" srcId="{BF68794F-CE8C-4B65-9781-0F962F70BAF8}" destId="{476B3224-C9BB-45D6-A543-3791B1E60E9C}" srcOrd="1" destOrd="0" presId="urn:microsoft.com/office/officeart/2005/8/layout/list1"/>
    <dgm:cxn modelId="{36965CF8-9611-4945-AB46-C12B2A8D4E65}" srcId="{BF68794F-CE8C-4B65-9781-0F962F70BAF8}" destId="{5DB4A350-B76E-4FAC-9D67-E86029D42CBD}" srcOrd="0" destOrd="0" parTransId="{40B33891-D946-4746-96D1-F13674578DDD}" sibTransId="{C124A494-5262-41C1-86BE-01CEDA87F240}"/>
    <dgm:cxn modelId="{2C56CFB5-129F-4D2C-A2E5-C008816F5192}" type="presParOf" srcId="{2F047876-6753-45F2-B4C8-FF21943EF401}" destId="{BCFCB4F1-FD0C-4B4A-AE82-250069BD4CC5}" srcOrd="0" destOrd="0" presId="urn:microsoft.com/office/officeart/2005/8/layout/list1"/>
    <dgm:cxn modelId="{FFAC820F-F877-4EBF-84BF-FAD983A5A33E}" type="presParOf" srcId="{BCFCB4F1-FD0C-4B4A-AE82-250069BD4CC5}" destId="{A84956E3-3265-481C-A3EC-7F26358CA615}" srcOrd="0" destOrd="0" presId="urn:microsoft.com/office/officeart/2005/8/layout/list1"/>
    <dgm:cxn modelId="{B5321ABE-A99F-49DF-90A6-A71D5044B028}" type="presParOf" srcId="{BCFCB4F1-FD0C-4B4A-AE82-250069BD4CC5}" destId="{476B3224-C9BB-45D6-A543-3791B1E60E9C}" srcOrd="1" destOrd="0" presId="urn:microsoft.com/office/officeart/2005/8/layout/list1"/>
    <dgm:cxn modelId="{9C561972-D4B1-440C-9B4C-E350D43DAE29}" type="presParOf" srcId="{2F047876-6753-45F2-B4C8-FF21943EF401}" destId="{70FCE0C2-F119-4CAF-A5C1-1799C6D852FD}" srcOrd="1" destOrd="0" presId="urn:microsoft.com/office/officeart/2005/8/layout/list1"/>
    <dgm:cxn modelId="{BDAB8DA6-6E93-42B6-B203-5B591DAD29D9}" type="presParOf" srcId="{2F047876-6753-45F2-B4C8-FF21943EF401}" destId="{434D05BC-1BF7-4A74-A697-B392A0706546}" srcOrd="2" destOrd="0" presId="urn:microsoft.com/office/officeart/2005/8/layout/list1"/>
    <dgm:cxn modelId="{6916715F-E6AE-444E-A513-BAEAFECAEA66}" type="presParOf" srcId="{2F047876-6753-45F2-B4C8-FF21943EF401}" destId="{3443775E-811E-42EB-BE12-FD111AC6EEF0}" srcOrd="3" destOrd="0" presId="urn:microsoft.com/office/officeart/2005/8/layout/list1"/>
    <dgm:cxn modelId="{9041130A-D400-4E5D-BB22-A23B3EC9304C}" type="presParOf" srcId="{2F047876-6753-45F2-B4C8-FF21943EF401}" destId="{C37CB0AE-D37B-46EC-A27C-C45A7A3607E0}" srcOrd="4" destOrd="0" presId="urn:microsoft.com/office/officeart/2005/8/layout/list1"/>
    <dgm:cxn modelId="{66FA1A08-6622-4CD0-9B6A-282BA84C474A}" type="presParOf" srcId="{C37CB0AE-D37B-46EC-A27C-C45A7A3607E0}" destId="{4A66DD4C-C734-43ED-93ED-5A3E6F957452}" srcOrd="0" destOrd="0" presId="urn:microsoft.com/office/officeart/2005/8/layout/list1"/>
    <dgm:cxn modelId="{5976774F-098E-4D15-AC68-C8AAE9AF1BE5}" type="presParOf" srcId="{C37CB0AE-D37B-46EC-A27C-C45A7A3607E0}" destId="{0ADA4083-5148-4249-AE0F-B34FCCBE0999}" srcOrd="1" destOrd="0" presId="urn:microsoft.com/office/officeart/2005/8/layout/list1"/>
    <dgm:cxn modelId="{40E5306F-3B93-4154-8269-A9E40357CF08}" type="presParOf" srcId="{2F047876-6753-45F2-B4C8-FF21943EF401}" destId="{B50B31FB-4220-43E6-BC6F-2BFB88078F4A}" srcOrd="5" destOrd="0" presId="urn:microsoft.com/office/officeart/2005/8/layout/list1"/>
    <dgm:cxn modelId="{67625521-996F-4CF2-A21F-A14E3A830E6A}" type="presParOf" srcId="{2F047876-6753-45F2-B4C8-FF21943EF401}" destId="{2F81915F-14F6-466D-A6CF-5F1ACF3C16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12258-AE58-441C-9740-23FE6F76BD77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FDCAEB0F-F799-4D9D-BCB2-68BC42ECC13C}">
      <dgm:prSet phldrT="[Text]" custT="1"/>
      <dgm:spPr/>
      <dgm:t>
        <a:bodyPr/>
        <a:lstStyle/>
        <a:p>
          <a:r>
            <a:rPr lang="en-US" sz="1400" dirty="0"/>
            <a:t>Data collection and processing</a:t>
          </a:r>
          <a:endParaRPr lang="en-CA" sz="1400" dirty="0"/>
        </a:p>
      </dgm:t>
    </dgm:pt>
    <dgm:pt modelId="{D84FE6C6-CAAA-4D30-AE11-A610ECD2A2EE}" type="parTrans" cxnId="{CA46C437-ECE8-4FA8-AE57-7ECA6DB8AFFF}">
      <dgm:prSet/>
      <dgm:spPr/>
      <dgm:t>
        <a:bodyPr/>
        <a:lstStyle/>
        <a:p>
          <a:endParaRPr lang="en-CA"/>
        </a:p>
      </dgm:t>
    </dgm:pt>
    <dgm:pt modelId="{8BF38C58-3CF4-4EBA-A061-3C211C87C648}" type="sibTrans" cxnId="{CA46C437-ECE8-4FA8-AE57-7ECA6DB8AFFF}">
      <dgm:prSet/>
      <dgm:spPr/>
      <dgm:t>
        <a:bodyPr/>
        <a:lstStyle/>
        <a:p>
          <a:endParaRPr lang="en-CA"/>
        </a:p>
      </dgm:t>
    </dgm:pt>
    <dgm:pt modelId="{583BAF11-B8B0-4D06-A04C-E9CEFA5993D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</a:t>
          </a:r>
          <a:endParaRPr lang="en-CA" dirty="0"/>
        </a:p>
      </dgm:t>
    </dgm:pt>
    <dgm:pt modelId="{AD9E27F4-6DFF-479B-BBE8-759CE500842B}" type="parTrans" cxnId="{692368F8-6BD5-4A47-898E-995B3E6BA68F}">
      <dgm:prSet/>
      <dgm:spPr/>
      <dgm:t>
        <a:bodyPr/>
        <a:lstStyle/>
        <a:p>
          <a:endParaRPr lang="en-CA"/>
        </a:p>
      </dgm:t>
    </dgm:pt>
    <dgm:pt modelId="{1373F084-75C5-4E9C-922D-B88B445A2399}" type="sibTrans" cxnId="{692368F8-6BD5-4A47-898E-995B3E6BA68F}">
      <dgm:prSet/>
      <dgm:spPr/>
      <dgm:t>
        <a:bodyPr/>
        <a:lstStyle/>
        <a:p>
          <a:endParaRPr lang="en-CA"/>
        </a:p>
      </dgm:t>
    </dgm:pt>
    <dgm:pt modelId="{F753261F-9E60-47E6-B698-AEC4ADD97F13}">
      <dgm:prSet phldrT="[Text]" custT="1"/>
      <dgm:spPr/>
      <dgm:t>
        <a:bodyPr/>
        <a:lstStyle/>
        <a:p>
          <a:r>
            <a:rPr lang="en-US" sz="1400" dirty="0"/>
            <a:t>Linear regression models</a:t>
          </a:r>
          <a:endParaRPr lang="en-CA" sz="1400" dirty="0"/>
        </a:p>
      </dgm:t>
    </dgm:pt>
    <dgm:pt modelId="{F0611893-F2A3-4066-979A-A048CB736C65}" type="parTrans" cxnId="{C1610102-9549-40DC-9E9C-66FA8D354A48}">
      <dgm:prSet/>
      <dgm:spPr/>
      <dgm:t>
        <a:bodyPr/>
        <a:lstStyle/>
        <a:p>
          <a:endParaRPr lang="en-CA"/>
        </a:p>
      </dgm:t>
    </dgm:pt>
    <dgm:pt modelId="{40710662-62F0-46FA-8BC3-55445912461F}" type="sibTrans" cxnId="{C1610102-9549-40DC-9E9C-66FA8D354A48}">
      <dgm:prSet/>
      <dgm:spPr/>
      <dgm:t>
        <a:bodyPr/>
        <a:lstStyle/>
        <a:p>
          <a:endParaRPr lang="en-CA"/>
        </a:p>
      </dgm:t>
    </dgm:pt>
    <dgm:pt modelId="{C537B73D-BAAD-47A9-8B9D-93F02C83ED0F}">
      <dgm:prSet phldrT="[Text]" custT="1"/>
      <dgm:spPr/>
      <dgm:t>
        <a:bodyPr/>
        <a:lstStyle/>
        <a:p>
          <a:r>
            <a:rPr lang="en-US" sz="1400" dirty="0"/>
            <a:t>Neural network models </a:t>
          </a:r>
          <a:endParaRPr lang="en-CA" sz="1400" dirty="0"/>
        </a:p>
      </dgm:t>
    </dgm:pt>
    <dgm:pt modelId="{1C372536-EC4E-43DD-BDE6-1E8753A3D364}" type="parTrans" cxnId="{8B83C512-B28D-44F1-B47E-E18C148E61DC}">
      <dgm:prSet/>
      <dgm:spPr/>
      <dgm:t>
        <a:bodyPr/>
        <a:lstStyle/>
        <a:p>
          <a:endParaRPr lang="en-CA"/>
        </a:p>
      </dgm:t>
    </dgm:pt>
    <dgm:pt modelId="{C457F093-C590-44C9-A253-BCFDE8EFD8EA}" type="sibTrans" cxnId="{8B83C512-B28D-44F1-B47E-E18C148E61DC}">
      <dgm:prSet/>
      <dgm:spPr/>
      <dgm:t>
        <a:bodyPr/>
        <a:lstStyle/>
        <a:p>
          <a:endParaRPr lang="en-CA"/>
        </a:p>
      </dgm:t>
    </dgm:pt>
    <dgm:pt modelId="{1EBEA1C9-56AA-4D30-BB49-5D412CBE759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/>
            <a:t>Loaded the final data to Tableau dashboard</a:t>
          </a:r>
          <a:endParaRPr lang="en-CA" sz="1400" dirty="0"/>
        </a:p>
      </dgm:t>
    </dgm:pt>
    <dgm:pt modelId="{28062724-4125-4237-9921-E9E2626A64FB}" type="parTrans" cxnId="{2721ED5B-AD8D-47C0-AD52-4AC2030BA8CD}">
      <dgm:prSet/>
      <dgm:spPr/>
      <dgm:t>
        <a:bodyPr/>
        <a:lstStyle/>
        <a:p>
          <a:endParaRPr lang="en-CA"/>
        </a:p>
      </dgm:t>
    </dgm:pt>
    <dgm:pt modelId="{763C813A-311E-44DF-AFEC-604AD2DE224D}" type="sibTrans" cxnId="{2721ED5B-AD8D-47C0-AD52-4AC2030BA8CD}">
      <dgm:prSet/>
      <dgm:spPr/>
      <dgm:t>
        <a:bodyPr/>
        <a:lstStyle/>
        <a:p>
          <a:endParaRPr lang="en-CA"/>
        </a:p>
      </dgm:t>
    </dgm:pt>
    <dgm:pt modelId="{4044C601-E76E-4670-8651-68EDB3748F1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endParaRPr lang="en-CA" dirty="0"/>
        </a:p>
      </dgm:t>
    </dgm:pt>
    <dgm:pt modelId="{FA1AF0E5-C348-439D-A9BB-221F76084D82}" type="parTrans" cxnId="{EC5A0E39-60D2-4D18-9545-72D98930711E}">
      <dgm:prSet/>
      <dgm:spPr/>
      <dgm:t>
        <a:bodyPr/>
        <a:lstStyle/>
        <a:p>
          <a:endParaRPr lang="en-CA"/>
        </a:p>
      </dgm:t>
    </dgm:pt>
    <dgm:pt modelId="{C7FF7A9F-A239-44DD-BD84-DE3CAFF6385E}" type="sibTrans" cxnId="{EC5A0E39-60D2-4D18-9545-72D98930711E}">
      <dgm:prSet/>
      <dgm:spPr/>
      <dgm:t>
        <a:bodyPr/>
        <a:lstStyle/>
        <a:p>
          <a:endParaRPr lang="en-CA"/>
        </a:p>
      </dgm:t>
    </dgm:pt>
    <dgm:pt modelId="{A20BD6B4-9FB8-41D6-B832-632C91D40279}" type="pres">
      <dgm:prSet presAssocID="{18A12258-AE58-441C-9740-23FE6F76BD77}" presName="Name0" presStyleCnt="0">
        <dgm:presLayoutVars>
          <dgm:dir/>
          <dgm:animOne val="branch"/>
          <dgm:animLvl val="lvl"/>
        </dgm:presLayoutVars>
      </dgm:prSet>
      <dgm:spPr/>
    </dgm:pt>
    <dgm:pt modelId="{E4FFFBE3-97CB-45A2-872B-1400301ECDAC}" type="pres">
      <dgm:prSet presAssocID="{FDCAEB0F-F799-4D9D-BCB2-68BC42ECC13C}" presName="chaos" presStyleCnt="0"/>
      <dgm:spPr/>
    </dgm:pt>
    <dgm:pt modelId="{014720B5-36FA-430C-8DC2-B7946616CE3B}" type="pres">
      <dgm:prSet presAssocID="{FDCAEB0F-F799-4D9D-BCB2-68BC42ECC13C}" presName="parTx1" presStyleLbl="revTx" presStyleIdx="0" presStyleCnt="5" custScaleX="67128"/>
      <dgm:spPr/>
    </dgm:pt>
    <dgm:pt modelId="{01974FA1-CB97-4BA7-BBCA-B44C69875AAD}" type="pres">
      <dgm:prSet presAssocID="{FDCAEB0F-F799-4D9D-BCB2-68BC42ECC13C}" presName="desTx1" presStyleLbl="revTx" presStyleIdx="1" presStyleCnt="5">
        <dgm:presLayoutVars>
          <dgm:bulletEnabled val="1"/>
        </dgm:presLayoutVars>
      </dgm:prSet>
      <dgm:spPr/>
    </dgm:pt>
    <dgm:pt modelId="{A61A15BC-A4C3-4486-B9E6-85EAAC763BE1}" type="pres">
      <dgm:prSet presAssocID="{FDCAEB0F-F799-4D9D-BCB2-68BC42ECC13C}" presName="c1" presStyleLbl="node1" presStyleIdx="0" presStyleCnt="19"/>
      <dgm:spPr/>
    </dgm:pt>
    <dgm:pt modelId="{73516C60-41E0-411C-B535-0B419DB512AC}" type="pres">
      <dgm:prSet presAssocID="{FDCAEB0F-F799-4D9D-BCB2-68BC42ECC13C}" presName="c2" presStyleLbl="node1" presStyleIdx="1" presStyleCnt="19"/>
      <dgm:spPr/>
    </dgm:pt>
    <dgm:pt modelId="{379580FB-8600-4A7B-A416-A9D38E62AA11}" type="pres">
      <dgm:prSet presAssocID="{FDCAEB0F-F799-4D9D-BCB2-68BC42ECC13C}" presName="c3" presStyleLbl="node1" presStyleIdx="2" presStyleCnt="19"/>
      <dgm:spPr/>
    </dgm:pt>
    <dgm:pt modelId="{3A3A4C20-CA89-4F26-ABE7-94044C85D775}" type="pres">
      <dgm:prSet presAssocID="{FDCAEB0F-F799-4D9D-BCB2-68BC42ECC13C}" presName="c4" presStyleLbl="node1" presStyleIdx="3" presStyleCnt="19"/>
      <dgm:spPr/>
    </dgm:pt>
    <dgm:pt modelId="{B72AAAB9-A198-45E1-A7FF-E5CBE821CDC1}" type="pres">
      <dgm:prSet presAssocID="{FDCAEB0F-F799-4D9D-BCB2-68BC42ECC13C}" presName="c5" presStyleLbl="node1" presStyleIdx="4" presStyleCnt="19"/>
      <dgm:spPr/>
    </dgm:pt>
    <dgm:pt modelId="{05E4BE94-5998-4B59-9BE8-8CE006947298}" type="pres">
      <dgm:prSet presAssocID="{FDCAEB0F-F799-4D9D-BCB2-68BC42ECC13C}" presName="c6" presStyleLbl="node1" presStyleIdx="5" presStyleCnt="19"/>
      <dgm:spPr/>
    </dgm:pt>
    <dgm:pt modelId="{C3B38FF9-0D58-49EC-97D7-7A3D168F99B3}" type="pres">
      <dgm:prSet presAssocID="{FDCAEB0F-F799-4D9D-BCB2-68BC42ECC13C}" presName="c7" presStyleLbl="node1" presStyleIdx="6" presStyleCnt="19"/>
      <dgm:spPr/>
    </dgm:pt>
    <dgm:pt modelId="{E72E7CA7-7682-4B66-A624-A2E425F1E46A}" type="pres">
      <dgm:prSet presAssocID="{FDCAEB0F-F799-4D9D-BCB2-68BC42ECC13C}" presName="c8" presStyleLbl="node1" presStyleIdx="7" presStyleCnt="19"/>
      <dgm:spPr/>
    </dgm:pt>
    <dgm:pt modelId="{63BAF3D4-AF6E-4246-BCA1-FD46C060F407}" type="pres">
      <dgm:prSet presAssocID="{FDCAEB0F-F799-4D9D-BCB2-68BC42ECC13C}" presName="c9" presStyleLbl="node1" presStyleIdx="8" presStyleCnt="19"/>
      <dgm:spPr/>
    </dgm:pt>
    <dgm:pt modelId="{BDC3CEA3-16DF-4D53-98B9-E8D041695006}" type="pres">
      <dgm:prSet presAssocID="{FDCAEB0F-F799-4D9D-BCB2-68BC42ECC13C}" presName="c10" presStyleLbl="node1" presStyleIdx="9" presStyleCnt="19"/>
      <dgm:spPr/>
    </dgm:pt>
    <dgm:pt modelId="{3ACFBE9E-AEE6-4C24-9B1B-7A59F0224E2B}" type="pres">
      <dgm:prSet presAssocID="{FDCAEB0F-F799-4D9D-BCB2-68BC42ECC13C}" presName="c11" presStyleLbl="node1" presStyleIdx="10" presStyleCnt="19"/>
      <dgm:spPr/>
    </dgm:pt>
    <dgm:pt modelId="{18A691EE-4765-4474-82A3-DF174F571332}" type="pres">
      <dgm:prSet presAssocID="{FDCAEB0F-F799-4D9D-BCB2-68BC42ECC13C}" presName="c12" presStyleLbl="node1" presStyleIdx="11" presStyleCnt="19"/>
      <dgm:spPr/>
    </dgm:pt>
    <dgm:pt modelId="{D11561E8-82EE-41E7-A99E-15E010611E32}" type="pres">
      <dgm:prSet presAssocID="{FDCAEB0F-F799-4D9D-BCB2-68BC42ECC13C}" presName="c13" presStyleLbl="node1" presStyleIdx="12" presStyleCnt="19"/>
      <dgm:spPr/>
    </dgm:pt>
    <dgm:pt modelId="{05A45428-DDF6-4379-B730-D5DDF6E325C8}" type="pres">
      <dgm:prSet presAssocID="{FDCAEB0F-F799-4D9D-BCB2-68BC42ECC13C}" presName="c14" presStyleLbl="node1" presStyleIdx="13" presStyleCnt="19"/>
      <dgm:spPr/>
    </dgm:pt>
    <dgm:pt modelId="{060C60AB-48E0-4A18-ACB2-F43B2E748A11}" type="pres">
      <dgm:prSet presAssocID="{FDCAEB0F-F799-4D9D-BCB2-68BC42ECC13C}" presName="c15" presStyleLbl="node1" presStyleIdx="14" presStyleCnt="19"/>
      <dgm:spPr/>
    </dgm:pt>
    <dgm:pt modelId="{657A7516-D054-42A9-B396-95124D81D112}" type="pres">
      <dgm:prSet presAssocID="{FDCAEB0F-F799-4D9D-BCB2-68BC42ECC13C}" presName="c16" presStyleLbl="node1" presStyleIdx="15" presStyleCnt="19"/>
      <dgm:spPr/>
    </dgm:pt>
    <dgm:pt modelId="{4B46C374-7E55-45DF-8FED-0F6CCD3E6F32}" type="pres">
      <dgm:prSet presAssocID="{FDCAEB0F-F799-4D9D-BCB2-68BC42ECC13C}" presName="c17" presStyleLbl="node1" presStyleIdx="16" presStyleCnt="19"/>
      <dgm:spPr/>
    </dgm:pt>
    <dgm:pt modelId="{E318A317-D5FA-46ED-A2F9-F9380F1BF1F3}" type="pres">
      <dgm:prSet presAssocID="{FDCAEB0F-F799-4D9D-BCB2-68BC42ECC13C}" presName="c18" presStyleLbl="node1" presStyleIdx="17" presStyleCnt="19"/>
      <dgm:spPr/>
    </dgm:pt>
    <dgm:pt modelId="{9C9CEBE6-CD41-4632-9F9A-E1D1A443B0B5}" type="pres">
      <dgm:prSet presAssocID="{8BF38C58-3CF4-4EBA-A061-3C211C87C648}" presName="chevronComposite1" presStyleCnt="0"/>
      <dgm:spPr/>
    </dgm:pt>
    <dgm:pt modelId="{4291D3F0-249E-4A73-B31C-E38B81754FF3}" type="pres">
      <dgm:prSet presAssocID="{8BF38C58-3CF4-4EBA-A061-3C211C87C648}" presName="chevron1" presStyleLbl="sibTrans2D1" presStyleIdx="0" presStyleCnt="3"/>
      <dgm:spPr/>
    </dgm:pt>
    <dgm:pt modelId="{2EB71879-8EE2-4226-A886-8051684CC59B}" type="pres">
      <dgm:prSet presAssocID="{8BF38C58-3CF4-4EBA-A061-3C211C87C648}" presName="spChevron1" presStyleCnt="0"/>
      <dgm:spPr/>
    </dgm:pt>
    <dgm:pt modelId="{D0331288-22ED-4542-858B-5D287A4600A1}" type="pres">
      <dgm:prSet presAssocID="{F753261F-9E60-47E6-B698-AEC4ADD97F13}" presName="middle" presStyleCnt="0"/>
      <dgm:spPr/>
    </dgm:pt>
    <dgm:pt modelId="{EDF16EBA-43D9-4105-AE0A-451E8512F9B5}" type="pres">
      <dgm:prSet presAssocID="{F753261F-9E60-47E6-B698-AEC4ADD97F13}" presName="parTxMid" presStyleLbl="revTx" presStyleIdx="2" presStyleCnt="5"/>
      <dgm:spPr/>
    </dgm:pt>
    <dgm:pt modelId="{0F6A9F63-C013-46A3-B439-865D2E690F9F}" type="pres">
      <dgm:prSet presAssocID="{F753261F-9E60-47E6-B698-AEC4ADD97F13}" presName="spMid" presStyleCnt="0"/>
      <dgm:spPr/>
    </dgm:pt>
    <dgm:pt modelId="{4852CBD8-E21D-4ECD-B5BB-24E10D31D177}" type="pres">
      <dgm:prSet presAssocID="{40710662-62F0-46FA-8BC3-55445912461F}" presName="chevronComposite1" presStyleCnt="0"/>
      <dgm:spPr/>
    </dgm:pt>
    <dgm:pt modelId="{9A24E266-013A-4621-BD3E-8A9F1B0F603F}" type="pres">
      <dgm:prSet presAssocID="{40710662-62F0-46FA-8BC3-55445912461F}" presName="chevron1" presStyleLbl="sibTrans2D1" presStyleIdx="1" presStyleCnt="3"/>
      <dgm:spPr/>
    </dgm:pt>
    <dgm:pt modelId="{2697DD4D-9312-4106-B3A9-40BC37FFB940}" type="pres">
      <dgm:prSet presAssocID="{40710662-62F0-46FA-8BC3-55445912461F}" presName="spChevron1" presStyleCnt="0"/>
      <dgm:spPr/>
    </dgm:pt>
    <dgm:pt modelId="{7D9FBB45-989F-4DB6-8FD0-B5D424C27834}" type="pres">
      <dgm:prSet presAssocID="{C537B73D-BAAD-47A9-8B9D-93F02C83ED0F}" presName="middle" presStyleCnt="0"/>
      <dgm:spPr/>
    </dgm:pt>
    <dgm:pt modelId="{7E702296-4CE6-4327-B9CD-F2B656DAA58A}" type="pres">
      <dgm:prSet presAssocID="{C537B73D-BAAD-47A9-8B9D-93F02C83ED0F}" presName="parTxMid" presStyleLbl="revTx" presStyleIdx="3" presStyleCnt="5"/>
      <dgm:spPr/>
    </dgm:pt>
    <dgm:pt modelId="{7A21B574-C7E0-43EC-A3FB-1E81E3F79C37}" type="pres">
      <dgm:prSet presAssocID="{C537B73D-BAAD-47A9-8B9D-93F02C83ED0F}" presName="spMid" presStyleCnt="0"/>
      <dgm:spPr/>
    </dgm:pt>
    <dgm:pt modelId="{EE9A269C-28A6-4957-AE98-CEFBE3E5D96E}" type="pres">
      <dgm:prSet presAssocID="{C457F093-C590-44C9-A253-BCFDE8EFD8EA}" presName="chevronComposite1" presStyleCnt="0"/>
      <dgm:spPr/>
    </dgm:pt>
    <dgm:pt modelId="{C58CA706-A9BC-456A-99BD-451DFB1E33FA}" type="pres">
      <dgm:prSet presAssocID="{C457F093-C590-44C9-A253-BCFDE8EFD8EA}" presName="chevron1" presStyleLbl="sibTrans2D1" presStyleIdx="2" presStyleCnt="3"/>
      <dgm:spPr>
        <a:solidFill>
          <a:schemeClr val="accent3">
            <a:lumMod val="60000"/>
            <a:lumOff val="40000"/>
          </a:schemeClr>
        </a:solidFill>
      </dgm:spPr>
    </dgm:pt>
    <dgm:pt modelId="{6365DFD0-0002-42C1-8B08-F67A4B051667}" type="pres">
      <dgm:prSet presAssocID="{C457F093-C590-44C9-A253-BCFDE8EFD8EA}" presName="spChevron1" presStyleCnt="0"/>
      <dgm:spPr/>
    </dgm:pt>
    <dgm:pt modelId="{12834671-986D-4741-B63D-4909A4A76F08}" type="pres">
      <dgm:prSet presAssocID="{1EBEA1C9-56AA-4D30-BB49-5D412CBE7594}" presName="last" presStyleCnt="0"/>
      <dgm:spPr/>
    </dgm:pt>
    <dgm:pt modelId="{3EB40874-7871-4A66-9ED3-1EBB8C774B16}" type="pres">
      <dgm:prSet presAssocID="{1EBEA1C9-56AA-4D30-BB49-5D412CBE7594}" presName="circleTx" presStyleLbl="node1" presStyleIdx="18" presStyleCnt="19"/>
      <dgm:spPr/>
    </dgm:pt>
    <dgm:pt modelId="{67032E04-D604-4CC5-9C21-A8C203031CB9}" type="pres">
      <dgm:prSet presAssocID="{1EBEA1C9-56AA-4D30-BB49-5D412CBE7594}" presName="desTxN" presStyleLbl="revTx" presStyleIdx="4" presStyleCnt="5">
        <dgm:presLayoutVars>
          <dgm:bulletEnabled val="1"/>
        </dgm:presLayoutVars>
      </dgm:prSet>
      <dgm:spPr/>
    </dgm:pt>
    <dgm:pt modelId="{98FF280A-A886-4634-8CE9-3AB77946F9B9}" type="pres">
      <dgm:prSet presAssocID="{1EBEA1C9-56AA-4D30-BB49-5D412CBE7594}" presName="spN" presStyleCnt="0"/>
      <dgm:spPr/>
    </dgm:pt>
  </dgm:ptLst>
  <dgm:cxnLst>
    <dgm:cxn modelId="{C1610102-9549-40DC-9E9C-66FA8D354A48}" srcId="{18A12258-AE58-441C-9740-23FE6F76BD77}" destId="{F753261F-9E60-47E6-B698-AEC4ADD97F13}" srcOrd="1" destOrd="0" parTransId="{F0611893-F2A3-4066-979A-A048CB736C65}" sibTransId="{40710662-62F0-46FA-8BC3-55445912461F}"/>
    <dgm:cxn modelId="{8B83C512-B28D-44F1-B47E-E18C148E61DC}" srcId="{18A12258-AE58-441C-9740-23FE6F76BD77}" destId="{C537B73D-BAAD-47A9-8B9D-93F02C83ED0F}" srcOrd="2" destOrd="0" parTransId="{1C372536-EC4E-43DD-BDE6-1E8753A3D364}" sibTransId="{C457F093-C590-44C9-A253-BCFDE8EFD8EA}"/>
    <dgm:cxn modelId="{43AF8427-71B5-4801-8651-0437D7FC6FEA}" type="presOf" srcId="{4044C601-E76E-4670-8651-68EDB3748F17}" destId="{67032E04-D604-4CC5-9C21-A8C203031CB9}" srcOrd="0" destOrd="0" presId="urn:microsoft.com/office/officeart/2009/3/layout/RandomtoResultProcess"/>
    <dgm:cxn modelId="{CA46C437-ECE8-4FA8-AE57-7ECA6DB8AFFF}" srcId="{18A12258-AE58-441C-9740-23FE6F76BD77}" destId="{FDCAEB0F-F799-4D9D-BCB2-68BC42ECC13C}" srcOrd="0" destOrd="0" parTransId="{D84FE6C6-CAAA-4D30-AE11-A610ECD2A2EE}" sibTransId="{8BF38C58-3CF4-4EBA-A061-3C211C87C648}"/>
    <dgm:cxn modelId="{EC5A0E39-60D2-4D18-9545-72D98930711E}" srcId="{1EBEA1C9-56AA-4D30-BB49-5D412CBE7594}" destId="{4044C601-E76E-4670-8651-68EDB3748F17}" srcOrd="0" destOrd="0" parTransId="{FA1AF0E5-C348-439D-A9BB-221F76084D82}" sibTransId="{C7FF7A9F-A239-44DD-BD84-DE3CAFF6385E}"/>
    <dgm:cxn modelId="{2721ED5B-AD8D-47C0-AD52-4AC2030BA8CD}" srcId="{18A12258-AE58-441C-9740-23FE6F76BD77}" destId="{1EBEA1C9-56AA-4D30-BB49-5D412CBE7594}" srcOrd="3" destOrd="0" parTransId="{28062724-4125-4237-9921-E9E2626A64FB}" sibTransId="{763C813A-311E-44DF-AFEC-604AD2DE224D}"/>
    <dgm:cxn modelId="{9F9BE773-F47D-43E6-ADAE-AE096EBAAB36}" type="presOf" srcId="{18A12258-AE58-441C-9740-23FE6F76BD77}" destId="{A20BD6B4-9FB8-41D6-B832-632C91D40279}" srcOrd="0" destOrd="0" presId="urn:microsoft.com/office/officeart/2009/3/layout/RandomtoResultProcess"/>
    <dgm:cxn modelId="{E098FF57-E03F-4B1C-AD1B-955F8F10E2EC}" type="presOf" srcId="{1EBEA1C9-56AA-4D30-BB49-5D412CBE7594}" destId="{3EB40874-7871-4A66-9ED3-1EBB8C774B16}" srcOrd="0" destOrd="0" presId="urn:microsoft.com/office/officeart/2009/3/layout/RandomtoResultProcess"/>
    <dgm:cxn modelId="{D0022A9C-D4E7-4BA0-8332-833D8CFD4F5D}" type="presOf" srcId="{FDCAEB0F-F799-4D9D-BCB2-68BC42ECC13C}" destId="{014720B5-36FA-430C-8DC2-B7946616CE3B}" srcOrd="0" destOrd="0" presId="urn:microsoft.com/office/officeart/2009/3/layout/RandomtoResultProcess"/>
    <dgm:cxn modelId="{8D1A82BD-5DB8-45D1-9D73-F3A384A3363B}" type="presOf" srcId="{583BAF11-B8B0-4D06-A04C-E9CEFA5993D2}" destId="{01974FA1-CB97-4BA7-BBCA-B44C69875AAD}" srcOrd="0" destOrd="0" presId="urn:microsoft.com/office/officeart/2009/3/layout/RandomtoResultProcess"/>
    <dgm:cxn modelId="{09C424E5-02CF-4613-A13A-B124E786CD7D}" type="presOf" srcId="{C537B73D-BAAD-47A9-8B9D-93F02C83ED0F}" destId="{7E702296-4CE6-4327-B9CD-F2B656DAA58A}" srcOrd="0" destOrd="0" presId="urn:microsoft.com/office/officeart/2009/3/layout/RandomtoResultProcess"/>
    <dgm:cxn modelId="{692368F8-6BD5-4A47-898E-995B3E6BA68F}" srcId="{FDCAEB0F-F799-4D9D-BCB2-68BC42ECC13C}" destId="{583BAF11-B8B0-4D06-A04C-E9CEFA5993D2}" srcOrd="0" destOrd="0" parTransId="{AD9E27F4-6DFF-479B-BBE8-759CE500842B}" sibTransId="{1373F084-75C5-4E9C-922D-B88B445A2399}"/>
    <dgm:cxn modelId="{43B406FE-1A7A-49A9-9B13-3AC63BA4FD6D}" type="presOf" srcId="{F753261F-9E60-47E6-B698-AEC4ADD97F13}" destId="{EDF16EBA-43D9-4105-AE0A-451E8512F9B5}" srcOrd="0" destOrd="0" presId="urn:microsoft.com/office/officeart/2009/3/layout/RandomtoResultProcess"/>
    <dgm:cxn modelId="{A0A5606C-6EB1-4E92-81AE-FB746C71A6B6}" type="presParOf" srcId="{A20BD6B4-9FB8-41D6-B832-632C91D40279}" destId="{E4FFFBE3-97CB-45A2-872B-1400301ECDAC}" srcOrd="0" destOrd="0" presId="urn:microsoft.com/office/officeart/2009/3/layout/RandomtoResultProcess"/>
    <dgm:cxn modelId="{A16A1CCD-BA70-4407-B9E2-346E443738AF}" type="presParOf" srcId="{E4FFFBE3-97CB-45A2-872B-1400301ECDAC}" destId="{014720B5-36FA-430C-8DC2-B7946616CE3B}" srcOrd="0" destOrd="0" presId="urn:microsoft.com/office/officeart/2009/3/layout/RandomtoResultProcess"/>
    <dgm:cxn modelId="{37C62D94-C989-4BAE-B20B-E62C9FBAD2FC}" type="presParOf" srcId="{E4FFFBE3-97CB-45A2-872B-1400301ECDAC}" destId="{01974FA1-CB97-4BA7-BBCA-B44C69875AAD}" srcOrd="1" destOrd="0" presId="urn:microsoft.com/office/officeart/2009/3/layout/RandomtoResultProcess"/>
    <dgm:cxn modelId="{004F10B0-F0E2-4045-8394-D95FCED7CC4A}" type="presParOf" srcId="{E4FFFBE3-97CB-45A2-872B-1400301ECDAC}" destId="{A61A15BC-A4C3-4486-B9E6-85EAAC763BE1}" srcOrd="2" destOrd="0" presId="urn:microsoft.com/office/officeart/2009/3/layout/RandomtoResultProcess"/>
    <dgm:cxn modelId="{029BEC6E-9D38-4BD3-8B2D-18DA8559C367}" type="presParOf" srcId="{E4FFFBE3-97CB-45A2-872B-1400301ECDAC}" destId="{73516C60-41E0-411C-B535-0B419DB512AC}" srcOrd="3" destOrd="0" presId="urn:microsoft.com/office/officeart/2009/3/layout/RandomtoResultProcess"/>
    <dgm:cxn modelId="{019339EA-FD2E-420B-B382-EF4C2913CBDB}" type="presParOf" srcId="{E4FFFBE3-97CB-45A2-872B-1400301ECDAC}" destId="{379580FB-8600-4A7B-A416-A9D38E62AA11}" srcOrd="4" destOrd="0" presId="urn:microsoft.com/office/officeart/2009/3/layout/RandomtoResultProcess"/>
    <dgm:cxn modelId="{23CCDF01-0C59-4534-9E1A-DAFC1F9FDD4A}" type="presParOf" srcId="{E4FFFBE3-97CB-45A2-872B-1400301ECDAC}" destId="{3A3A4C20-CA89-4F26-ABE7-94044C85D775}" srcOrd="5" destOrd="0" presId="urn:microsoft.com/office/officeart/2009/3/layout/RandomtoResultProcess"/>
    <dgm:cxn modelId="{7CD89C2D-9517-4AB2-B9A4-7FF2A7845DF4}" type="presParOf" srcId="{E4FFFBE3-97CB-45A2-872B-1400301ECDAC}" destId="{B72AAAB9-A198-45E1-A7FF-E5CBE821CDC1}" srcOrd="6" destOrd="0" presId="urn:microsoft.com/office/officeart/2009/3/layout/RandomtoResultProcess"/>
    <dgm:cxn modelId="{4C9B68F9-8C30-46F0-A538-B6CB81CD814C}" type="presParOf" srcId="{E4FFFBE3-97CB-45A2-872B-1400301ECDAC}" destId="{05E4BE94-5998-4B59-9BE8-8CE006947298}" srcOrd="7" destOrd="0" presId="urn:microsoft.com/office/officeart/2009/3/layout/RandomtoResultProcess"/>
    <dgm:cxn modelId="{71B61544-05C9-46E4-BB95-4822B936F317}" type="presParOf" srcId="{E4FFFBE3-97CB-45A2-872B-1400301ECDAC}" destId="{C3B38FF9-0D58-49EC-97D7-7A3D168F99B3}" srcOrd="8" destOrd="0" presId="urn:microsoft.com/office/officeart/2009/3/layout/RandomtoResultProcess"/>
    <dgm:cxn modelId="{498CFBB6-E9F6-4895-9D6C-027108E89268}" type="presParOf" srcId="{E4FFFBE3-97CB-45A2-872B-1400301ECDAC}" destId="{E72E7CA7-7682-4B66-A624-A2E425F1E46A}" srcOrd="9" destOrd="0" presId="urn:microsoft.com/office/officeart/2009/3/layout/RandomtoResultProcess"/>
    <dgm:cxn modelId="{47874526-7CFF-45F9-8C7B-D26CCB5FBEDF}" type="presParOf" srcId="{E4FFFBE3-97CB-45A2-872B-1400301ECDAC}" destId="{63BAF3D4-AF6E-4246-BCA1-FD46C060F407}" srcOrd="10" destOrd="0" presId="urn:microsoft.com/office/officeart/2009/3/layout/RandomtoResultProcess"/>
    <dgm:cxn modelId="{225EB594-9953-4CAA-B0FF-BA675125B59F}" type="presParOf" srcId="{E4FFFBE3-97CB-45A2-872B-1400301ECDAC}" destId="{BDC3CEA3-16DF-4D53-98B9-E8D041695006}" srcOrd="11" destOrd="0" presId="urn:microsoft.com/office/officeart/2009/3/layout/RandomtoResultProcess"/>
    <dgm:cxn modelId="{B9ADA9CE-6646-4845-8231-E81E294FAAFC}" type="presParOf" srcId="{E4FFFBE3-97CB-45A2-872B-1400301ECDAC}" destId="{3ACFBE9E-AEE6-4C24-9B1B-7A59F0224E2B}" srcOrd="12" destOrd="0" presId="urn:microsoft.com/office/officeart/2009/3/layout/RandomtoResultProcess"/>
    <dgm:cxn modelId="{719B52B3-CD7E-4C85-B82E-070252560C14}" type="presParOf" srcId="{E4FFFBE3-97CB-45A2-872B-1400301ECDAC}" destId="{18A691EE-4765-4474-82A3-DF174F571332}" srcOrd="13" destOrd="0" presId="urn:microsoft.com/office/officeart/2009/3/layout/RandomtoResultProcess"/>
    <dgm:cxn modelId="{E220EDDF-92E2-4309-B256-A190AA3CC768}" type="presParOf" srcId="{E4FFFBE3-97CB-45A2-872B-1400301ECDAC}" destId="{D11561E8-82EE-41E7-A99E-15E010611E32}" srcOrd="14" destOrd="0" presId="urn:microsoft.com/office/officeart/2009/3/layout/RandomtoResultProcess"/>
    <dgm:cxn modelId="{6D22B780-7BAB-4C30-BF92-DCA64A13BD8A}" type="presParOf" srcId="{E4FFFBE3-97CB-45A2-872B-1400301ECDAC}" destId="{05A45428-DDF6-4379-B730-D5DDF6E325C8}" srcOrd="15" destOrd="0" presId="urn:microsoft.com/office/officeart/2009/3/layout/RandomtoResultProcess"/>
    <dgm:cxn modelId="{43F91E05-A585-47E1-B099-1411C6D1B423}" type="presParOf" srcId="{E4FFFBE3-97CB-45A2-872B-1400301ECDAC}" destId="{060C60AB-48E0-4A18-ACB2-F43B2E748A11}" srcOrd="16" destOrd="0" presId="urn:microsoft.com/office/officeart/2009/3/layout/RandomtoResultProcess"/>
    <dgm:cxn modelId="{5E780588-CD1A-445D-9267-E355E2042418}" type="presParOf" srcId="{E4FFFBE3-97CB-45A2-872B-1400301ECDAC}" destId="{657A7516-D054-42A9-B396-95124D81D112}" srcOrd="17" destOrd="0" presId="urn:microsoft.com/office/officeart/2009/3/layout/RandomtoResultProcess"/>
    <dgm:cxn modelId="{ECF4DBCA-E101-4B7B-B680-C8B861A7A07A}" type="presParOf" srcId="{E4FFFBE3-97CB-45A2-872B-1400301ECDAC}" destId="{4B46C374-7E55-45DF-8FED-0F6CCD3E6F32}" srcOrd="18" destOrd="0" presId="urn:microsoft.com/office/officeart/2009/3/layout/RandomtoResultProcess"/>
    <dgm:cxn modelId="{65E35A8B-7F99-41EA-AF83-A5A74BAB26D6}" type="presParOf" srcId="{E4FFFBE3-97CB-45A2-872B-1400301ECDAC}" destId="{E318A317-D5FA-46ED-A2F9-F9380F1BF1F3}" srcOrd="19" destOrd="0" presId="urn:microsoft.com/office/officeart/2009/3/layout/RandomtoResultProcess"/>
    <dgm:cxn modelId="{D47F2C10-2591-42A8-86FC-0DD23EB7DFB7}" type="presParOf" srcId="{A20BD6B4-9FB8-41D6-B832-632C91D40279}" destId="{9C9CEBE6-CD41-4632-9F9A-E1D1A443B0B5}" srcOrd="1" destOrd="0" presId="urn:microsoft.com/office/officeart/2009/3/layout/RandomtoResultProcess"/>
    <dgm:cxn modelId="{6B32AD12-4BE4-40AB-B37F-1E615C5177C6}" type="presParOf" srcId="{9C9CEBE6-CD41-4632-9F9A-E1D1A443B0B5}" destId="{4291D3F0-249E-4A73-B31C-E38B81754FF3}" srcOrd="0" destOrd="0" presId="urn:microsoft.com/office/officeart/2009/3/layout/RandomtoResultProcess"/>
    <dgm:cxn modelId="{028A345E-27A2-4E65-819B-EEE67F00A68D}" type="presParOf" srcId="{9C9CEBE6-CD41-4632-9F9A-E1D1A443B0B5}" destId="{2EB71879-8EE2-4226-A886-8051684CC59B}" srcOrd="1" destOrd="0" presId="urn:microsoft.com/office/officeart/2009/3/layout/RandomtoResultProcess"/>
    <dgm:cxn modelId="{3748ED1C-123D-4EBD-B074-4191529BA936}" type="presParOf" srcId="{A20BD6B4-9FB8-41D6-B832-632C91D40279}" destId="{D0331288-22ED-4542-858B-5D287A4600A1}" srcOrd="2" destOrd="0" presId="urn:microsoft.com/office/officeart/2009/3/layout/RandomtoResultProcess"/>
    <dgm:cxn modelId="{608CA9BE-6883-44D3-9FA8-C1A84410554B}" type="presParOf" srcId="{D0331288-22ED-4542-858B-5D287A4600A1}" destId="{EDF16EBA-43D9-4105-AE0A-451E8512F9B5}" srcOrd="0" destOrd="0" presId="urn:microsoft.com/office/officeart/2009/3/layout/RandomtoResultProcess"/>
    <dgm:cxn modelId="{47691AFA-7E95-4B0B-87EE-DAE8441FA652}" type="presParOf" srcId="{D0331288-22ED-4542-858B-5D287A4600A1}" destId="{0F6A9F63-C013-46A3-B439-865D2E690F9F}" srcOrd="1" destOrd="0" presId="urn:microsoft.com/office/officeart/2009/3/layout/RandomtoResultProcess"/>
    <dgm:cxn modelId="{376BCA6E-0775-4EA7-882E-AFD2B7120100}" type="presParOf" srcId="{A20BD6B4-9FB8-41D6-B832-632C91D40279}" destId="{4852CBD8-E21D-4ECD-B5BB-24E10D31D177}" srcOrd="3" destOrd="0" presId="urn:microsoft.com/office/officeart/2009/3/layout/RandomtoResultProcess"/>
    <dgm:cxn modelId="{5F296EBA-C5A9-434A-B378-86ECA446E87E}" type="presParOf" srcId="{4852CBD8-E21D-4ECD-B5BB-24E10D31D177}" destId="{9A24E266-013A-4621-BD3E-8A9F1B0F603F}" srcOrd="0" destOrd="0" presId="urn:microsoft.com/office/officeart/2009/3/layout/RandomtoResultProcess"/>
    <dgm:cxn modelId="{E2EA3125-162D-402D-BFBC-FE81728BC9EF}" type="presParOf" srcId="{4852CBD8-E21D-4ECD-B5BB-24E10D31D177}" destId="{2697DD4D-9312-4106-B3A9-40BC37FFB940}" srcOrd="1" destOrd="0" presId="urn:microsoft.com/office/officeart/2009/3/layout/RandomtoResultProcess"/>
    <dgm:cxn modelId="{C7B5E750-3F03-42A3-84F9-503CB8898728}" type="presParOf" srcId="{A20BD6B4-9FB8-41D6-B832-632C91D40279}" destId="{7D9FBB45-989F-4DB6-8FD0-B5D424C27834}" srcOrd="4" destOrd="0" presId="urn:microsoft.com/office/officeart/2009/3/layout/RandomtoResultProcess"/>
    <dgm:cxn modelId="{0D5DBF42-CFDC-4093-B595-541CAA359E1F}" type="presParOf" srcId="{7D9FBB45-989F-4DB6-8FD0-B5D424C27834}" destId="{7E702296-4CE6-4327-B9CD-F2B656DAA58A}" srcOrd="0" destOrd="0" presId="urn:microsoft.com/office/officeart/2009/3/layout/RandomtoResultProcess"/>
    <dgm:cxn modelId="{7DD6C6B2-77AB-495E-A58F-A3A41EEE9CE4}" type="presParOf" srcId="{7D9FBB45-989F-4DB6-8FD0-B5D424C27834}" destId="{7A21B574-C7E0-43EC-A3FB-1E81E3F79C37}" srcOrd="1" destOrd="0" presId="urn:microsoft.com/office/officeart/2009/3/layout/RandomtoResultProcess"/>
    <dgm:cxn modelId="{77BA9F1A-0307-4AC5-BEDF-950AE1F501DB}" type="presParOf" srcId="{A20BD6B4-9FB8-41D6-B832-632C91D40279}" destId="{EE9A269C-28A6-4957-AE98-CEFBE3E5D96E}" srcOrd="5" destOrd="0" presId="urn:microsoft.com/office/officeart/2009/3/layout/RandomtoResultProcess"/>
    <dgm:cxn modelId="{49D34100-3C08-4A56-B7FE-582F54C868A3}" type="presParOf" srcId="{EE9A269C-28A6-4957-AE98-CEFBE3E5D96E}" destId="{C58CA706-A9BC-456A-99BD-451DFB1E33FA}" srcOrd="0" destOrd="0" presId="urn:microsoft.com/office/officeart/2009/3/layout/RandomtoResultProcess"/>
    <dgm:cxn modelId="{C86CEF6B-A1FF-4C77-8FAD-6F66F500E5A2}" type="presParOf" srcId="{EE9A269C-28A6-4957-AE98-CEFBE3E5D96E}" destId="{6365DFD0-0002-42C1-8B08-F67A4B051667}" srcOrd="1" destOrd="0" presId="urn:microsoft.com/office/officeart/2009/3/layout/RandomtoResultProcess"/>
    <dgm:cxn modelId="{C7B62896-5E65-4909-AA7B-86824EBEA1B1}" type="presParOf" srcId="{A20BD6B4-9FB8-41D6-B832-632C91D40279}" destId="{12834671-986D-4741-B63D-4909A4A76F08}" srcOrd="6" destOrd="0" presId="urn:microsoft.com/office/officeart/2009/3/layout/RandomtoResultProcess"/>
    <dgm:cxn modelId="{FE08B7F8-8187-4FAC-945F-6D4DBF1F4F82}" type="presParOf" srcId="{12834671-986D-4741-B63D-4909A4A76F08}" destId="{3EB40874-7871-4A66-9ED3-1EBB8C774B16}" srcOrd="0" destOrd="0" presId="urn:microsoft.com/office/officeart/2009/3/layout/RandomtoResultProcess"/>
    <dgm:cxn modelId="{84B8D369-1883-4FDF-B018-BFC9203D862E}" type="presParOf" srcId="{12834671-986D-4741-B63D-4909A4A76F08}" destId="{67032E04-D604-4CC5-9C21-A8C203031CB9}" srcOrd="1" destOrd="0" presId="urn:microsoft.com/office/officeart/2009/3/layout/RandomtoResultProcess"/>
    <dgm:cxn modelId="{6AAF10BF-F0DD-4482-B58A-972F8ECFA823}" type="presParOf" srcId="{12834671-986D-4741-B63D-4909A4A76F08}" destId="{98FF280A-A886-4634-8CE9-3AB77946F9B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458EDE-06D6-40CE-AF09-AA5F34CC67DF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72A06360-2BA7-4C9E-8D6B-4CC5C9B587D5}">
      <dgm:prSet phldrT="[Text]" custT="1"/>
      <dgm:spPr/>
      <dgm:t>
        <a:bodyPr/>
        <a:lstStyle/>
        <a:p>
          <a:r>
            <a:rPr lang="en-US" sz="1600" dirty="0"/>
            <a:t>Extraction</a:t>
          </a:r>
        </a:p>
      </dgm:t>
    </dgm:pt>
    <dgm:pt modelId="{9C16637D-FA82-4FEE-84F1-2B50E33277A3}" type="parTrans" cxnId="{9251EE8C-F13D-4F52-89F7-B7D91917FE97}">
      <dgm:prSet/>
      <dgm:spPr/>
      <dgm:t>
        <a:bodyPr/>
        <a:lstStyle/>
        <a:p>
          <a:endParaRPr lang="en-US" sz="1600"/>
        </a:p>
      </dgm:t>
    </dgm:pt>
    <dgm:pt modelId="{6372575D-F047-4AA0-80A3-8E8D416399BD}" type="sibTrans" cxnId="{9251EE8C-F13D-4F52-89F7-B7D91917FE97}">
      <dgm:prSet/>
      <dgm:spPr/>
      <dgm:t>
        <a:bodyPr/>
        <a:lstStyle/>
        <a:p>
          <a:endParaRPr lang="en-US" sz="1600"/>
        </a:p>
      </dgm:t>
    </dgm:pt>
    <dgm:pt modelId="{EB0051DC-216F-4420-91EB-24CF187EE333}">
      <dgm:prSet phldrT="[Text]" custT="1"/>
      <dgm:spPr/>
      <dgm:t>
        <a:bodyPr/>
        <a:lstStyle/>
        <a:p>
          <a:r>
            <a:rPr lang="en-US" sz="1600" dirty="0"/>
            <a:t>Model Building</a:t>
          </a:r>
        </a:p>
      </dgm:t>
    </dgm:pt>
    <dgm:pt modelId="{3D93301F-83C1-4C3A-970A-956CB70D7A08}" type="parTrans" cxnId="{BB03E4CA-9227-488A-8030-88A43C2F54FF}">
      <dgm:prSet/>
      <dgm:spPr/>
      <dgm:t>
        <a:bodyPr/>
        <a:lstStyle/>
        <a:p>
          <a:endParaRPr lang="en-US" sz="1600"/>
        </a:p>
      </dgm:t>
    </dgm:pt>
    <dgm:pt modelId="{CFBABC89-8A1E-42C8-AA3B-F6BBDC8EE160}" type="sibTrans" cxnId="{BB03E4CA-9227-488A-8030-88A43C2F54FF}">
      <dgm:prSet/>
      <dgm:spPr/>
      <dgm:t>
        <a:bodyPr/>
        <a:lstStyle/>
        <a:p>
          <a:endParaRPr lang="en-US" sz="1600"/>
        </a:p>
      </dgm:t>
    </dgm:pt>
    <dgm:pt modelId="{912EFF9F-DEE9-4E63-A6BA-D863F5340F61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600" dirty="0" err="1"/>
            <a:t>Visualisation</a:t>
          </a:r>
          <a:endParaRPr lang="en-US" sz="1600" dirty="0"/>
        </a:p>
      </dgm:t>
    </dgm:pt>
    <dgm:pt modelId="{84E69563-1B7E-4F1E-A524-C5C8A9BE7685}" type="parTrans" cxnId="{CFF75B84-BDF6-49FA-9C5C-3DBAD01699B1}">
      <dgm:prSet/>
      <dgm:spPr/>
      <dgm:t>
        <a:bodyPr/>
        <a:lstStyle/>
        <a:p>
          <a:endParaRPr lang="en-US" sz="1600"/>
        </a:p>
      </dgm:t>
    </dgm:pt>
    <dgm:pt modelId="{BE430B33-A512-4FEF-8B14-D281C6D8B81D}" type="sibTrans" cxnId="{CFF75B84-BDF6-49FA-9C5C-3DBAD01699B1}">
      <dgm:prSet/>
      <dgm:spPr/>
      <dgm:t>
        <a:bodyPr/>
        <a:lstStyle/>
        <a:p>
          <a:endParaRPr lang="en-US" sz="1600"/>
        </a:p>
      </dgm:t>
    </dgm:pt>
    <dgm:pt modelId="{6172F41B-3D73-49EA-BBB0-D5533D867393}" type="pres">
      <dgm:prSet presAssocID="{FC458EDE-06D6-40CE-AF09-AA5F34CC67DF}" presName="Name0" presStyleCnt="0">
        <dgm:presLayoutVars>
          <dgm:dir/>
          <dgm:animLvl val="lvl"/>
          <dgm:resizeHandles val="exact"/>
        </dgm:presLayoutVars>
      </dgm:prSet>
      <dgm:spPr/>
    </dgm:pt>
    <dgm:pt modelId="{32E71AF0-BB11-4A0B-97BF-39098E339385}" type="pres">
      <dgm:prSet presAssocID="{72A06360-2BA7-4C9E-8D6B-4CC5C9B587D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48D03F4-6F97-4230-AB74-D447CEF78199}" type="pres">
      <dgm:prSet presAssocID="{6372575D-F047-4AA0-80A3-8E8D416399BD}" presName="parTxOnlySpace" presStyleCnt="0"/>
      <dgm:spPr/>
    </dgm:pt>
    <dgm:pt modelId="{7E0061DF-2361-4B04-B9CD-ABC763C562DB}" type="pres">
      <dgm:prSet presAssocID="{EB0051DC-216F-4420-91EB-24CF187EE333}" presName="parTxOnly" presStyleLbl="node1" presStyleIdx="1" presStyleCnt="3" custScaleX="224265">
        <dgm:presLayoutVars>
          <dgm:chMax val="0"/>
          <dgm:chPref val="0"/>
          <dgm:bulletEnabled val="1"/>
        </dgm:presLayoutVars>
      </dgm:prSet>
      <dgm:spPr/>
    </dgm:pt>
    <dgm:pt modelId="{B28B5270-B868-4A6B-BB94-5ED8CCC9732A}" type="pres">
      <dgm:prSet presAssocID="{CFBABC89-8A1E-42C8-AA3B-F6BBDC8EE160}" presName="parTxOnlySpace" presStyleCnt="0"/>
      <dgm:spPr/>
    </dgm:pt>
    <dgm:pt modelId="{A52147A4-0BF6-4F7B-93E6-C71E950ED1C7}" type="pres">
      <dgm:prSet presAssocID="{912EFF9F-DEE9-4E63-A6BA-D863F5340F6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8D1A85E-AEAB-41ED-B213-54CCF8CD449A}" type="presOf" srcId="{FC458EDE-06D6-40CE-AF09-AA5F34CC67DF}" destId="{6172F41B-3D73-49EA-BBB0-D5533D867393}" srcOrd="0" destOrd="0" presId="urn:microsoft.com/office/officeart/2005/8/layout/chevron1"/>
    <dgm:cxn modelId="{F3FE4F4E-ECBD-4583-AC15-329C47BA4A53}" type="presOf" srcId="{912EFF9F-DEE9-4E63-A6BA-D863F5340F61}" destId="{A52147A4-0BF6-4F7B-93E6-C71E950ED1C7}" srcOrd="0" destOrd="0" presId="urn:microsoft.com/office/officeart/2005/8/layout/chevron1"/>
    <dgm:cxn modelId="{4E095959-B7B9-4EBC-B5BE-6AC78D52A3C7}" type="presOf" srcId="{EB0051DC-216F-4420-91EB-24CF187EE333}" destId="{7E0061DF-2361-4B04-B9CD-ABC763C562DB}" srcOrd="0" destOrd="0" presId="urn:microsoft.com/office/officeart/2005/8/layout/chevron1"/>
    <dgm:cxn modelId="{CFF75B84-BDF6-49FA-9C5C-3DBAD01699B1}" srcId="{FC458EDE-06D6-40CE-AF09-AA5F34CC67DF}" destId="{912EFF9F-DEE9-4E63-A6BA-D863F5340F61}" srcOrd="2" destOrd="0" parTransId="{84E69563-1B7E-4F1E-A524-C5C8A9BE7685}" sibTransId="{BE430B33-A512-4FEF-8B14-D281C6D8B81D}"/>
    <dgm:cxn modelId="{9251EE8C-F13D-4F52-89F7-B7D91917FE97}" srcId="{FC458EDE-06D6-40CE-AF09-AA5F34CC67DF}" destId="{72A06360-2BA7-4C9E-8D6B-4CC5C9B587D5}" srcOrd="0" destOrd="0" parTransId="{9C16637D-FA82-4FEE-84F1-2B50E33277A3}" sibTransId="{6372575D-F047-4AA0-80A3-8E8D416399BD}"/>
    <dgm:cxn modelId="{BB03E4CA-9227-488A-8030-88A43C2F54FF}" srcId="{FC458EDE-06D6-40CE-AF09-AA5F34CC67DF}" destId="{EB0051DC-216F-4420-91EB-24CF187EE333}" srcOrd="1" destOrd="0" parTransId="{3D93301F-83C1-4C3A-970A-956CB70D7A08}" sibTransId="{CFBABC89-8A1E-42C8-AA3B-F6BBDC8EE160}"/>
    <dgm:cxn modelId="{DEF18EDC-DD3E-42DE-BF61-316D690ADD19}" type="presOf" srcId="{72A06360-2BA7-4C9E-8D6B-4CC5C9B587D5}" destId="{32E71AF0-BB11-4A0B-97BF-39098E339385}" srcOrd="0" destOrd="0" presId="urn:microsoft.com/office/officeart/2005/8/layout/chevron1"/>
    <dgm:cxn modelId="{54ECF714-ABDF-4230-A0F9-6C9687414F8A}" type="presParOf" srcId="{6172F41B-3D73-49EA-BBB0-D5533D867393}" destId="{32E71AF0-BB11-4A0B-97BF-39098E339385}" srcOrd="0" destOrd="0" presId="urn:microsoft.com/office/officeart/2005/8/layout/chevron1"/>
    <dgm:cxn modelId="{7FA7992A-C257-433A-8508-853D393E22ED}" type="presParOf" srcId="{6172F41B-3D73-49EA-BBB0-D5533D867393}" destId="{348D03F4-6F97-4230-AB74-D447CEF78199}" srcOrd="1" destOrd="0" presId="urn:microsoft.com/office/officeart/2005/8/layout/chevron1"/>
    <dgm:cxn modelId="{946C91EC-A791-400A-AA35-EFB06F9BB1D3}" type="presParOf" srcId="{6172F41B-3D73-49EA-BBB0-D5533D867393}" destId="{7E0061DF-2361-4B04-B9CD-ABC763C562DB}" srcOrd="2" destOrd="0" presId="urn:microsoft.com/office/officeart/2005/8/layout/chevron1"/>
    <dgm:cxn modelId="{80EDF306-AE51-4FF4-9A80-73633E77D8D9}" type="presParOf" srcId="{6172F41B-3D73-49EA-BBB0-D5533D867393}" destId="{B28B5270-B868-4A6B-BB94-5ED8CCC9732A}" srcOrd="3" destOrd="0" presId="urn:microsoft.com/office/officeart/2005/8/layout/chevron1"/>
    <dgm:cxn modelId="{0B957F27-B582-4777-A098-B04F79AFF0AB}" type="presParOf" srcId="{6172F41B-3D73-49EA-BBB0-D5533D867393}" destId="{A52147A4-0BF6-4F7B-93E6-C71E950ED1C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1B34B3-724B-44E1-B52F-749ACCD6FC5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C8E1EA9-96BA-4CC3-8E17-A9EE22E5BEAB}">
      <dgm:prSet phldrT="[Text]" custT="1"/>
      <dgm:spPr/>
      <dgm:t>
        <a:bodyPr/>
        <a:lstStyle/>
        <a:p>
          <a:r>
            <a:rPr lang="en-US" sz="1600" b="1" dirty="0"/>
            <a:t>E</a:t>
          </a:r>
          <a:r>
            <a:rPr lang="en-US" sz="1600" dirty="0"/>
            <a:t>xtraction</a:t>
          </a:r>
        </a:p>
      </dgm:t>
    </dgm:pt>
    <dgm:pt modelId="{610D2911-34FB-4E8C-968E-8F2B7B4426A5}" type="parTrans" cxnId="{63BBB2EB-88F9-46A4-B9CB-105C0417DCB7}">
      <dgm:prSet/>
      <dgm:spPr/>
      <dgm:t>
        <a:bodyPr/>
        <a:lstStyle/>
        <a:p>
          <a:endParaRPr lang="en-US" sz="1600"/>
        </a:p>
      </dgm:t>
    </dgm:pt>
    <dgm:pt modelId="{8DE5608D-BDD0-4AF9-93FC-95AD794776C7}" type="sibTrans" cxnId="{63BBB2EB-88F9-46A4-B9CB-105C0417DCB7}">
      <dgm:prSet/>
      <dgm:spPr/>
      <dgm:t>
        <a:bodyPr/>
        <a:lstStyle/>
        <a:p>
          <a:endParaRPr lang="en-US" sz="1600"/>
        </a:p>
      </dgm:t>
    </dgm:pt>
    <dgm:pt modelId="{7BAD58D3-42C7-4853-973C-90E9BC8982A8}">
      <dgm:prSet phldrT="[Text]" custT="1"/>
      <dgm:spPr/>
      <dgm:t>
        <a:bodyPr/>
        <a:lstStyle/>
        <a:p>
          <a:r>
            <a:rPr lang="en-US" sz="1600" b="1" dirty="0"/>
            <a:t>D</a:t>
          </a:r>
          <a:r>
            <a:rPr lang="en-US" sz="1600" b="0" dirty="0"/>
            <a:t>ata Cleanup</a:t>
          </a:r>
          <a:endParaRPr lang="en-US" sz="1600" b="1" dirty="0"/>
        </a:p>
      </dgm:t>
    </dgm:pt>
    <dgm:pt modelId="{70A7D53C-40AD-4936-98CC-1364108DF2E9}" type="parTrans" cxnId="{59289885-2949-418C-BCA1-BEB61D9823A8}">
      <dgm:prSet/>
      <dgm:spPr/>
      <dgm:t>
        <a:bodyPr/>
        <a:lstStyle/>
        <a:p>
          <a:endParaRPr lang="en-US" sz="1600"/>
        </a:p>
      </dgm:t>
    </dgm:pt>
    <dgm:pt modelId="{CBBE7ECD-FCD3-4B11-9A1C-91BE4B781CAF}" type="sibTrans" cxnId="{59289885-2949-418C-BCA1-BEB61D9823A8}">
      <dgm:prSet/>
      <dgm:spPr/>
      <dgm:t>
        <a:bodyPr/>
        <a:lstStyle/>
        <a:p>
          <a:endParaRPr lang="en-US" sz="1600"/>
        </a:p>
      </dgm:t>
    </dgm:pt>
    <dgm:pt modelId="{428CB3DD-A794-4FCE-A39B-A081216E677C}">
      <dgm:prSet phldrT="[Text]" custT="1"/>
      <dgm:spPr/>
      <dgm:t>
        <a:bodyPr/>
        <a:lstStyle/>
        <a:p>
          <a:r>
            <a:rPr lang="en-US" sz="1600" b="1" dirty="0"/>
            <a:t>D</a:t>
          </a:r>
          <a:r>
            <a:rPr lang="en-US" sz="1600" b="0" dirty="0"/>
            <a:t>ata Exploration</a:t>
          </a:r>
          <a:endParaRPr lang="en-US" sz="1600" dirty="0"/>
        </a:p>
      </dgm:t>
    </dgm:pt>
    <dgm:pt modelId="{1EC24BFE-8F3E-460D-A69E-B6734F690DB3}" type="parTrans" cxnId="{1919F991-D2E9-490A-A179-716B11DE60BD}">
      <dgm:prSet/>
      <dgm:spPr/>
      <dgm:t>
        <a:bodyPr/>
        <a:lstStyle/>
        <a:p>
          <a:endParaRPr lang="en-US" sz="1600"/>
        </a:p>
      </dgm:t>
    </dgm:pt>
    <dgm:pt modelId="{91CCA472-6259-4675-B590-96235B1FA6D5}" type="sibTrans" cxnId="{1919F991-D2E9-490A-A179-716B11DE60BD}">
      <dgm:prSet/>
      <dgm:spPr/>
      <dgm:t>
        <a:bodyPr/>
        <a:lstStyle/>
        <a:p>
          <a:endParaRPr lang="en-US" sz="1600"/>
        </a:p>
      </dgm:t>
    </dgm:pt>
    <dgm:pt modelId="{4F4599C3-FA39-4E86-81F2-DCA75EDE9637}">
      <dgm:prSet phldrT="[Text]" custT="1"/>
      <dgm:spPr/>
      <dgm:t>
        <a:bodyPr/>
        <a:lstStyle/>
        <a:p>
          <a:r>
            <a:rPr lang="en-US" sz="1600" b="1" dirty="0"/>
            <a:t>L</a:t>
          </a:r>
          <a:r>
            <a:rPr lang="en-US" sz="1600" b="0" dirty="0"/>
            <a:t>inear Regression</a:t>
          </a:r>
          <a:endParaRPr lang="en-US" sz="1600" b="1" dirty="0"/>
        </a:p>
      </dgm:t>
    </dgm:pt>
    <dgm:pt modelId="{1CF8F4E5-7EE8-40E7-8ACE-F7A1FA135967}" type="parTrans" cxnId="{974F6E8D-2173-4920-AC2B-8989F3602892}">
      <dgm:prSet/>
      <dgm:spPr/>
      <dgm:t>
        <a:bodyPr/>
        <a:lstStyle/>
        <a:p>
          <a:endParaRPr lang="en-US" sz="1600"/>
        </a:p>
      </dgm:t>
    </dgm:pt>
    <dgm:pt modelId="{8B012711-7E6E-441F-A360-626924F7C1E4}" type="sibTrans" cxnId="{974F6E8D-2173-4920-AC2B-8989F3602892}">
      <dgm:prSet/>
      <dgm:spPr/>
      <dgm:t>
        <a:bodyPr/>
        <a:lstStyle/>
        <a:p>
          <a:endParaRPr lang="en-US" sz="1600"/>
        </a:p>
      </dgm:t>
    </dgm:pt>
    <dgm:pt modelId="{E76D2A94-62BC-41B3-A25C-683DE11E5BC5}" type="pres">
      <dgm:prSet presAssocID="{F71B34B3-724B-44E1-B52F-749ACCD6FC50}" presName="Name0" presStyleCnt="0">
        <dgm:presLayoutVars>
          <dgm:dir/>
          <dgm:resizeHandles val="exact"/>
        </dgm:presLayoutVars>
      </dgm:prSet>
      <dgm:spPr/>
    </dgm:pt>
    <dgm:pt modelId="{416C10F8-6933-44A2-B753-607589340DA2}" type="pres">
      <dgm:prSet presAssocID="{2C8E1EA9-96BA-4CC3-8E17-A9EE22E5BEAB}" presName="composite" presStyleCnt="0"/>
      <dgm:spPr/>
    </dgm:pt>
    <dgm:pt modelId="{B8E22850-328A-4F2F-9B85-10C9F4420B6D}" type="pres">
      <dgm:prSet presAssocID="{2C8E1EA9-96BA-4CC3-8E17-A9EE22E5BEAB}" presName="bgChev" presStyleLbl="node1" presStyleIdx="0" presStyleCnt="4"/>
      <dgm:spPr>
        <a:solidFill>
          <a:schemeClr val="accent5"/>
        </a:solidFill>
      </dgm:spPr>
    </dgm:pt>
    <dgm:pt modelId="{105D8666-B60C-4EC6-8FC2-C1370D1D6EDA}" type="pres">
      <dgm:prSet presAssocID="{2C8E1EA9-96BA-4CC3-8E17-A9EE22E5BEAB}" presName="txNode" presStyleLbl="fgAcc1" presStyleIdx="0" presStyleCnt="4">
        <dgm:presLayoutVars>
          <dgm:bulletEnabled val="1"/>
        </dgm:presLayoutVars>
      </dgm:prSet>
      <dgm:spPr/>
    </dgm:pt>
    <dgm:pt modelId="{37DA5E02-C747-4FDE-BFB4-FE29FB89867B}" type="pres">
      <dgm:prSet presAssocID="{8DE5608D-BDD0-4AF9-93FC-95AD794776C7}" presName="compositeSpace" presStyleCnt="0"/>
      <dgm:spPr/>
    </dgm:pt>
    <dgm:pt modelId="{005EA522-346E-45F3-8D89-638ED5A7E791}" type="pres">
      <dgm:prSet presAssocID="{7BAD58D3-42C7-4853-973C-90E9BC8982A8}" presName="composite" presStyleCnt="0"/>
      <dgm:spPr/>
    </dgm:pt>
    <dgm:pt modelId="{5DA723C0-3532-49A9-A244-0B4385F558CB}" type="pres">
      <dgm:prSet presAssocID="{7BAD58D3-42C7-4853-973C-90E9BC8982A8}" presName="bgChev" presStyleLbl="node1" presStyleIdx="1" presStyleCnt="4"/>
      <dgm:spPr>
        <a:solidFill>
          <a:schemeClr val="accent6">
            <a:lumMod val="50000"/>
          </a:schemeClr>
        </a:solidFill>
      </dgm:spPr>
    </dgm:pt>
    <dgm:pt modelId="{6BAFEDFB-EDD0-4081-9BFD-E50D9086732B}" type="pres">
      <dgm:prSet presAssocID="{7BAD58D3-42C7-4853-973C-90E9BC8982A8}" presName="txNode" presStyleLbl="fgAcc1" presStyleIdx="1" presStyleCnt="4">
        <dgm:presLayoutVars>
          <dgm:bulletEnabled val="1"/>
        </dgm:presLayoutVars>
      </dgm:prSet>
      <dgm:spPr/>
    </dgm:pt>
    <dgm:pt modelId="{F9A6D3D2-BA86-4966-915D-413D7B3921C9}" type="pres">
      <dgm:prSet presAssocID="{CBBE7ECD-FCD3-4B11-9A1C-91BE4B781CAF}" presName="compositeSpace" presStyleCnt="0"/>
      <dgm:spPr/>
    </dgm:pt>
    <dgm:pt modelId="{B0F67D37-214A-4C29-A1FE-5A351BE441D7}" type="pres">
      <dgm:prSet presAssocID="{428CB3DD-A794-4FCE-A39B-A081216E677C}" presName="composite" presStyleCnt="0"/>
      <dgm:spPr/>
    </dgm:pt>
    <dgm:pt modelId="{70F7BF05-3199-43FF-B96D-23CF1E3AC337}" type="pres">
      <dgm:prSet presAssocID="{428CB3DD-A794-4FCE-A39B-A081216E677C}" presName="bgChev" presStyleLbl="node1" presStyleIdx="2" presStyleCnt="4"/>
      <dgm:spPr/>
    </dgm:pt>
    <dgm:pt modelId="{1470A8B6-3B7D-4F4E-936F-2DF90A4DCBF7}" type="pres">
      <dgm:prSet presAssocID="{428CB3DD-A794-4FCE-A39B-A081216E677C}" presName="txNode" presStyleLbl="fgAcc1" presStyleIdx="2" presStyleCnt="4">
        <dgm:presLayoutVars>
          <dgm:bulletEnabled val="1"/>
        </dgm:presLayoutVars>
      </dgm:prSet>
      <dgm:spPr/>
    </dgm:pt>
    <dgm:pt modelId="{BF9948E1-4170-41DF-A369-57028486DA93}" type="pres">
      <dgm:prSet presAssocID="{91CCA472-6259-4675-B590-96235B1FA6D5}" presName="compositeSpace" presStyleCnt="0"/>
      <dgm:spPr/>
    </dgm:pt>
    <dgm:pt modelId="{B38C16B8-F7EE-4659-B331-F9ABBFE92B4D}" type="pres">
      <dgm:prSet presAssocID="{4F4599C3-FA39-4E86-81F2-DCA75EDE9637}" presName="composite" presStyleCnt="0"/>
      <dgm:spPr/>
    </dgm:pt>
    <dgm:pt modelId="{A9EB5248-4BDB-4CBF-8D81-49345EE13153}" type="pres">
      <dgm:prSet presAssocID="{4F4599C3-FA39-4E86-81F2-DCA75EDE9637}" presName="bgChev" presStyleLbl="node1" presStyleIdx="3" presStyleCnt="4"/>
      <dgm:spPr>
        <a:solidFill>
          <a:schemeClr val="tx1">
            <a:lumMod val="85000"/>
            <a:lumOff val="15000"/>
          </a:schemeClr>
        </a:solidFill>
      </dgm:spPr>
    </dgm:pt>
    <dgm:pt modelId="{E020CD47-B805-446A-9946-0669664D6B11}" type="pres">
      <dgm:prSet presAssocID="{4F4599C3-FA39-4E86-81F2-DCA75EDE9637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646B830E-6BC6-4F90-A594-C8E9CB568918}" type="presOf" srcId="{7BAD58D3-42C7-4853-973C-90E9BC8982A8}" destId="{6BAFEDFB-EDD0-4081-9BFD-E50D9086732B}" srcOrd="0" destOrd="0" presId="urn:microsoft.com/office/officeart/2005/8/layout/chevronAccent+Icon"/>
    <dgm:cxn modelId="{01C96C6B-D0F5-46C7-BEB3-F320FB1E93EF}" type="presOf" srcId="{428CB3DD-A794-4FCE-A39B-A081216E677C}" destId="{1470A8B6-3B7D-4F4E-936F-2DF90A4DCBF7}" srcOrd="0" destOrd="0" presId="urn:microsoft.com/office/officeart/2005/8/layout/chevronAccent+Icon"/>
    <dgm:cxn modelId="{9468E678-DF67-4E9C-9363-7F10B987B666}" type="presOf" srcId="{4F4599C3-FA39-4E86-81F2-DCA75EDE9637}" destId="{E020CD47-B805-446A-9946-0669664D6B11}" srcOrd="0" destOrd="0" presId="urn:microsoft.com/office/officeart/2005/8/layout/chevronAccent+Icon"/>
    <dgm:cxn modelId="{59289885-2949-418C-BCA1-BEB61D9823A8}" srcId="{F71B34B3-724B-44E1-B52F-749ACCD6FC50}" destId="{7BAD58D3-42C7-4853-973C-90E9BC8982A8}" srcOrd="1" destOrd="0" parTransId="{70A7D53C-40AD-4936-98CC-1364108DF2E9}" sibTransId="{CBBE7ECD-FCD3-4B11-9A1C-91BE4B781CAF}"/>
    <dgm:cxn modelId="{974F6E8D-2173-4920-AC2B-8989F3602892}" srcId="{F71B34B3-724B-44E1-B52F-749ACCD6FC50}" destId="{4F4599C3-FA39-4E86-81F2-DCA75EDE9637}" srcOrd="3" destOrd="0" parTransId="{1CF8F4E5-7EE8-40E7-8ACE-F7A1FA135967}" sibTransId="{8B012711-7E6E-441F-A360-626924F7C1E4}"/>
    <dgm:cxn modelId="{1919F991-D2E9-490A-A179-716B11DE60BD}" srcId="{F71B34B3-724B-44E1-B52F-749ACCD6FC50}" destId="{428CB3DD-A794-4FCE-A39B-A081216E677C}" srcOrd="2" destOrd="0" parTransId="{1EC24BFE-8F3E-460D-A69E-B6734F690DB3}" sibTransId="{91CCA472-6259-4675-B590-96235B1FA6D5}"/>
    <dgm:cxn modelId="{481997A1-B013-4084-B5F9-56AFDE29ACE2}" type="presOf" srcId="{2C8E1EA9-96BA-4CC3-8E17-A9EE22E5BEAB}" destId="{105D8666-B60C-4EC6-8FC2-C1370D1D6EDA}" srcOrd="0" destOrd="0" presId="urn:microsoft.com/office/officeart/2005/8/layout/chevronAccent+Icon"/>
    <dgm:cxn modelId="{63BBB2EB-88F9-46A4-B9CB-105C0417DCB7}" srcId="{F71B34B3-724B-44E1-B52F-749ACCD6FC50}" destId="{2C8E1EA9-96BA-4CC3-8E17-A9EE22E5BEAB}" srcOrd="0" destOrd="0" parTransId="{610D2911-34FB-4E8C-968E-8F2B7B4426A5}" sibTransId="{8DE5608D-BDD0-4AF9-93FC-95AD794776C7}"/>
    <dgm:cxn modelId="{C46C15F7-37C0-471A-9306-F4587CE679AF}" type="presOf" srcId="{F71B34B3-724B-44E1-B52F-749ACCD6FC50}" destId="{E76D2A94-62BC-41B3-A25C-683DE11E5BC5}" srcOrd="0" destOrd="0" presId="urn:microsoft.com/office/officeart/2005/8/layout/chevronAccent+Icon"/>
    <dgm:cxn modelId="{FC8BF37E-FDCA-42C1-B263-8FF3823A026A}" type="presParOf" srcId="{E76D2A94-62BC-41B3-A25C-683DE11E5BC5}" destId="{416C10F8-6933-44A2-B753-607589340DA2}" srcOrd="0" destOrd="0" presId="urn:microsoft.com/office/officeart/2005/8/layout/chevronAccent+Icon"/>
    <dgm:cxn modelId="{A5FF70EE-B290-4BE0-93FE-F48E53300855}" type="presParOf" srcId="{416C10F8-6933-44A2-B753-607589340DA2}" destId="{B8E22850-328A-4F2F-9B85-10C9F4420B6D}" srcOrd="0" destOrd="0" presId="urn:microsoft.com/office/officeart/2005/8/layout/chevronAccent+Icon"/>
    <dgm:cxn modelId="{B9895995-9E4C-4EFA-95AF-E1064BA0F459}" type="presParOf" srcId="{416C10F8-6933-44A2-B753-607589340DA2}" destId="{105D8666-B60C-4EC6-8FC2-C1370D1D6EDA}" srcOrd="1" destOrd="0" presId="urn:microsoft.com/office/officeart/2005/8/layout/chevronAccent+Icon"/>
    <dgm:cxn modelId="{1489CBB0-7D19-4CEB-9A7B-EE55D12BE760}" type="presParOf" srcId="{E76D2A94-62BC-41B3-A25C-683DE11E5BC5}" destId="{37DA5E02-C747-4FDE-BFB4-FE29FB89867B}" srcOrd="1" destOrd="0" presId="urn:microsoft.com/office/officeart/2005/8/layout/chevronAccent+Icon"/>
    <dgm:cxn modelId="{68235CAD-CE00-426D-90D3-FE6587460A87}" type="presParOf" srcId="{E76D2A94-62BC-41B3-A25C-683DE11E5BC5}" destId="{005EA522-346E-45F3-8D89-638ED5A7E791}" srcOrd="2" destOrd="0" presId="urn:microsoft.com/office/officeart/2005/8/layout/chevronAccent+Icon"/>
    <dgm:cxn modelId="{CA9F6162-0E0C-4F24-9A4E-A56CC1F91BC7}" type="presParOf" srcId="{005EA522-346E-45F3-8D89-638ED5A7E791}" destId="{5DA723C0-3532-49A9-A244-0B4385F558CB}" srcOrd="0" destOrd="0" presId="urn:microsoft.com/office/officeart/2005/8/layout/chevronAccent+Icon"/>
    <dgm:cxn modelId="{30E390D6-D0D6-46D6-8EA1-F578F68A0AD2}" type="presParOf" srcId="{005EA522-346E-45F3-8D89-638ED5A7E791}" destId="{6BAFEDFB-EDD0-4081-9BFD-E50D9086732B}" srcOrd="1" destOrd="0" presId="urn:microsoft.com/office/officeart/2005/8/layout/chevronAccent+Icon"/>
    <dgm:cxn modelId="{E23D984E-1A80-43CC-8B64-2F140AD21E14}" type="presParOf" srcId="{E76D2A94-62BC-41B3-A25C-683DE11E5BC5}" destId="{F9A6D3D2-BA86-4966-915D-413D7B3921C9}" srcOrd="3" destOrd="0" presId="urn:microsoft.com/office/officeart/2005/8/layout/chevronAccent+Icon"/>
    <dgm:cxn modelId="{C80E1E61-CE14-43E6-8185-A92AFE0077CE}" type="presParOf" srcId="{E76D2A94-62BC-41B3-A25C-683DE11E5BC5}" destId="{B0F67D37-214A-4C29-A1FE-5A351BE441D7}" srcOrd="4" destOrd="0" presId="urn:microsoft.com/office/officeart/2005/8/layout/chevronAccent+Icon"/>
    <dgm:cxn modelId="{6D3F32BB-FE46-4057-BD5F-18A1D7E561FB}" type="presParOf" srcId="{B0F67D37-214A-4C29-A1FE-5A351BE441D7}" destId="{70F7BF05-3199-43FF-B96D-23CF1E3AC337}" srcOrd="0" destOrd="0" presId="urn:microsoft.com/office/officeart/2005/8/layout/chevronAccent+Icon"/>
    <dgm:cxn modelId="{C4D55E21-2A23-4CBA-9D16-F3BDA76CA7EE}" type="presParOf" srcId="{B0F67D37-214A-4C29-A1FE-5A351BE441D7}" destId="{1470A8B6-3B7D-4F4E-936F-2DF90A4DCBF7}" srcOrd="1" destOrd="0" presId="urn:microsoft.com/office/officeart/2005/8/layout/chevronAccent+Icon"/>
    <dgm:cxn modelId="{E5F11099-23CF-438A-9BDE-4127D7A1D857}" type="presParOf" srcId="{E76D2A94-62BC-41B3-A25C-683DE11E5BC5}" destId="{BF9948E1-4170-41DF-A369-57028486DA93}" srcOrd="5" destOrd="0" presId="urn:microsoft.com/office/officeart/2005/8/layout/chevronAccent+Icon"/>
    <dgm:cxn modelId="{F50A9758-BE53-45C9-B3D2-F8B9DE33AB3A}" type="presParOf" srcId="{E76D2A94-62BC-41B3-A25C-683DE11E5BC5}" destId="{B38C16B8-F7EE-4659-B331-F9ABBFE92B4D}" srcOrd="6" destOrd="0" presId="urn:microsoft.com/office/officeart/2005/8/layout/chevronAccent+Icon"/>
    <dgm:cxn modelId="{DB623B3E-E138-4369-A147-FA975E7651EB}" type="presParOf" srcId="{B38C16B8-F7EE-4659-B331-F9ABBFE92B4D}" destId="{A9EB5248-4BDB-4CBF-8D81-49345EE13153}" srcOrd="0" destOrd="0" presId="urn:microsoft.com/office/officeart/2005/8/layout/chevronAccent+Icon"/>
    <dgm:cxn modelId="{BD4D925C-1AE1-47A4-9B58-888E05E522D3}" type="presParOf" srcId="{B38C16B8-F7EE-4659-B331-F9ABBFE92B4D}" destId="{E020CD47-B805-446A-9946-0669664D6B1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1B34B3-724B-44E1-B52F-749ACCD6FC5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C8E1EA9-96BA-4CC3-8E17-A9EE22E5BEAB}">
      <dgm:prSet phldrT="[Text]" custT="1"/>
      <dgm:spPr/>
      <dgm:t>
        <a:bodyPr/>
        <a:lstStyle/>
        <a:p>
          <a:r>
            <a:rPr lang="en-US" sz="1600" b="1" dirty="0"/>
            <a:t>U</a:t>
          </a:r>
          <a:r>
            <a:rPr lang="en-US" sz="1600" b="0" dirty="0"/>
            <a:t>se </a:t>
          </a:r>
          <a:r>
            <a:rPr lang="en-US" sz="1600" b="0" dirty="0" err="1"/>
            <a:t>SciKit</a:t>
          </a:r>
          <a:r>
            <a:rPr lang="en-US" sz="1600" b="0" dirty="0"/>
            <a:t>-Learn to predict weather</a:t>
          </a:r>
          <a:endParaRPr lang="en-US" sz="1600" b="1" dirty="0"/>
        </a:p>
      </dgm:t>
    </dgm:pt>
    <dgm:pt modelId="{610D2911-34FB-4E8C-968E-8F2B7B4426A5}" type="parTrans" cxnId="{63BBB2EB-88F9-46A4-B9CB-105C0417DCB7}">
      <dgm:prSet/>
      <dgm:spPr/>
      <dgm:t>
        <a:bodyPr/>
        <a:lstStyle/>
        <a:p>
          <a:endParaRPr lang="en-US" sz="1600"/>
        </a:p>
      </dgm:t>
    </dgm:pt>
    <dgm:pt modelId="{8DE5608D-BDD0-4AF9-93FC-95AD794776C7}" type="sibTrans" cxnId="{63BBB2EB-88F9-46A4-B9CB-105C0417DCB7}">
      <dgm:prSet/>
      <dgm:spPr/>
      <dgm:t>
        <a:bodyPr/>
        <a:lstStyle/>
        <a:p>
          <a:endParaRPr lang="en-US" sz="1600"/>
        </a:p>
      </dgm:t>
    </dgm:pt>
    <dgm:pt modelId="{7BAD58D3-42C7-4853-973C-90E9BC8982A8}">
      <dgm:prSet phldrT="[Text]" custT="1"/>
      <dgm:spPr/>
      <dgm:t>
        <a:bodyPr/>
        <a:lstStyle/>
        <a:p>
          <a:r>
            <a:rPr lang="en-US" sz="1600" b="1" dirty="0"/>
            <a:t>U</a:t>
          </a:r>
          <a:r>
            <a:rPr lang="en-US" sz="1600" b="0" dirty="0"/>
            <a:t>nderstanding Neural Networks</a:t>
          </a:r>
          <a:endParaRPr lang="en-US" sz="1600" dirty="0"/>
        </a:p>
      </dgm:t>
    </dgm:pt>
    <dgm:pt modelId="{70A7D53C-40AD-4936-98CC-1364108DF2E9}" type="parTrans" cxnId="{59289885-2949-418C-BCA1-BEB61D9823A8}">
      <dgm:prSet/>
      <dgm:spPr/>
      <dgm:t>
        <a:bodyPr/>
        <a:lstStyle/>
        <a:p>
          <a:endParaRPr lang="en-US" sz="1600"/>
        </a:p>
      </dgm:t>
    </dgm:pt>
    <dgm:pt modelId="{CBBE7ECD-FCD3-4B11-9A1C-91BE4B781CAF}" type="sibTrans" cxnId="{59289885-2949-418C-BCA1-BEB61D9823A8}">
      <dgm:prSet/>
      <dgm:spPr/>
      <dgm:t>
        <a:bodyPr/>
        <a:lstStyle/>
        <a:p>
          <a:endParaRPr lang="en-US" sz="1600"/>
        </a:p>
      </dgm:t>
    </dgm:pt>
    <dgm:pt modelId="{428CB3DD-A794-4FCE-A39B-A081216E677C}">
      <dgm:prSet phldrT="[Text]" custT="1"/>
      <dgm:spPr/>
      <dgm:t>
        <a:bodyPr/>
        <a:lstStyle/>
        <a:p>
          <a:r>
            <a:rPr lang="en-US" sz="1600" b="1" dirty="0"/>
            <a:t>A</a:t>
          </a:r>
          <a:r>
            <a:rPr lang="en-US" sz="1600" b="0" dirty="0"/>
            <a:t>pplication and Testing</a:t>
          </a:r>
        </a:p>
      </dgm:t>
    </dgm:pt>
    <dgm:pt modelId="{1EC24BFE-8F3E-460D-A69E-B6734F690DB3}" type="parTrans" cxnId="{1919F991-D2E9-490A-A179-716B11DE60BD}">
      <dgm:prSet/>
      <dgm:spPr/>
      <dgm:t>
        <a:bodyPr/>
        <a:lstStyle/>
        <a:p>
          <a:endParaRPr lang="en-US" sz="1600"/>
        </a:p>
      </dgm:t>
    </dgm:pt>
    <dgm:pt modelId="{91CCA472-6259-4675-B590-96235B1FA6D5}" type="sibTrans" cxnId="{1919F991-D2E9-490A-A179-716B11DE60BD}">
      <dgm:prSet/>
      <dgm:spPr/>
      <dgm:t>
        <a:bodyPr/>
        <a:lstStyle/>
        <a:p>
          <a:endParaRPr lang="en-US" sz="1600"/>
        </a:p>
      </dgm:t>
    </dgm:pt>
    <dgm:pt modelId="{4F4599C3-FA39-4E86-81F2-DCA75EDE9637}">
      <dgm:prSet phldrT="[Text]" custT="1"/>
      <dgm:spPr/>
      <dgm:t>
        <a:bodyPr/>
        <a:lstStyle/>
        <a:p>
          <a:r>
            <a:rPr lang="en-US" sz="1600" b="1" dirty="0"/>
            <a:t>Visualizations</a:t>
          </a:r>
          <a:endParaRPr lang="en-US" sz="1600" b="0" dirty="0"/>
        </a:p>
      </dgm:t>
    </dgm:pt>
    <dgm:pt modelId="{1CF8F4E5-7EE8-40E7-8ACE-F7A1FA135967}" type="parTrans" cxnId="{974F6E8D-2173-4920-AC2B-8989F3602892}">
      <dgm:prSet/>
      <dgm:spPr/>
      <dgm:t>
        <a:bodyPr/>
        <a:lstStyle/>
        <a:p>
          <a:endParaRPr lang="en-US" sz="1600"/>
        </a:p>
      </dgm:t>
    </dgm:pt>
    <dgm:pt modelId="{8B012711-7E6E-441F-A360-626924F7C1E4}" type="sibTrans" cxnId="{974F6E8D-2173-4920-AC2B-8989F3602892}">
      <dgm:prSet/>
      <dgm:spPr/>
      <dgm:t>
        <a:bodyPr/>
        <a:lstStyle/>
        <a:p>
          <a:endParaRPr lang="en-US" sz="1600"/>
        </a:p>
      </dgm:t>
    </dgm:pt>
    <dgm:pt modelId="{E76D2A94-62BC-41B3-A25C-683DE11E5BC5}" type="pres">
      <dgm:prSet presAssocID="{F71B34B3-724B-44E1-B52F-749ACCD6FC50}" presName="Name0" presStyleCnt="0">
        <dgm:presLayoutVars>
          <dgm:dir/>
          <dgm:resizeHandles val="exact"/>
        </dgm:presLayoutVars>
      </dgm:prSet>
      <dgm:spPr/>
    </dgm:pt>
    <dgm:pt modelId="{416C10F8-6933-44A2-B753-607589340DA2}" type="pres">
      <dgm:prSet presAssocID="{2C8E1EA9-96BA-4CC3-8E17-A9EE22E5BEAB}" presName="composite" presStyleCnt="0"/>
      <dgm:spPr/>
    </dgm:pt>
    <dgm:pt modelId="{B8E22850-328A-4F2F-9B85-10C9F4420B6D}" type="pres">
      <dgm:prSet presAssocID="{2C8E1EA9-96BA-4CC3-8E17-A9EE22E5BEAB}" presName="bgChev" presStyleLbl="node1" presStyleIdx="0" presStyleCnt="4"/>
      <dgm:spPr>
        <a:solidFill>
          <a:schemeClr val="accent5"/>
        </a:solidFill>
      </dgm:spPr>
    </dgm:pt>
    <dgm:pt modelId="{105D8666-B60C-4EC6-8FC2-C1370D1D6EDA}" type="pres">
      <dgm:prSet presAssocID="{2C8E1EA9-96BA-4CC3-8E17-A9EE22E5BEAB}" presName="txNode" presStyleLbl="fgAcc1" presStyleIdx="0" presStyleCnt="4">
        <dgm:presLayoutVars>
          <dgm:bulletEnabled val="1"/>
        </dgm:presLayoutVars>
      </dgm:prSet>
      <dgm:spPr/>
    </dgm:pt>
    <dgm:pt modelId="{37DA5E02-C747-4FDE-BFB4-FE29FB89867B}" type="pres">
      <dgm:prSet presAssocID="{8DE5608D-BDD0-4AF9-93FC-95AD794776C7}" presName="compositeSpace" presStyleCnt="0"/>
      <dgm:spPr/>
    </dgm:pt>
    <dgm:pt modelId="{005EA522-346E-45F3-8D89-638ED5A7E791}" type="pres">
      <dgm:prSet presAssocID="{7BAD58D3-42C7-4853-973C-90E9BC8982A8}" presName="composite" presStyleCnt="0"/>
      <dgm:spPr/>
    </dgm:pt>
    <dgm:pt modelId="{5DA723C0-3532-49A9-A244-0B4385F558CB}" type="pres">
      <dgm:prSet presAssocID="{7BAD58D3-42C7-4853-973C-90E9BC8982A8}" presName="bgChev" presStyleLbl="node1" presStyleIdx="1" presStyleCnt="4"/>
      <dgm:spPr>
        <a:solidFill>
          <a:schemeClr val="accent6">
            <a:lumMod val="50000"/>
          </a:schemeClr>
        </a:solidFill>
      </dgm:spPr>
    </dgm:pt>
    <dgm:pt modelId="{6BAFEDFB-EDD0-4081-9BFD-E50D9086732B}" type="pres">
      <dgm:prSet presAssocID="{7BAD58D3-42C7-4853-973C-90E9BC8982A8}" presName="txNode" presStyleLbl="fgAcc1" presStyleIdx="1" presStyleCnt="4">
        <dgm:presLayoutVars>
          <dgm:bulletEnabled val="1"/>
        </dgm:presLayoutVars>
      </dgm:prSet>
      <dgm:spPr/>
    </dgm:pt>
    <dgm:pt modelId="{F9A6D3D2-BA86-4966-915D-413D7B3921C9}" type="pres">
      <dgm:prSet presAssocID="{CBBE7ECD-FCD3-4B11-9A1C-91BE4B781CAF}" presName="compositeSpace" presStyleCnt="0"/>
      <dgm:spPr/>
    </dgm:pt>
    <dgm:pt modelId="{B0F67D37-214A-4C29-A1FE-5A351BE441D7}" type="pres">
      <dgm:prSet presAssocID="{428CB3DD-A794-4FCE-A39B-A081216E677C}" presName="composite" presStyleCnt="0"/>
      <dgm:spPr/>
    </dgm:pt>
    <dgm:pt modelId="{70F7BF05-3199-43FF-B96D-23CF1E3AC337}" type="pres">
      <dgm:prSet presAssocID="{428CB3DD-A794-4FCE-A39B-A081216E677C}" presName="bgChev" presStyleLbl="node1" presStyleIdx="2" presStyleCnt="4"/>
      <dgm:spPr/>
    </dgm:pt>
    <dgm:pt modelId="{1470A8B6-3B7D-4F4E-936F-2DF90A4DCBF7}" type="pres">
      <dgm:prSet presAssocID="{428CB3DD-A794-4FCE-A39B-A081216E677C}" presName="txNode" presStyleLbl="fgAcc1" presStyleIdx="2" presStyleCnt="4">
        <dgm:presLayoutVars>
          <dgm:bulletEnabled val="1"/>
        </dgm:presLayoutVars>
      </dgm:prSet>
      <dgm:spPr/>
    </dgm:pt>
    <dgm:pt modelId="{BF9948E1-4170-41DF-A369-57028486DA93}" type="pres">
      <dgm:prSet presAssocID="{91CCA472-6259-4675-B590-96235B1FA6D5}" presName="compositeSpace" presStyleCnt="0"/>
      <dgm:spPr/>
    </dgm:pt>
    <dgm:pt modelId="{B38C16B8-F7EE-4659-B331-F9ABBFE92B4D}" type="pres">
      <dgm:prSet presAssocID="{4F4599C3-FA39-4E86-81F2-DCA75EDE9637}" presName="composite" presStyleCnt="0"/>
      <dgm:spPr/>
    </dgm:pt>
    <dgm:pt modelId="{A9EB5248-4BDB-4CBF-8D81-49345EE13153}" type="pres">
      <dgm:prSet presAssocID="{4F4599C3-FA39-4E86-81F2-DCA75EDE9637}" presName="bgChev" presStyleLbl="node1" presStyleIdx="3" presStyleCnt="4"/>
      <dgm:spPr>
        <a:solidFill>
          <a:schemeClr val="tx1">
            <a:lumMod val="85000"/>
            <a:lumOff val="15000"/>
          </a:schemeClr>
        </a:solidFill>
      </dgm:spPr>
    </dgm:pt>
    <dgm:pt modelId="{E020CD47-B805-446A-9946-0669664D6B11}" type="pres">
      <dgm:prSet presAssocID="{4F4599C3-FA39-4E86-81F2-DCA75EDE9637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646B830E-6BC6-4F90-A594-C8E9CB568918}" type="presOf" srcId="{7BAD58D3-42C7-4853-973C-90E9BC8982A8}" destId="{6BAFEDFB-EDD0-4081-9BFD-E50D9086732B}" srcOrd="0" destOrd="0" presId="urn:microsoft.com/office/officeart/2005/8/layout/chevronAccent+Icon"/>
    <dgm:cxn modelId="{01C96C6B-D0F5-46C7-BEB3-F320FB1E93EF}" type="presOf" srcId="{428CB3DD-A794-4FCE-A39B-A081216E677C}" destId="{1470A8B6-3B7D-4F4E-936F-2DF90A4DCBF7}" srcOrd="0" destOrd="0" presId="urn:microsoft.com/office/officeart/2005/8/layout/chevronAccent+Icon"/>
    <dgm:cxn modelId="{9468E678-DF67-4E9C-9363-7F10B987B666}" type="presOf" srcId="{4F4599C3-FA39-4E86-81F2-DCA75EDE9637}" destId="{E020CD47-B805-446A-9946-0669664D6B11}" srcOrd="0" destOrd="0" presId="urn:microsoft.com/office/officeart/2005/8/layout/chevronAccent+Icon"/>
    <dgm:cxn modelId="{59289885-2949-418C-BCA1-BEB61D9823A8}" srcId="{F71B34B3-724B-44E1-B52F-749ACCD6FC50}" destId="{7BAD58D3-42C7-4853-973C-90E9BC8982A8}" srcOrd="1" destOrd="0" parTransId="{70A7D53C-40AD-4936-98CC-1364108DF2E9}" sibTransId="{CBBE7ECD-FCD3-4B11-9A1C-91BE4B781CAF}"/>
    <dgm:cxn modelId="{974F6E8D-2173-4920-AC2B-8989F3602892}" srcId="{F71B34B3-724B-44E1-B52F-749ACCD6FC50}" destId="{4F4599C3-FA39-4E86-81F2-DCA75EDE9637}" srcOrd="3" destOrd="0" parTransId="{1CF8F4E5-7EE8-40E7-8ACE-F7A1FA135967}" sibTransId="{8B012711-7E6E-441F-A360-626924F7C1E4}"/>
    <dgm:cxn modelId="{1919F991-D2E9-490A-A179-716B11DE60BD}" srcId="{F71B34B3-724B-44E1-B52F-749ACCD6FC50}" destId="{428CB3DD-A794-4FCE-A39B-A081216E677C}" srcOrd="2" destOrd="0" parTransId="{1EC24BFE-8F3E-460D-A69E-B6734F690DB3}" sibTransId="{91CCA472-6259-4675-B590-96235B1FA6D5}"/>
    <dgm:cxn modelId="{481997A1-B013-4084-B5F9-56AFDE29ACE2}" type="presOf" srcId="{2C8E1EA9-96BA-4CC3-8E17-A9EE22E5BEAB}" destId="{105D8666-B60C-4EC6-8FC2-C1370D1D6EDA}" srcOrd="0" destOrd="0" presId="urn:microsoft.com/office/officeart/2005/8/layout/chevronAccent+Icon"/>
    <dgm:cxn modelId="{63BBB2EB-88F9-46A4-B9CB-105C0417DCB7}" srcId="{F71B34B3-724B-44E1-B52F-749ACCD6FC50}" destId="{2C8E1EA9-96BA-4CC3-8E17-A9EE22E5BEAB}" srcOrd="0" destOrd="0" parTransId="{610D2911-34FB-4E8C-968E-8F2B7B4426A5}" sibTransId="{8DE5608D-BDD0-4AF9-93FC-95AD794776C7}"/>
    <dgm:cxn modelId="{C46C15F7-37C0-471A-9306-F4587CE679AF}" type="presOf" srcId="{F71B34B3-724B-44E1-B52F-749ACCD6FC50}" destId="{E76D2A94-62BC-41B3-A25C-683DE11E5BC5}" srcOrd="0" destOrd="0" presId="urn:microsoft.com/office/officeart/2005/8/layout/chevronAccent+Icon"/>
    <dgm:cxn modelId="{FC8BF37E-FDCA-42C1-B263-8FF3823A026A}" type="presParOf" srcId="{E76D2A94-62BC-41B3-A25C-683DE11E5BC5}" destId="{416C10F8-6933-44A2-B753-607589340DA2}" srcOrd="0" destOrd="0" presId="urn:microsoft.com/office/officeart/2005/8/layout/chevronAccent+Icon"/>
    <dgm:cxn modelId="{A5FF70EE-B290-4BE0-93FE-F48E53300855}" type="presParOf" srcId="{416C10F8-6933-44A2-B753-607589340DA2}" destId="{B8E22850-328A-4F2F-9B85-10C9F4420B6D}" srcOrd="0" destOrd="0" presId="urn:microsoft.com/office/officeart/2005/8/layout/chevronAccent+Icon"/>
    <dgm:cxn modelId="{B9895995-9E4C-4EFA-95AF-E1064BA0F459}" type="presParOf" srcId="{416C10F8-6933-44A2-B753-607589340DA2}" destId="{105D8666-B60C-4EC6-8FC2-C1370D1D6EDA}" srcOrd="1" destOrd="0" presId="urn:microsoft.com/office/officeart/2005/8/layout/chevronAccent+Icon"/>
    <dgm:cxn modelId="{1489CBB0-7D19-4CEB-9A7B-EE55D12BE760}" type="presParOf" srcId="{E76D2A94-62BC-41B3-A25C-683DE11E5BC5}" destId="{37DA5E02-C747-4FDE-BFB4-FE29FB89867B}" srcOrd="1" destOrd="0" presId="urn:microsoft.com/office/officeart/2005/8/layout/chevronAccent+Icon"/>
    <dgm:cxn modelId="{68235CAD-CE00-426D-90D3-FE6587460A87}" type="presParOf" srcId="{E76D2A94-62BC-41B3-A25C-683DE11E5BC5}" destId="{005EA522-346E-45F3-8D89-638ED5A7E791}" srcOrd="2" destOrd="0" presId="urn:microsoft.com/office/officeart/2005/8/layout/chevronAccent+Icon"/>
    <dgm:cxn modelId="{CA9F6162-0E0C-4F24-9A4E-A56CC1F91BC7}" type="presParOf" srcId="{005EA522-346E-45F3-8D89-638ED5A7E791}" destId="{5DA723C0-3532-49A9-A244-0B4385F558CB}" srcOrd="0" destOrd="0" presId="urn:microsoft.com/office/officeart/2005/8/layout/chevronAccent+Icon"/>
    <dgm:cxn modelId="{30E390D6-D0D6-46D6-8EA1-F578F68A0AD2}" type="presParOf" srcId="{005EA522-346E-45F3-8D89-638ED5A7E791}" destId="{6BAFEDFB-EDD0-4081-9BFD-E50D9086732B}" srcOrd="1" destOrd="0" presId="urn:microsoft.com/office/officeart/2005/8/layout/chevronAccent+Icon"/>
    <dgm:cxn modelId="{E23D984E-1A80-43CC-8B64-2F140AD21E14}" type="presParOf" srcId="{E76D2A94-62BC-41B3-A25C-683DE11E5BC5}" destId="{F9A6D3D2-BA86-4966-915D-413D7B3921C9}" srcOrd="3" destOrd="0" presId="urn:microsoft.com/office/officeart/2005/8/layout/chevronAccent+Icon"/>
    <dgm:cxn modelId="{C80E1E61-CE14-43E6-8185-A92AFE0077CE}" type="presParOf" srcId="{E76D2A94-62BC-41B3-A25C-683DE11E5BC5}" destId="{B0F67D37-214A-4C29-A1FE-5A351BE441D7}" srcOrd="4" destOrd="0" presId="urn:microsoft.com/office/officeart/2005/8/layout/chevronAccent+Icon"/>
    <dgm:cxn modelId="{6D3F32BB-FE46-4057-BD5F-18A1D7E561FB}" type="presParOf" srcId="{B0F67D37-214A-4C29-A1FE-5A351BE441D7}" destId="{70F7BF05-3199-43FF-B96D-23CF1E3AC337}" srcOrd="0" destOrd="0" presId="urn:microsoft.com/office/officeart/2005/8/layout/chevronAccent+Icon"/>
    <dgm:cxn modelId="{C4D55E21-2A23-4CBA-9D16-F3BDA76CA7EE}" type="presParOf" srcId="{B0F67D37-214A-4C29-A1FE-5A351BE441D7}" destId="{1470A8B6-3B7D-4F4E-936F-2DF90A4DCBF7}" srcOrd="1" destOrd="0" presId="urn:microsoft.com/office/officeart/2005/8/layout/chevronAccent+Icon"/>
    <dgm:cxn modelId="{E5F11099-23CF-438A-9BDE-4127D7A1D857}" type="presParOf" srcId="{E76D2A94-62BC-41B3-A25C-683DE11E5BC5}" destId="{BF9948E1-4170-41DF-A369-57028486DA93}" srcOrd="5" destOrd="0" presId="urn:microsoft.com/office/officeart/2005/8/layout/chevronAccent+Icon"/>
    <dgm:cxn modelId="{F50A9758-BE53-45C9-B3D2-F8B9DE33AB3A}" type="presParOf" srcId="{E76D2A94-62BC-41B3-A25C-683DE11E5BC5}" destId="{B38C16B8-F7EE-4659-B331-F9ABBFE92B4D}" srcOrd="6" destOrd="0" presId="urn:microsoft.com/office/officeart/2005/8/layout/chevronAccent+Icon"/>
    <dgm:cxn modelId="{DB623B3E-E138-4369-A147-FA975E7651EB}" type="presParOf" srcId="{B38C16B8-F7EE-4659-B331-F9ABBFE92B4D}" destId="{A9EB5248-4BDB-4CBF-8D81-49345EE13153}" srcOrd="0" destOrd="0" presId="urn:microsoft.com/office/officeart/2005/8/layout/chevronAccent+Icon"/>
    <dgm:cxn modelId="{BD4D925C-1AE1-47A4-9B58-888E05E522D3}" type="presParOf" srcId="{B38C16B8-F7EE-4659-B331-F9ABBFE92B4D}" destId="{E020CD47-B805-446A-9946-0669664D6B1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D05BC-1BF7-4A74-A697-B392A0706546}">
      <dsp:nvSpPr>
        <dsp:cNvPr id="0" name=""/>
        <dsp:cNvSpPr/>
      </dsp:nvSpPr>
      <dsp:spPr>
        <a:xfrm>
          <a:off x="0" y="370437"/>
          <a:ext cx="11134164" cy="185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520700" rIns="8641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600" kern="1200" dirty="0"/>
            <a:t>For this project, we wanted to build a weather forecasting model focusing on daily temperature. Given that the data is in a time series format, we decided to run the analysis on two types of models and then compare the results to see which model provides more accurate predictions. </a:t>
          </a:r>
        </a:p>
        <a:p>
          <a:pPr marL="36576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600" kern="1200" dirty="0"/>
            <a:t>Autoregressive integrated moving average (</a:t>
          </a:r>
          <a:r>
            <a:rPr lang="en-CA" sz="1600" kern="1200" dirty="0"/>
            <a:t>ARIMA)</a:t>
          </a:r>
        </a:p>
        <a:p>
          <a:pPr marL="36576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600" kern="1200" dirty="0"/>
            <a:t>Long short-term memory (</a:t>
          </a:r>
          <a:r>
            <a:rPr lang="en-CA" sz="1600" kern="1200" dirty="0"/>
            <a:t>LSTM) neural network model</a:t>
          </a:r>
        </a:p>
      </dsp:txBody>
      <dsp:txXfrm>
        <a:off x="0" y="370437"/>
        <a:ext cx="11134164" cy="1850625"/>
      </dsp:txXfrm>
    </dsp:sp>
    <dsp:sp modelId="{476B3224-C9BB-45D6-A543-3791B1E60E9C}">
      <dsp:nvSpPr>
        <dsp:cNvPr id="0" name=""/>
        <dsp:cNvSpPr/>
      </dsp:nvSpPr>
      <dsp:spPr>
        <a:xfrm>
          <a:off x="388760" y="1437"/>
          <a:ext cx="9054268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  <a:endParaRPr lang="en-CA" sz="2000" kern="1200" dirty="0"/>
        </a:p>
      </dsp:txBody>
      <dsp:txXfrm>
        <a:off x="424786" y="37463"/>
        <a:ext cx="8982216" cy="665948"/>
      </dsp:txXfrm>
    </dsp:sp>
    <dsp:sp modelId="{2F81915F-14F6-466D-A6CF-5F1ACF3C1657}">
      <dsp:nvSpPr>
        <dsp:cNvPr id="0" name=""/>
        <dsp:cNvSpPr/>
      </dsp:nvSpPr>
      <dsp:spPr>
        <a:xfrm>
          <a:off x="0" y="2725062"/>
          <a:ext cx="11134164" cy="149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520700" rIns="864135" bIns="99568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1"/>
            </a:rPr>
            <a:t>https://stackabuse.com/using-machine-learning-to-predict-the-weather-part-1</a:t>
          </a:r>
          <a:r>
            <a:rPr lang="en-US" sz="1400" b="0" i="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, 2, 3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hlinkClick xmlns:r="http://schemas.openxmlformats.org/officeDocument/2006/relationships" r:id="rId2"/>
            </a:rPr>
            <a:t>https://www.wunderground.com/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hlinkClick xmlns:r="http://schemas.openxmlformats.org/officeDocument/2006/relationships" r:id="rId3"/>
            </a:rPr>
            <a:t>https://pdfs.semanticscholar.org/2761/8afb77c5081d942640333528943149a66edd.pdf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sp:txBody>
      <dsp:txXfrm>
        <a:off x="0" y="2725062"/>
        <a:ext cx="11134164" cy="1496250"/>
      </dsp:txXfrm>
    </dsp:sp>
    <dsp:sp modelId="{0ADA4083-5148-4249-AE0F-B34FCCBE0999}">
      <dsp:nvSpPr>
        <dsp:cNvPr id="0" name=""/>
        <dsp:cNvSpPr/>
      </dsp:nvSpPr>
      <dsp:spPr>
        <a:xfrm>
          <a:off x="388760" y="2356062"/>
          <a:ext cx="9054268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Sources of Information</a:t>
          </a:r>
        </a:p>
      </dsp:txBody>
      <dsp:txXfrm>
        <a:off x="424786" y="2392088"/>
        <a:ext cx="8982216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20B5-36FA-430C-8DC2-B7946616CE3B}">
      <dsp:nvSpPr>
        <dsp:cNvPr id="0" name=""/>
        <dsp:cNvSpPr/>
      </dsp:nvSpPr>
      <dsp:spPr>
        <a:xfrm>
          <a:off x="1044642" y="736069"/>
          <a:ext cx="1386529" cy="680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 and processing</a:t>
          </a:r>
          <a:endParaRPr lang="en-CA" sz="1400" kern="1200" dirty="0"/>
        </a:p>
      </dsp:txBody>
      <dsp:txXfrm>
        <a:off x="1044642" y="736069"/>
        <a:ext cx="1386529" cy="680676"/>
      </dsp:txXfrm>
    </dsp:sp>
    <dsp:sp modelId="{01974FA1-CB97-4BA7-BBCA-B44C69875AAD}">
      <dsp:nvSpPr>
        <dsp:cNvPr id="0" name=""/>
        <dsp:cNvSpPr/>
      </dsp:nvSpPr>
      <dsp:spPr>
        <a:xfrm>
          <a:off x="705156" y="2171381"/>
          <a:ext cx="2065501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6500" kern="1200" dirty="0"/>
            <a:t> </a:t>
          </a:r>
          <a:endParaRPr lang="en-CA" sz="6500" kern="1200" dirty="0"/>
        </a:p>
      </dsp:txBody>
      <dsp:txXfrm>
        <a:off x="705156" y="2171381"/>
        <a:ext cx="2065501" cy="1275256"/>
      </dsp:txXfrm>
    </dsp:sp>
    <dsp:sp modelId="{A61A15BC-A4C3-4486-B9E6-85EAAC763BE1}">
      <dsp:nvSpPr>
        <dsp:cNvPr id="0" name=""/>
        <dsp:cNvSpPr/>
      </dsp:nvSpPr>
      <dsp:spPr>
        <a:xfrm>
          <a:off x="702809" y="529049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516C60-41E0-411C-B535-0B419DB512AC}">
      <dsp:nvSpPr>
        <dsp:cNvPr id="0" name=""/>
        <dsp:cNvSpPr/>
      </dsp:nvSpPr>
      <dsp:spPr>
        <a:xfrm>
          <a:off x="817820" y="29902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333928"/>
                <a:satOff val="-1466"/>
                <a:lumOff val="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33928"/>
                <a:satOff val="-1466"/>
                <a:lumOff val="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33928"/>
                <a:satOff val="-1466"/>
                <a:lumOff val="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9580FB-8600-4A7B-A416-A9D38E62AA11}">
      <dsp:nvSpPr>
        <dsp:cNvPr id="0" name=""/>
        <dsp:cNvSpPr/>
      </dsp:nvSpPr>
      <dsp:spPr>
        <a:xfrm>
          <a:off x="1093846" y="345032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667856"/>
                <a:satOff val="-2931"/>
                <a:lumOff val="8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67856"/>
                <a:satOff val="-2931"/>
                <a:lumOff val="8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67856"/>
                <a:satOff val="-2931"/>
                <a:lumOff val="8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3A4C20-CA89-4F26-ABE7-94044C85D775}">
      <dsp:nvSpPr>
        <dsp:cNvPr id="0" name=""/>
        <dsp:cNvSpPr/>
      </dsp:nvSpPr>
      <dsp:spPr>
        <a:xfrm>
          <a:off x="1323868" y="9200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001784"/>
                <a:satOff val="-4397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001784"/>
                <a:satOff val="-4397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001784"/>
                <a:satOff val="-4397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2AAAB9-A198-45E1-A7FF-E5CBE821CDC1}">
      <dsp:nvSpPr>
        <dsp:cNvPr id="0" name=""/>
        <dsp:cNvSpPr/>
      </dsp:nvSpPr>
      <dsp:spPr>
        <a:xfrm>
          <a:off x="1622896" y="0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335712"/>
                <a:satOff val="-5862"/>
                <a:lumOff val="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335712"/>
                <a:satOff val="-5862"/>
                <a:lumOff val="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335712"/>
                <a:satOff val="-5862"/>
                <a:lumOff val="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4BE94-5998-4B59-9BE8-8CE006947298}">
      <dsp:nvSpPr>
        <dsp:cNvPr id="0" name=""/>
        <dsp:cNvSpPr/>
      </dsp:nvSpPr>
      <dsp:spPr>
        <a:xfrm>
          <a:off x="1990931" y="161015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669640"/>
                <a:satOff val="-7328"/>
                <a:lumOff val="21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669640"/>
                <a:satOff val="-7328"/>
                <a:lumOff val="21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669640"/>
                <a:satOff val="-7328"/>
                <a:lumOff val="21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B38FF9-0D58-49EC-97D7-7A3D168F99B3}">
      <dsp:nvSpPr>
        <dsp:cNvPr id="0" name=""/>
        <dsp:cNvSpPr/>
      </dsp:nvSpPr>
      <dsp:spPr>
        <a:xfrm>
          <a:off x="2220953" y="276026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2E7CA7-7682-4B66-A624-A2E425F1E46A}">
      <dsp:nvSpPr>
        <dsp:cNvPr id="0" name=""/>
        <dsp:cNvSpPr/>
      </dsp:nvSpPr>
      <dsp:spPr>
        <a:xfrm>
          <a:off x="2542983" y="529049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2337496"/>
                <a:satOff val="-10259"/>
                <a:lumOff val="3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37496"/>
                <a:satOff val="-10259"/>
                <a:lumOff val="3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37496"/>
                <a:satOff val="-10259"/>
                <a:lumOff val="3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BAF3D4-AF6E-4246-BCA1-FD46C060F407}">
      <dsp:nvSpPr>
        <dsp:cNvPr id="0" name=""/>
        <dsp:cNvSpPr/>
      </dsp:nvSpPr>
      <dsp:spPr>
        <a:xfrm>
          <a:off x="2680996" y="782073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2671423"/>
                <a:satOff val="-11724"/>
                <a:lumOff val="34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671423"/>
                <a:satOff val="-11724"/>
                <a:lumOff val="34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671423"/>
                <a:satOff val="-11724"/>
                <a:lumOff val="34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C3CEA3-16DF-4D53-98B9-E8D041695006}">
      <dsp:nvSpPr>
        <dsp:cNvPr id="0" name=""/>
        <dsp:cNvSpPr/>
      </dsp:nvSpPr>
      <dsp:spPr>
        <a:xfrm>
          <a:off x="1484883" y="299028"/>
          <a:ext cx="422488" cy="422488"/>
        </a:xfrm>
        <a:prstGeom prst="ellipse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CFBE9E-AEE6-4C24-9B1B-7A59F0224E2B}">
      <dsp:nvSpPr>
        <dsp:cNvPr id="0" name=""/>
        <dsp:cNvSpPr/>
      </dsp:nvSpPr>
      <dsp:spPr>
        <a:xfrm>
          <a:off x="587798" y="1173110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3339279"/>
                <a:satOff val="-14656"/>
                <a:lumOff val="43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339279"/>
                <a:satOff val="-14656"/>
                <a:lumOff val="43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339279"/>
                <a:satOff val="-14656"/>
                <a:lumOff val="43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A691EE-4765-4474-82A3-DF174F571332}">
      <dsp:nvSpPr>
        <dsp:cNvPr id="0" name=""/>
        <dsp:cNvSpPr/>
      </dsp:nvSpPr>
      <dsp:spPr>
        <a:xfrm>
          <a:off x="725811" y="1380130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3673207"/>
                <a:satOff val="-16121"/>
                <a:lumOff val="47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673207"/>
                <a:satOff val="-16121"/>
                <a:lumOff val="47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673207"/>
                <a:satOff val="-16121"/>
                <a:lumOff val="47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1561E8-82EE-41E7-A99E-15E010611E32}">
      <dsp:nvSpPr>
        <dsp:cNvPr id="0" name=""/>
        <dsp:cNvSpPr/>
      </dsp:nvSpPr>
      <dsp:spPr>
        <a:xfrm>
          <a:off x="1070844" y="1564147"/>
          <a:ext cx="375545" cy="375545"/>
        </a:xfrm>
        <a:prstGeom prst="ellipse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A45428-DDF6-4379-B730-D5DDF6E325C8}">
      <dsp:nvSpPr>
        <dsp:cNvPr id="0" name=""/>
        <dsp:cNvSpPr/>
      </dsp:nvSpPr>
      <dsp:spPr>
        <a:xfrm>
          <a:off x="1553890" y="1863175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4341063"/>
                <a:satOff val="-19052"/>
                <a:lumOff val="56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341063"/>
                <a:satOff val="-19052"/>
                <a:lumOff val="56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341063"/>
                <a:satOff val="-19052"/>
                <a:lumOff val="56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0C60AB-48E0-4A18-ACB2-F43B2E748A11}">
      <dsp:nvSpPr>
        <dsp:cNvPr id="0" name=""/>
        <dsp:cNvSpPr/>
      </dsp:nvSpPr>
      <dsp:spPr>
        <a:xfrm>
          <a:off x="1645898" y="1564147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4674991"/>
                <a:satOff val="-20518"/>
                <a:lumOff val="61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674991"/>
                <a:satOff val="-20518"/>
                <a:lumOff val="61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674991"/>
                <a:satOff val="-20518"/>
                <a:lumOff val="61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7A7516-D054-42A9-B396-95124D81D112}">
      <dsp:nvSpPr>
        <dsp:cNvPr id="0" name=""/>
        <dsp:cNvSpPr/>
      </dsp:nvSpPr>
      <dsp:spPr>
        <a:xfrm>
          <a:off x="1875920" y="188617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5008919"/>
                <a:satOff val="-21983"/>
                <a:lumOff val="6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008919"/>
                <a:satOff val="-21983"/>
                <a:lumOff val="6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008919"/>
                <a:satOff val="-21983"/>
                <a:lumOff val="6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46C374-7E55-45DF-8FED-0F6CCD3E6F32}">
      <dsp:nvSpPr>
        <dsp:cNvPr id="0" name=""/>
        <dsp:cNvSpPr/>
      </dsp:nvSpPr>
      <dsp:spPr>
        <a:xfrm>
          <a:off x="2082940" y="1518143"/>
          <a:ext cx="375545" cy="375545"/>
        </a:xfrm>
        <a:prstGeom prst="ellipse">
          <a:avLst/>
        </a:prstGeom>
        <a:gradFill rotWithShape="0">
          <a:gsLst>
            <a:gs pos="0">
              <a:schemeClr val="accent5">
                <a:hueOff val="5342847"/>
                <a:satOff val="-23449"/>
                <a:lumOff val="69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342847"/>
                <a:satOff val="-23449"/>
                <a:lumOff val="69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342847"/>
                <a:satOff val="-23449"/>
                <a:lumOff val="69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18A317-D5FA-46ED-A2F9-F9380F1BF1F3}">
      <dsp:nvSpPr>
        <dsp:cNvPr id="0" name=""/>
        <dsp:cNvSpPr/>
      </dsp:nvSpPr>
      <dsp:spPr>
        <a:xfrm>
          <a:off x="2588987" y="1426134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5676774"/>
                <a:satOff val="-24914"/>
                <a:lumOff val="74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676774"/>
                <a:satOff val="-24914"/>
                <a:lumOff val="74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676774"/>
                <a:satOff val="-24914"/>
                <a:lumOff val="74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91D3F0-249E-4A73-B31C-E38B81754FF3}">
      <dsp:nvSpPr>
        <dsp:cNvPr id="0" name=""/>
        <dsp:cNvSpPr/>
      </dsp:nvSpPr>
      <dsp:spPr>
        <a:xfrm>
          <a:off x="2847175" y="344650"/>
          <a:ext cx="758260" cy="14476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F16EBA-43D9-4105-AE0A-451E8512F9B5}">
      <dsp:nvSpPr>
        <dsp:cNvPr id="0" name=""/>
        <dsp:cNvSpPr/>
      </dsp:nvSpPr>
      <dsp:spPr>
        <a:xfrm>
          <a:off x="3605435" y="345353"/>
          <a:ext cx="2067982" cy="144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 regression models</a:t>
          </a:r>
          <a:endParaRPr lang="en-CA" sz="1400" kern="1200" dirty="0"/>
        </a:p>
      </dsp:txBody>
      <dsp:txXfrm>
        <a:off x="3605435" y="345353"/>
        <a:ext cx="2067982" cy="1447587"/>
      </dsp:txXfrm>
    </dsp:sp>
    <dsp:sp modelId="{9A24E266-013A-4621-BD3E-8A9F1B0F603F}">
      <dsp:nvSpPr>
        <dsp:cNvPr id="0" name=""/>
        <dsp:cNvSpPr/>
      </dsp:nvSpPr>
      <dsp:spPr>
        <a:xfrm>
          <a:off x="5673418" y="344650"/>
          <a:ext cx="758260" cy="14476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702296-4CE6-4327-B9CD-F2B656DAA58A}">
      <dsp:nvSpPr>
        <dsp:cNvPr id="0" name=""/>
        <dsp:cNvSpPr/>
      </dsp:nvSpPr>
      <dsp:spPr>
        <a:xfrm>
          <a:off x="6431679" y="345353"/>
          <a:ext cx="2067982" cy="144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Neural network models </a:t>
          </a:r>
          <a:endParaRPr lang="en-CA" sz="1400" kern="1200" dirty="0"/>
        </a:p>
      </dsp:txBody>
      <dsp:txXfrm>
        <a:off x="6431679" y="345353"/>
        <a:ext cx="2067982" cy="1447587"/>
      </dsp:txXfrm>
    </dsp:sp>
    <dsp:sp modelId="{C58CA706-A9BC-456A-99BD-451DFB1E33FA}">
      <dsp:nvSpPr>
        <dsp:cNvPr id="0" name=""/>
        <dsp:cNvSpPr/>
      </dsp:nvSpPr>
      <dsp:spPr>
        <a:xfrm>
          <a:off x="8499661" y="344650"/>
          <a:ext cx="758260" cy="1447601"/>
        </a:xfrm>
        <a:prstGeom prst="chevron">
          <a:avLst>
            <a:gd name="adj" fmla="val 6231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B40874-7871-4A66-9ED3-1EBB8C774B16}">
      <dsp:nvSpPr>
        <dsp:cNvPr id="0" name=""/>
        <dsp:cNvSpPr/>
      </dsp:nvSpPr>
      <dsp:spPr>
        <a:xfrm>
          <a:off x="9413020" y="241953"/>
          <a:ext cx="1757785" cy="1757785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Loaded the final data to Tableau dashboard</a:t>
          </a:r>
          <a:endParaRPr lang="en-CA" sz="1400" kern="1200" dirty="0"/>
        </a:p>
      </dsp:txBody>
      <dsp:txXfrm>
        <a:off x="9670442" y="499375"/>
        <a:ext cx="1242941" cy="1242941"/>
      </dsp:txXfrm>
    </dsp:sp>
    <dsp:sp modelId="{67032E04-D604-4CC5-9C21-A8C203031CB9}">
      <dsp:nvSpPr>
        <dsp:cNvPr id="0" name=""/>
        <dsp:cNvSpPr/>
      </dsp:nvSpPr>
      <dsp:spPr>
        <a:xfrm>
          <a:off x="9257922" y="2171381"/>
          <a:ext cx="2067982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CA" sz="6500" kern="1200" dirty="0"/>
        </a:p>
      </dsp:txBody>
      <dsp:txXfrm>
        <a:off x="9257922" y="2171381"/>
        <a:ext cx="2067982" cy="1275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1AF0-BB11-4A0B-97BF-39098E339385}">
      <dsp:nvSpPr>
        <dsp:cNvPr id="0" name=""/>
        <dsp:cNvSpPr/>
      </dsp:nvSpPr>
      <dsp:spPr>
        <a:xfrm>
          <a:off x="1101" y="0"/>
          <a:ext cx="2804906" cy="46532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Extraction</a:t>
          </a:r>
        </a:p>
      </dsp:txBody>
      <dsp:txXfrm>
        <a:off x="233762" y="0"/>
        <a:ext cx="2339585" cy="465321"/>
      </dsp:txXfrm>
    </dsp:sp>
    <dsp:sp modelId="{7E0061DF-2361-4B04-B9CD-ABC763C562DB}">
      <dsp:nvSpPr>
        <dsp:cNvPr id="0" name=""/>
        <dsp:cNvSpPr/>
      </dsp:nvSpPr>
      <dsp:spPr>
        <a:xfrm>
          <a:off x="2525517" y="0"/>
          <a:ext cx="6290422" cy="465321"/>
        </a:xfrm>
        <a:prstGeom prst="chevron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Building</a:t>
          </a:r>
        </a:p>
      </dsp:txBody>
      <dsp:txXfrm>
        <a:off x="2758178" y="0"/>
        <a:ext cx="5825101" cy="465321"/>
      </dsp:txXfrm>
    </dsp:sp>
    <dsp:sp modelId="{A52147A4-0BF6-4F7B-93E6-C71E950ED1C7}">
      <dsp:nvSpPr>
        <dsp:cNvPr id="0" name=""/>
        <dsp:cNvSpPr/>
      </dsp:nvSpPr>
      <dsp:spPr>
        <a:xfrm>
          <a:off x="8535449" y="0"/>
          <a:ext cx="2804906" cy="465321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Visualisation</a:t>
          </a:r>
          <a:endParaRPr lang="en-US" sz="1600" kern="1200" dirty="0"/>
        </a:p>
      </dsp:txBody>
      <dsp:txXfrm>
        <a:off x="8768110" y="0"/>
        <a:ext cx="2339585" cy="465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22850-328A-4F2F-9B85-10C9F4420B6D}">
      <dsp:nvSpPr>
        <dsp:cNvPr id="0" name=""/>
        <dsp:cNvSpPr/>
      </dsp:nvSpPr>
      <dsp:spPr>
        <a:xfrm>
          <a:off x="5414" y="0"/>
          <a:ext cx="2548549" cy="640175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D8666-B60C-4EC6-8FC2-C1370D1D6EDA}">
      <dsp:nvSpPr>
        <dsp:cNvPr id="0" name=""/>
        <dsp:cNvSpPr/>
      </dsp:nvSpPr>
      <dsp:spPr>
        <a:xfrm>
          <a:off x="68502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</a:t>
          </a:r>
          <a:r>
            <a:rPr lang="en-US" sz="1600" kern="1200" dirty="0"/>
            <a:t>xtraction</a:t>
          </a:r>
        </a:p>
      </dsp:txBody>
      <dsp:txXfrm>
        <a:off x="703777" y="178793"/>
        <a:ext cx="2114608" cy="602675"/>
      </dsp:txXfrm>
    </dsp:sp>
    <dsp:sp modelId="{5DA723C0-3532-49A9-A244-0B4385F558CB}">
      <dsp:nvSpPr>
        <dsp:cNvPr id="0" name=""/>
        <dsp:cNvSpPr/>
      </dsp:nvSpPr>
      <dsp:spPr>
        <a:xfrm>
          <a:off x="2916424" y="0"/>
          <a:ext cx="2548549" cy="640175"/>
        </a:xfrm>
        <a:prstGeom prst="chevron">
          <a:avLst>
            <a:gd name="adj" fmla="val 4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EDFB-EDD0-4081-9BFD-E50D9086732B}">
      <dsp:nvSpPr>
        <dsp:cNvPr id="0" name=""/>
        <dsp:cNvSpPr/>
      </dsp:nvSpPr>
      <dsp:spPr>
        <a:xfrm>
          <a:off x="359603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</a:t>
          </a:r>
          <a:r>
            <a:rPr lang="en-US" sz="1600" b="0" kern="1200" dirty="0"/>
            <a:t>ata Cleanup</a:t>
          </a:r>
          <a:endParaRPr lang="en-US" sz="1600" b="1" kern="1200" dirty="0"/>
        </a:p>
      </dsp:txBody>
      <dsp:txXfrm>
        <a:off x="3614787" y="178793"/>
        <a:ext cx="2114608" cy="602675"/>
      </dsp:txXfrm>
    </dsp:sp>
    <dsp:sp modelId="{70F7BF05-3199-43FF-B96D-23CF1E3AC337}">
      <dsp:nvSpPr>
        <dsp:cNvPr id="0" name=""/>
        <dsp:cNvSpPr/>
      </dsp:nvSpPr>
      <dsp:spPr>
        <a:xfrm>
          <a:off x="5827434" y="0"/>
          <a:ext cx="2548549" cy="64017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0A8B6-3B7D-4F4E-936F-2DF90A4DCBF7}">
      <dsp:nvSpPr>
        <dsp:cNvPr id="0" name=""/>
        <dsp:cNvSpPr/>
      </dsp:nvSpPr>
      <dsp:spPr>
        <a:xfrm>
          <a:off x="650704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</a:t>
          </a:r>
          <a:r>
            <a:rPr lang="en-US" sz="1600" b="0" kern="1200" dirty="0"/>
            <a:t>ata Exploration</a:t>
          </a:r>
          <a:endParaRPr lang="en-US" sz="1600" kern="1200" dirty="0"/>
        </a:p>
      </dsp:txBody>
      <dsp:txXfrm>
        <a:off x="6525797" y="178793"/>
        <a:ext cx="2114608" cy="602675"/>
      </dsp:txXfrm>
    </dsp:sp>
    <dsp:sp modelId="{A9EB5248-4BDB-4CBF-8D81-49345EE13153}">
      <dsp:nvSpPr>
        <dsp:cNvPr id="0" name=""/>
        <dsp:cNvSpPr/>
      </dsp:nvSpPr>
      <dsp:spPr>
        <a:xfrm>
          <a:off x="8738444" y="0"/>
          <a:ext cx="2548549" cy="640175"/>
        </a:xfrm>
        <a:prstGeom prst="chevron">
          <a:avLst>
            <a:gd name="adj" fmla="val 4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CD47-B805-446A-9946-0669664D6B11}">
      <dsp:nvSpPr>
        <dsp:cNvPr id="0" name=""/>
        <dsp:cNvSpPr/>
      </dsp:nvSpPr>
      <dsp:spPr>
        <a:xfrm>
          <a:off x="941805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</a:t>
          </a:r>
          <a:r>
            <a:rPr lang="en-US" sz="1600" b="0" kern="1200" dirty="0"/>
            <a:t>inear Regression</a:t>
          </a:r>
          <a:endParaRPr lang="en-US" sz="1600" b="1" kern="1200" dirty="0"/>
        </a:p>
      </dsp:txBody>
      <dsp:txXfrm>
        <a:off x="9436807" y="178793"/>
        <a:ext cx="2114608" cy="602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22850-328A-4F2F-9B85-10C9F4420B6D}">
      <dsp:nvSpPr>
        <dsp:cNvPr id="0" name=""/>
        <dsp:cNvSpPr/>
      </dsp:nvSpPr>
      <dsp:spPr>
        <a:xfrm>
          <a:off x="5414" y="0"/>
          <a:ext cx="2548549" cy="640175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D8666-B60C-4EC6-8FC2-C1370D1D6EDA}">
      <dsp:nvSpPr>
        <dsp:cNvPr id="0" name=""/>
        <dsp:cNvSpPr/>
      </dsp:nvSpPr>
      <dsp:spPr>
        <a:xfrm>
          <a:off x="68502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</a:t>
          </a:r>
          <a:r>
            <a:rPr lang="en-US" sz="1600" b="0" kern="1200" dirty="0"/>
            <a:t>se </a:t>
          </a:r>
          <a:r>
            <a:rPr lang="en-US" sz="1600" b="0" kern="1200" dirty="0" err="1"/>
            <a:t>SciKit</a:t>
          </a:r>
          <a:r>
            <a:rPr lang="en-US" sz="1600" b="0" kern="1200" dirty="0"/>
            <a:t>-Learn to predict weather</a:t>
          </a:r>
          <a:endParaRPr lang="en-US" sz="1600" b="1" kern="1200" dirty="0"/>
        </a:p>
      </dsp:txBody>
      <dsp:txXfrm>
        <a:off x="703777" y="178793"/>
        <a:ext cx="2114608" cy="602675"/>
      </dsp:txXfrm>
    </dsp:sp>
    <dsp:sp modelId="{5DA723C0-3532-49A9-A244-0B4385F558CB}">
      <dsp:nvSpPr>
        <dsp:cNvPr id="0" name=""/>
        <dsp:cNvSpPr/>
      </dsp:nvSpPr>
      <dsp:spPr>
        <a:xfrm>
          <a:off x="2916424" y="0"/>
          <a:ext cx="2548549" cy="640175"/>
        </a:xfrm>
        <a:prstGeom prst="chevron">
          <a:avLst>
            <a:gd name="adj" fmla="val 4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EDFB-EDD0-4081-9BFD-E50D9086732B}">
      <dsp:nvSpPr>
        <dsp:cNvPr id="0" name=""/>
        <dsp:cNvSpPr/>
      </dsp:nvSpPr>
      <dsp:spPr>
        <a:xfrm>
          <a:off x="359603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</a:t>
          </a:r>
          <a:r>
            <a:rPr lang="en-US" sz="1600" b="0" kern="1200" dirty="0"/>
            <a:t>nderstanding Neural Networks</a:t>
          </a:r>
          <a:endParaRPr lang="en-US" sz="1600" kern="1200" dirty="0"/>
        </a:p>
      </dsp:txBody>
      <dsp:txXfrm>
        <a:off x="3614787" y="178793"/>
        <a:ext cx="2114608" cy="602675"/>
      </dsp:txXfrm>
    </dsp:sp>
    <dsp:sp modelId="{70F7BF05-3199-43FF-B96D-23CF1E3AC337}">
      <dsp:nvSpPr>
        <dsp:cNvPr id="0" name=""/>
        <dsp:cNvSpPr/>
      </dsp:nvSpPr>
      <dsp:spPr>
        <a:xfrm>
          <a:off x="5827434" y="0"/>
          <a:ext cx="2548549" cy="64017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0A8B6-3B7D-4F4E-936F-2DF90A4DCBF7}">
      <dsp:nvSpPr>
        <dsp:cNvPr id="0" name=""/>
        <dsp:cNvSpPr/>
      </dsp:nvSpPr>
      <dsp:spPr>
        <a:xfrm>
          <a:off x="650704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</a:t>
          </a:r>
          <a:r>
            <a:rPr lang="en-US" sz="1600" b="0" kern="1200" dirty="0"/>
            <a:t>pplication and Testing</a:t>
          </a:r>
        </a:p>
      </dsp:txBody>
      <dsp:txXfrm>
        <a:off x="6525797" y="178793"/>
        <a:ext cx="2114608" cy="602675"/>
      </dsp:txXfrm>
    </dsp:sp>
    <dsp:sp modelId="{A9EB5248-4BDB-4CBF-8D81-49345EE13153}">
      <dsp:nvSpPr>
        <dsp:cNvPr id="0" name=""/>
        <dsp:cNvSpPr/>
      </dsp:nvSpPr>
      <dsp:spPr>
        <a:xfrm>
          <a:off x="8738444" y="0"/>
          <a:ext cx="2548549" cy="640175"/>
        </a:xfrm>
        <a:prstGeom prst="chevron">
          <a:avLst>
            <a:gd name="adj" fmla="val 4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CD47-B805-446A-9946-0669664D6B11}">
      <dsp:nvSpPr>
        <dsp:cNvPr id="0" name=""/>
        <dsp:cNvSpPr/>
      </dsp:nvSpPr>
      <dsp:spPr>
        <a:xfrm>
          <a:off x="941805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Visualizations</a:t>
          </a:r>
          <a:endParaRPr lang="en-US" sz="1600" b="0" kern="1200" dirty="0"/>
        </a:p>
      </dsp:txBody>
      <dsp:txXfrm>
        <a:off x="9436807" y="178793"/>
        <a:ext cx="2114608" cy="60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9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clouds in the background&#10;&#10;Description automatically generated">
            <a:extLst>
              <a:ext uri="{FF2B5EF4-FFF2-40B4-BE49-F238E27FC236}">
                <a16:creationId xmlns:a16="http://schemas.microsoft.com/office/drawing/2014/main" id="{6FE12038-1529-4C8B-B3DC-A74DEE111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EA626-5C29-4974-A3DF-46A15A5C4CBE}"/>
              </a:ext>
            </a:extLst>
          </p:cNvPr>
          <p:cNvSpPr/>
          <p:nvPr/>
        </p:nvSpPr>
        <p:spPr>
          <a:xfrm>
            <a:off x="0" y="5094514"/>
            <a:ext cx="12192000" cy="1763486"/>
          </a:xfrm>
          <a:prstGeom prst="rect">
            <a:avLst/>
          </a:prstGeom>
          <a:solidFill>
            <a:schemeClr val="bg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1"/>
                </a:solidFill>
              </a:rPr>
              <a:t>   </a:t>
            </a:r>
            <a:r>
              <a:rPr lang="en-US" sz="4400" dirty="0">
                <a:solidFill>
                  <a:schemeClr val="tx1"/>
                </a:solidFill>
              </a:rPr>
              <a:t>Weather Prediction Machine Learning Model</a:t>
            </a:r>
            <a:endParaRPr lang="en-US" sz="5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    UFT Data Analytics Bootcamp July 2020 - 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28358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5820F9-A7CC-44A6-A563-8A9DF52D370B}"/>
              </a:ext>
            </a:extLst>
          </p:cNvPr>
          <p:cNvSpPr/>
          <p:nvPr/>
        </p:nvSpPr>
        <p:spPr>
          <a:xfrm>
            <a:off x="9168095" y="3211676"/>
            <a:ext cx="2105076" cy="32635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Chevron 3">
            <a:extLst>
              <a:ext uri="{FF2B5EF4-FFF2-40B4-BE49-F238E27FC236}">
                <a16:creationId xmlns:a16="http://schemas.microsoft.com/office/drawing/2014/main" id="{B7DFCD73-916F-4A2D-A056-E7B34644CE92}"/>
              </a:ext>
            </a:extLst>
          </p:cNvPr>
          <p:cNvSpPr/>
          <p:nvPr/>
        </p:nvSpPr>
        <p:spPr>
          <a:xfrm>
            <a:off x="918830" y="3949952"/>
            <a:ext cx="2042102" cy="89348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Chevron 4">
            <a:extLst>
              <a:ext uri="{FF2B5EF4-FFF2-40B4-BE49-F238E27FC236}">
                <a16:creationId xmlns:a16="http://schemas.microsoft.com/office/drawing/2014/main" id="{4CF8D0D0-6441-486C-A0F6-46AC1DAFA444}"/>
              </a:ext>
            </a:extLst>
          </p:cNvPr>
          <p:cNvSpPr/>
          <p:nvPr/>
        </p:nvSpPr>
        <p:spPr>
          <a:xfrm>
            <a:off x="2987884" y="3522502"/>
            <a:ext cx="2042102" cy="89348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Chevron 5">
            <a:extLst>
              <a:ext uri="{FF2B5EF4-FFF2-40B4-BE49-F238E27FC236}">
                <a16:creationId xmlns:a16="http://schemas.microsoft.com/office/drawing/2014/main" id="{20B2BC94-7450-4955-84E1-01FC96D14464}"/>
              </a:ext>
            </a:extLst>
          </p:cNvPr>
          <p:cNvSpPr/>
          <p:nvPr/>
        </p:nvSpPr>
        <p:spPr>
          <a:xfrm>
            <a:off x="5056938" y="3095054"/>
            <a:ext cx="2042102" cy="89348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Chevron 6">
            <a:extLst>
              <a:ext uri="{FF2B5EF4-FFF2-40B4-BE49-F238E27FC236}">
                <a16:creationId xmlns:a16="http://schemas.microsoft.com/office/drawing/2014/main" id="{3E5D2FD8-F83D-45B9-9F8A-5B6582400446}"/>
              </a:ext>
            </a:extLst>
          </p:cNvPr>
          <p:cNvSpPr/>
          <p:nvPr/>
        </p:nvSpPr>
        <p:spPr>
          <a:xfrm>
            <a:off x="7125992" y="2667605"/>
            <a:ext cx="2042102" cy="89348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Chevron 7">
            <a:extLst>
              <a:ext uri="{FF2B5EF4-FFF2-40B4-BE49-F238E27FC236}">
                <a16:creationId xmlns:a16="http://schemas.microsoft.com/office/drawing/2014/main" id="{17AEF714-D2A9-4860-8AA1-613261992885}"/>
              </a:ext>
            </a:extLst>
          </p:cNvPr>
          <p:cNvSpPr/>
          <p:nvPr/>
        </p:nvSpPr>
        <p:spPr>
          <a:xfrm>
            <a:off x="9195048" y="2240156"/>
            <a:ext cx="2042102" cy="89348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4F9C76-DC61-4063-BBEF-DAA5AEDD4FDB}"/>
              </a:ext>
            </a:extLst>
          </p:cNvPr>
          <p:cNvSpPr/>
          <p:nvPr/>
        </p:nvSpPr>
        <p:spPr>
          <a:xfrm>
            <a:off x="7099041" y="3654420"/>
            <a:ext cx="2069053" cy="2820777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9EB8D9-662E-4F45-AB00-D98C824958FE}"/>
              </a:ext>
            </a:extLst>
          </p:cNvPr>
          <p:cNvSpPr/>
          <p:nvPr/>
        </p:nvSpPr>
        <p:spPr>
          <a:xfrm>
            <a:off x="5029988" y="4096384"/>
            <a:ext cx="2069054" cy="23788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102C4C-6D53-4249-9391-C46890A40B64}"/>
              </a:ext>
            </a:extLst>
          </p:cNvPr>
          <p:cNvSpPr/>
          <p:nvPr/>
        </p:nvSpPr>
        <p:spPr>
          <a:xfrm>
            <a:off x="2987884" y="4492343"/>
            <a:ext cx="2042102" cy="19828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F9D139-EE67-4528-81FA-B74BF866FDEC}"/>
              </a:ext>
            </a:extLst>
          </p:cNvPr>
          <p:cNvSpPr/>
          <p:nvPr/>
        </p:nvSpPr>
        <p:spPr>
          <a:xfrm>
            <a:off x="932387" y="4903474"/>
            <a:ext cx="2055497" cy="1571722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D48B11-3554-46B8-B876-C26C6B772C70}"/>
              </a:ext>
            </a:extLst>
          </p:cNvPr>
          <p:cNvSpPr txBox="1"/>
          <p:nvPr/>
        </p:nvSpPr>
        <p:spPr>
          <a:xfrm>
            <a:off x="1302712" y="4135085"/>
            <a:ext cx="1469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1. Data Normalization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CDABC5-03B6-4535-B1D7-F679BCC8B540}"/>
              </a:ext>
            </a:extLst>
          </p:cNvPr>
          <p:cNvSpPr txBox="1"/>
          <p:nvPr/>
        </p:nvSpPr>
        <p:spPr>
          <a:xfrm>
            <a:off x="3507694" y="3707636"/>
            <a:ext cx="133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2. Creating the LSTM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D86667-BB10-479F-9D27-A90A0ABA4CEE}"/>
              </a:ext>
            </a:extLst>
          </p:cNvPr>
          <p:cNvSpPr txBox="1"/>
          <p:nvPr/>
        </p:nvSpPr>
        <p:spPr>
          <a:xfrm>
            <a:off x="5412259" y="3280187"/>
            <a:ext cx="14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3. Model Compilation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3D5652-B3A0-4293-A401-0A1034C8F35E}"/>
              </a:ext>
            </a:extLst>
          </p:cNvPr>
          <p:cNvSpPr txBox="1"/>
          <p:nvPr/>
        </p:nvSpPr>
        <p:spPr>
          <a:xfrm>
            <a:off x="7559302" y="2852738"/>
            <a:ext cx="139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4. Algorithm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Training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97D74E-20A2-4FB5-AED1-CFA2CE9F3AB1}"/>
              </a:ext>
            </a:extLst>
          </p:cNvPr>
          <p:cNvSpPr txBox="1"/>
          <p:nvPr/>
        </p:nvSpPr>
        <p:spPr>
          <a:xfrm>
            <a:off x="9714857" y="2425289"/>
            <a:ext cx="1220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5. Testing/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Prediction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FDB588-F68E-4D94-B480-7BEBDDD0CFA8}"/>
              </a:ext>
            </a:extLst>
          </p:cNvPr>
          <p:cNvSpPr txBox="1"/>
          <p:nvPr/>
        </p:nvSpPr>
        <p:spPr>
          <a:xfrm>
            <a:off x="1104169" y="5116178"/>
            <a:ext cx="1856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Normalized the data on a scale from 0 to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Convert our data into three-dimensional format accepted by LSTM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7975E4-0FDB-4DA1-890A-F6353BFCAFE4}"/>
              </a:ext>
            </a:extLst>
          </p:cNvPr>
          <p:cNvSpPr txBox="1"/>
          <p:nvPr/>
        </p:nvSpPr>
        <p:spPr>
          <a:xfrm>
            <a:off x="3070438" y="4692113"/>
            <a:ext cx="1879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Defined the LSTM model as a sequential model with four LSTM layers followed by a dense layer that predicts the future data. Imported and applied the relevant tools from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Keras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73E825-72E6-43B7-B47E-0B5479F9D906}"/>
              </a:ext>
            </a:extLst>
          </p:cNvPr>
          <p:cNvSpPr txBox="1"/>
          <p:nvPr/>
        </p:nvSpPr>
        <p:spPr>
          <a:xfrm>
            <a:off x="5135563" y="4268048"/>
            <a:ext cx="1879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Defined the “mean squared error” as our loss function and to reduce the loss or to optimize the algorithm, we use the “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adam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” optimizer..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78D16F-BF11-4042-B6F7-3EAD3BD28DDB}"/>
              </a:ext>
            </a:extLst>
          </p:cNvPr>
          <p:cNvSpPr txBox="1"/>
          <p:nvPr/>
        </p:nvSpPr>
        <p:spPr>
          <a:xfrm>
            <a:off x="7200688" y="3843983"/>
            <a:ext cx="1879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Call the fit method on the LSTM model we defined in the previous steps and passed in our training  dataset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 tested the accuracy of the training by measuring statistics such as MSE, RMSE, Mean Forecast Error and r2_score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E1C641-4702-43DD-912F-D00D4372BBA5}"/>
              </a:ext>
            </a:extLst>
          </p:cNvPr>
          <p:cNvSpPr txBox="1"/>
          <p:nvPr/>
        </p:nvSpPr>
        <p:spPr>
          <a:xfrm>
            <a:off x="9265812" y="3419918"/>
            <a:ext cx="1879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Tested the performance of our algorithm by repeated the same process on the testing dataset and finally we called on the “predict” method on the model that we trained.</a:t>
            </a: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Exported the forecasts for further analysis and comparison against ARIMA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0124CEFB-7682-4E07-8B7C-DBEA1A71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Deep Dive – LSTM Neural Network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36646E-B021-4587-B28E-7264FF518EDB}"/>
              </a:ext>
            </a:extLst>
          </p:cNvPr>
          <p:cNvSpPr txBox="1"/>
          <p:nvPr/>
        </p:nvSpPr>
        <p:spPr>
          <a:xfrm>
            <a:off x="674838" y="2209772"/>
            <a:ext cx="61460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LSTM (Long Short-Term Memory network) </a:t>
            </a:r>
            <a:r>
              <a:rPr lang="en-US" sz="1400" dirty="0"/>
              <a:t>is a type of recurrent neural network capable of remembering the past information and while predicting the future values, it takes this past information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59121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015C3BD9-63DA-4327-8E12-320DD83F0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F01C47-1F58-40A0-B2A2-83814BDDA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68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00C24-4B48-4B6A-86DA-A4052D9A3D8A}"/>
              </a:ext>
            </a:extLst>
          </p:cNvPr>
          <p:cNvSpPr txBox="1"/>
          <p:nvPr/>
        </p:nvSpPr>
        <p:spPr>
          <a:xfrm>
            <a:off x="1767840" y="2560320"/>
            <a:ext cx="957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 </a:t>
            </a:r>
            <a:r>
              <a:rPr lang="en-US" sz="4800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B0C8331C-E012-42C9-A9CD-0639CDD4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39B24AD-2082-4223-85E5-EEA7E19BFB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7000">
                <a:schemeClr val="accent2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9E2FD-5D56-44DA-9572-A5B7C515B7F2}"/>
              </a:ext>
            </a:extLst>
          </p:cNvPr>
          <p:cNvSpPr txBox="1"/>
          <p:nvPr/>
        </p:nvSpPr>
        <p:spPr>
          <a:xfrm>
            <a:off x="539541" y="44927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18DC40-FD1A-44A9-8659-62215094FBFF}"/>
              </a:ext>
            </a:extLst>
          </p:cNvPr>
          <p:cNvGrpSpPr/>
          <p:nvPr/>
        </p:nvGrpSpPr>
        <p:grpSpPr>
          <a:xfrm>
            <a:off x="979668" y="1834919"/>
            <a:ext cx="7427214" cy="812413"/>
            <a:chOff x="5616952" y="2519949"/>
            <a:chExt cx="7427214" cy="81241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AB0F08-E3A7-46A4-B27E-5C713A2AEBEC}"/>
                </a:ext>
              </a:extLst>
            </p:cNvPr>
            <p:cNvGrpSpPr/>
            <p:nvPr/>
          </p:nvGrpSpPr>
          <p:grpSpPr>
            <a:xfrm>
              <a:off x="6442238" y="2630866"/>
              <a:ext cx="6601928" cy="701496"/>
              <a:chOff x="6751979" y="1666120"/>
              <a:chExt cx="6601928" cy="70149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2D4B9C-F872-4C04-8879-7F0FF8B90AED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C81C4D-C033-4F7B-A7A5-8FDD5DF74E12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6601928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Summary &amp; sources of information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41C07B-CE27-4A50-8F44-11907657585D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2FFEB2-872F-4984-8D42-F1366A304F61}"/>
              </a:ext>
            </a:extLst>
          </p:cNvPr>
          <p:cNvGrpSpPr/>
          <p:nvPr/>
        </p:nvGrpSpPr>
        <p:grpSpPr>
          <a:xfrm>
            <a:off x="979668" y="2935296"/>
            <a:ext cx="5351450" cy="812413"/>
            <a:chOff x="5616952" y="2519949"/>
            <a:chExt cx="5351450" cy="8124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7E32B76-7890-487B-A580-930FAA958E79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AA2BF6-67E4-4374-BF19-93B54FDE39D7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D5419A-FA12-47A3-BE9F-670AAC09CB6E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Process Summary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F8357E-350D-496C-BB2A-C044C7AAA5DC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81E8B4-5465-4D08-940E-728467330DD6}"/>
              </a:ext>
            </a:extLst>
          </p:cNvPr>
          <p:cNvGrpSpPr/>
          <p:nvPr/>
        </p:nvGrpSpPr>
        <p:grpSpPr>
          <a:xfrm>
            <a:off x="979668" y="4035673"/>
            <a:ext cx="5351450" cy="812413"/>
            <a:chOff x="5616952" y="2519949"/>
            <a:chExt cx="5351450" cy="81241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47B1BB-9C0C-428E-BF91-9217755FA9CC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C4B6AA-7BEE-4C77-9EFA-4ABBA3DD3F9E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AC7CE6-F4CF-4120-9566-A931EBA1D3CC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67F223-4D5A-4DDA-8B3A-E105ED271F23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B63DE7-A20A-4AAB-88B0-FDAB0742A184}"/>
              </a:ext>
            </a:extLst>
          </p:cNvPr>
          <p:cNvGrpSpPr/>
          <p:nvPr/>
        </p:nvGrpSpPr>
        <p:grpSpPr>
          <a:xfrm>
            <a:off x="979668" y="5136049"/>
            <a:ext cx="5351450" cy="812413"/>
            <a:chOff x="5616952" y="2519949"/>
            <a:chExt cx="5351450" cy="81241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AF6E3AC-5D98-41B9-9A27-67E4FD3D3196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A90157-578C-4000-9297-8D84504FC8CD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C8EE0F-688A-442E-ACCD-ABD37E8482E0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2451D9E-1BCA-42C4-BAAB-9047BB0EA06F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6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B0C8331C-E012-42C9-A9CD-0639CDD4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2DF25D8-E285-46DC-A82A-58B0DC16005D}"/>
              </a:ext>
            </a:extLst>
          </p:cNvPr>
          <p:cNvSpPr txBox="1">
            <a:spLocks/>
          </p:cNvSpPr>
          <p:nvPr/>
        </p:nvSpPr>
        <p:spPr>
          <a:xfrm>
            <a:off x="137156" y="2924288"/>
            <a:ext cx="11985567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Summary &amp; sources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40651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&amp; sources of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AF2F-13C6-4FD2-BDED-C23FBB76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BCC572-A888-4ECB-985C-B9F8E4678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827757"/>
              </p:ext>
            </p:extLst>
          </p:nvPr>
        </p:nvGraphicFramePr>
        <p:xfrm>
          <a:off x="573742" y="2133600"/>
          <a:ext cx="11134164" cy="422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51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015C3BD9-63DA-4327-8E12-320DD83F0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137156" y="2924288"/>
            <a:ext cx="11985567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Process Summary</a:t>
            </a:r>
          </a:p>
        </p:txBody>
      </p:sp>
    </p:spTree>
    <p:extLst>
      <p:ext uri="{BB962C8B-B14F-4D97-AF65-F5344CB8AC3E}">
        <p14:creationId xmlns:p14="http://schemas.microsoft.com/office/powerpoint/2010/main" val="95328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B0AE60-C69C-4D98-9F4C-49597FB43D04}"/>
              </a:ext>
            </a:extLst>
          </p:cNvPr>
          <p:cNvSpPr txBox="1">
            <a:spLocks/>
          </p:cNvSpPr>
          <p:nvPr/>
        </p:nvSpPr>
        <p:spPr>
          <a:xfrm>
            <a:off x="927847" y="2072063"/>
            <a:ext cx="10515600" cy="636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1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FDC7B82-0BFA-4681-B742-83994C2E6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509223"/>
              </p:ext>
            </p:extLst>
          </p:nvPr>
        </p:nvGraphicFramePr>
        <p:xfrm>
          <a:off x="278296" y="2682580"/>
          <a:ext cx="11913704" cy="34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summary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5419C9-5E5B-4B37-9615-786956EA0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446971"/>
              </p:ext>
            </p:extLst>
          </p:nvPr>
        </p:nvGraphicFramePr>
        <p:xfrm>
          <a:off x="572246" y="2141117"/>
          <a:ext cx="11341457" cy="46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04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summary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679508B-650A-472B-B329-DC98113F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53" y="2089115"/>
            <a:ext cx="11434028" cy="3945925"/>
          </a:xfrm>
        </p:spPr>
        <p:txBody>
          <a:bodyPr>
            <a:normAutofit/>
          </a:bodyPr>
          <a:lstStyle/>
          <a:p>
            <a:r>
              <a:rPr lang="en-US" sz="1800" dirty="0"/>
              <a:t>The following diagram provides a summary of the process: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AF2F-13C6-4FD2-BDED-C23FBB76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036312"/>
            <a:ext cx="2743200" cy="365125"/>
          </a:xfrm>
        </p:spPr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93F04-1AF3-492E-85F8-911E3DC9CD6D}"/>
              </a:ext>
            </a:extLst>
          </p:cNvPr>
          <p:cNvSpPr/>
          <p:nvPr/>
        </p:nvSpPr>
        <p:spPr>
          <a:xfrm>
            <a:off x="6225816" y="3406213"/>
            <a:ext cx="2472931" cy="1137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6AF65ED-4021-4369-A112-D680F9127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3463626"/>
              </p:ext>
            </p:extLst>
          </p:nvPr>
        </p:nvGraphicFramePr>
        <p:xfrm>
          <a:off x="523653" y="2589817"/>
          <a:ext cx="11575581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BFD11F-0A35-41C4-837A-693B7365194F}"/>
              </a:ext>
            </a:extLst>
          </p:cNvPr>
          <p:cNvSpPr/>
          <p:nvPr/>
        </p:nvSpPr>
        <p:spPr>
          <a:xfrm>
            <a:off x="3310465" y="3429926"/>
            <a:ext cx="2472931" cy="1137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9E0026-D496-44EA-88BF-1BD8CDFF7AB3}"/>
              </a:ext>
            </a:extLst>
          </p:cNvPr>
          <p:cNvSpPr/>
          <p:nvPr/>
        </p:nvSpPr>
        <p:spPr>
          <a:xfrm>
            <a:off x="493059" y="3429925"/>
            <a:ext cx="2472931" cy="11378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BB7C7-F1EB-4636-8727-806B4681CF9C}"/>
              </a:ext>
            </a:extLst>
          </p:cNvPr>
          <p:cNvSpPr txBox="1"/>
          <p:nvPr/>
        </p:nvSpPr>
        <p:spPr>
          <a:xfrm>
            <a:off x="577902" y="3429926"/>
            <a:ext cx="22589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Gathering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Extracting the relevant data points and loading into a </a:t>
            </a:r>
            <a:r>
              <a:rPr lang="en-US" sz="1200" dirty="0" err="1">
                <a:solidFill>
                  <a:schemeClr val="tx1"/>
                </a:solidFill>
              </a:rPr>
              <a:t>dataframe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F928D-F079-45CD-A1C4-0441BE0AF397}"/>
              </a:ext>
            </a:extLst>
          </p:cNvPr>
          <p:cNvSpPr txBox="1"/>
          <p:nvPr/>
        </p:nvSpPr>
        <p:spPr>
          <a:xfrm>
            <a:off x="3439589" y="3406214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Processing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3BAE4-4698-44DE-9517-E41B1E0265D2}"/>
              </a:ext>
            </a:extLst>
          </p:cNvPr>
          <p:cNvSpPr txBox="1"/>
          <p:nvPr/>
        </p:nvSpPr>
        <p:spPr>
          <a:xfrm>
            <a:off x="6280531" y="3406213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Exploration 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1FBD5B-76C0-4659-9CE8-9CAD958FF540}"/>
              </a:ext>
            </a:extLst>
          </p:cNvPr>
          <p:cNvSpPr txBox="1"/>
          <p:nvPr/>
        </p:nvSpPr>
        <p:spPr>
          <a:xfrm>
            <a:off x="6299380" y="3703869"/>
            <a:ext cx="2297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Understanding and </a:t>
            </a:r>
            <a:r>
              <a:rPr lang="en-US" sz="1400" dirty="0" err="1"/>
              <a:t>analysing</a:t>
            </a:r>
            <a:r>
              <a:rPr lang="en-US" sz="1400" dirty="0"/>
              <a:t> the data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A7E5FE-649F-4C0C-A22A-C8BC6EFA763A}"/>
              </a:ext>
            </a:extLst>
          </p:cNvPr>
          <p:cNvSpPr txBox="1"/>
          <p:nvPr/>
        </p:nvSpPr>
        <p:spPr>
          <a:xfrm>
            <a:off x="3526766" y="3797039"/>
            <a:ext cx="21026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Cleanse, standardize,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group, sort and validate the data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574F4E-5E57-40BB-8834-74688B8BDD04}"/>
              </a:ext>
            </a:extLst>
          </p:cNvPr>
          <p:cNvSpPr/>
          <p:nvPr/>
        </p:nvSpPr>
        <p:spPr>
          <a:xfrm>
            <a:off x="9141167" y="3489456"/>
            <a:ext cx="2472931" cy="10545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Regression Model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 the available data to build the relationship/linear regression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706FF-0461-4C55-B95F-245B3035DB56}"/>
              </a:ext>
            </a:extLst>
          </p:cNvPr>
          <p:cNvSpPr/>
          <p:nvPr/>
        </p:nvSpPr>
        <p:spPr>
          <a:xfrm>
            <a:off x="6084263" y="5444107"/>
            <a:ext cx="2472931" cy="1137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26965A0-4BE7-4F30-9217-DD23C2273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16902"/>
              </p:ext>
            </p:extLst>
          </p:nvPr>
        </p:nvGraphicFramePr>
        <p:xfrm>
          <a:off x="382100" y="4627711"/>
          <a:ext cx="11575581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EB36899-66DE-40DA-8DFE-C78FDB3616D3}"/>
              </a:ext>
            </a:extLst>
          </p:cNvPr>
          <p:cNvSpPr/>
          <p:nvPr/>
        </p:nvSpPr>
        <p:spPr>
          <a:xfrm>
            <a:off x="3168912" y="5467820"/>
            <a:ext cx="2472931" cy="1137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D502B-1B68-4542-BFBD-C8B3049292A7}"/>
              </a:ext>
            </a:extLst>
          </p:cNvPr>
          <p:cNvSpPr/>
          <p:nvPr/>
        </p:nvSpPr>
        <p:spPr>
          <a:xfrm>
            <a:off x="351506" y="5467819"/>
            <a:ext cx="2472931" cy="11378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ACD431-8423-4295-9C95-3C002E78E32B}"/>
              </a:ext>
            </a:extLst>
          </p:cNvPr>
          <p:cNvSpPr txBox="1"/>
          <p:nvPr/>
        </p:nvSpPr>
        <p:spPr>
          <a:xfrm>
            <a:off x="561713" y="5467820"/>
            <a:ext cx="2133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SciKit</a:t>
            </a:r>
            <a:r>
              <a:rPr lang="en-US" sz="1400" b="1" dirty="0">
                <a:solidFill>
                  <a:schemeClr val="tx1"/>
                </a:solidFill>
              </a:rPr>
              <a:t>-Learn 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 </a:t>
            </a:r>
            <a:r>
              <a:rPr lang="en-US" sz="1400" dirty="0" err="1">
                <a:solidFill>
                  <a:schemeClr val="tx1"/>
                </a:solidFill>
              </a:rPr>
              <a:t>SciKit</a:t>
            </a:r>
            <a:r>
              <a:rPr lang="en-US" sz="1400" dirty="0">
                <a:solidFill>
                  <a:schemeClr val="tx1"/>
                </a:solidFill>
              </a:rPr>
              <a:t>-Learn to create a prediction model and test it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EBC9A8-F78E-404E-98F6-E8669D8FFC51}"/>
              </a:ext>
            </a:extLst>
          </p:cNvPr>
          <p:cNvSpPr txBox="1"/>
          <p:nvPr/>
        </p:nvSpPr>
        <p:spPr>
          <a:xfrm>
            <a:off x="3298036" y="5444108"/>
            <a:ext cx="213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Neural networks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DEA9EC-6CC8-4005-92BC-A550FA6455A4}"/>
              </a:ext>
            </a:extLst>
          </p:cNvPr>
          <p:cNvSpPr txBox="1"/>
          <p:nvPr/>
        </p:nvSpPr>
        <p:spPr>
          <a:xfrm>
            <a:off x="6138978" y="5444107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Neural networks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9168B0-58DD-4201-8609-948C5D420817}"/>
              </a:ext>
            </a:extLst>
          </p:cNvPr>
          <p:cNvSpPr txBox="1"/>
          <p:nvPr/>
        </p:nvSpPr>
        <p:spPr>
          <a:xfrm>
            <a:off x="6157827" y="5741763"/>
            <a:ext cx="229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Application and testing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F30AA9-622C-4757-AE9F-EE02A6188083}"/>
              </a:ext>
            </a:extLst>
          </p:cNvPr>
          <p:cNvSpPr txBox="1"/>
          <p:nvPr/>
        </p:nvSpPr>
        <p:spPr>
          <a:xfrm>
            <a:off x="3385213" y="5834933"/>
            <a:ext cx="21026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Understand the application of neural networks to the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56D417-166C-4344-BC17-01F0E50169B5}"/>
              </a:ext>
            </a:extLst>
          </p:cNvPr>
          <p:cNvSpPr/>
          <p:nvPr/>
        </p:nvSpPr>
        <p:spPr>
          <a:xfrm>
            <a:off x="8999614" y="5527350"/>
            <a:ext cx="2472931" cy="1054596"/>
          </a:xfrm>
          <a:prstGeom prst="rect">
            <a:avLst/>
          </a:prstGeom>
          <a:solidFill>
            <a:srgbClr val="D8D8D8"/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Tableau to create interactive dashboards to present our findings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16C872E-8814-4A7E-957B-3848B0851DA8}"/>
              </a:ext>
            </a:extLst>
          </p:cNvPr>
          <p:cNvSpPr/>
          <p:nvPr/>
        </p:nvSpPr>
        <p:spPr>
          <a:xfrm>
            <a:off x="760772" y="2302933"/>
            <a:ext cx="2258568" cy="1873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CA76410-96AB-4521-8FAC-A5E95843C3EE}"/>
              </a:ext>
            </a:extLst>
          </p:cNvPr>
          <p:cNvSpPr/>
          <p:nvPr/>
        </p:nvSpPr>
        <p:spPr>
          <a:xfrm>
            <a:off x="3429594" y="2308117"/>
            <a:ext cx="2242747" cy="18739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E95AD6B-F8DE-4403-AA42-CDE14BCAA790}"/>
              </a:ext>
            </a:extLst>
          </p:cNvPr>
          <p:cNvSpPr/>
          <p:nvPr/>
        </p:nvSpPr>
        <p:spPr>
          <a:xfrm>
            <a:off x="6102460" y="2302933"/>
            <a:ext cx="2242747" cy="18739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7D05080-BFD3-4090-867B-9EA69D4AB2B1}"/>
              </a:ext>
            </a:extLst>
          </p:cNvPr>
          <p:cNvSpPr/>
          <p:nvPr/>
        </p:nvSpPr>
        <p:spPr>
          <a:xfrm>
            <a:off x="8779318" y="2265179"/>
            <a:ext cx="2258568" cy="18739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1BECC-F5E2-44B6-AD30-845B9727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 – ARIMA 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9EA0F2-F47A-45D9-ACBD-7AC6D578573F}"/>
              </a:ext>
            </a:extLst>
          </p:cNvPr>
          <p:cNvGrpSpPr/>
          <p:nvPr/>
        </p:nvGrpSpPr>
        <p:grpSpPr>
          <a:xfrm>
            <a:off x="8756796" y="3496239"/>
            <a:ext cx="2973188" cy="2712651"/>
            <a:chOff x="910323" y="1688950"/>
            <a:chExt cx="2973188" cy="452596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D6AF129-11D4-461A-B635-743819B86BDC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B5435F6-FC1B-490B-8D90-DA2C26006EB6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DB18B9E-527D-4DFB-96C5-BA4D0A0DBCD9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9A2B5B4-56C5-4CA1-B0C6-F7CBFAC80042}"/>
              </a:ext>
            </a:extLst>
          </p:cNvPr>
          <p:cNvSpPr/>
          <p:nvPr/>
        </p:nvSpPr>
        <p:spPr>
          <a:xfrm>
            <a:off x="8349119" y="4581201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07C247-45C9-4C18-B453-84264A48DCBC}"/>
              </a:ext>
            </a:extLst>
          </p:cNvPr>
          <p:cNvGrpSpPr/>
          <p:nvPr/>
        </p:nvGrpSpPr>
        <p:grpSpPr>
          <a:xfrm>
            <a:off x="6083929" y="3496239"/>
            <a:ext cx="2973188" cy="2712651"/>
            <a:chOff x="910323" y="1688950"/>
            <a:chExt cx="2973188" cy="452596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68DD58-6CF3-4133-ADED-DEA4C8DCF7C6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AA49E7-DE27-4863-8248-9F9F7F834437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141B30-ECE7-4FE7-B922-E54579DDABDD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B0B85-F144-4D4B-8494-FFE47726547D}"/>
              </a:ext>
            </a:extLst>
          </p:cNvPr>
          <p:cNvSpPr/>
          <p:nvPr/>
        </p:nvSpPr>
        <p:spPr>
          <a:xfrm>
            <a:off x="5693508" y="4549046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D08134-CDC8-441B-81FB-46B2783222E4}"/>
              </a:ext>
            </a:extLst>
          </p:cNvPr>
          <p:cNvGrpSpPr/>
          <p:nvPr/>
        </p:nvGrpSpPr>
        <p:grpSpPr>
          <a:xfrm>
            <a:off x="3411062" y="3496239"/>
            <a:ext cx="2973188" cy="2712651"/>
            <a:chOff x="910323" y="1688950"/>
            <a:chExt cx="2973188" cy="452596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CD07723-8551-4E84-A73C-511BE64DB242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9D5F636-33A0-49BC-A4A3-A3E22760CF40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AB760F2-4F5B-434C-947E-9E2BF4A93D5F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AE90591-B9C1-4E90-9C84-F4897AD0D702}"/>
              </a:ext>
            </a:extLst>
          </p:cNvPr>
          <p:cNvSpPr/>
          <p:nvPr/>
        </p:nvSpPr>
        <p:spPr>
          <a:xfrm>
            <a:off x="3035660" y="4538935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C51554-01BE-46E0-82F6-9D82489F8CF6}"/>
              </a:ext>
            </a:extLst>
          </p:cNvPr>
          <p:cNvGrpSpPr/>
          <p:nvPr/>
        </p:nvGrpSpPr>
        <p:grpSpPr>
          <a:xfrm>
            <a:off x="771981" y="3523983"/>
            <a:ext cx="2939402" cy="2664562"/>
            <a:chOff x="944109" y="1735238"/>
            <a:chExt cx="2939402" cy="444572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7C7F6C-4FBE-494E-AA9E-CA7A783B1C8D}"/>
                </a:ext>
              </a:extLst>
            </p:cNvPr>
            <p:cNvSpPr/>
            <p:nvPr/>
          </p:nvSpPr>
          <p:spPr>
            <a:xfrm>
              <a:off x="944109" y="1735238"/>
              <a:ext cx="2222382" cy="4445729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  <a:gd name="connsiteX0" fmla="*/ 1409700 w 1409700"/>
                <a:gd name="connsiteY0" fmla="*/ 1305137 h 2058352"/>
                <a:gd name="connsiteX1" fmla="*/ 1409700 w 1409700"/>
                <a:gd name="connsiteY1" fmla="*/ 1834515 h 2058352"/>
                <a:gd name="connsiteX2" fmla="*/ 1185863 w 1409700"/>
                <a:gd name="connsiteY2" fmla="*/ 2058353 h 2058352"/>
                <a:gd name="connsiteX3" fmla="*/ 223838 w 1409700"/>
                <a:gd name="connsiteY3" fmla="*/ 2058353 h 2058352"/>
                <a:gd name="connsiteX4" fmla="*/ 0 w 1409700"/>
                <a:gd name="connsiteY4" fmla="*/ 1833563 h 2058352"/>
                <a:gd name="connsiteX5" fmla="*/ 0 w 1409700"/>
                <a:gd name="connsiteY5" fmla="*/ 223838 h 2058352"/>
                <a:gd name="connsiteX6" fmla="*/ 223838 w 1409700"/>
                <a:gd name="connsiteY6" fmla="*/ 0 h 2058352"/>
                <a:gd name="connsiteX7" fmla="*/ 1185863 w 1409700"/>
                <a:gd name="connsiteY7" fmla="*/ 0 h 2058352"/>
                <a:gd name="connsiteX8" fmla="*/ 1409700 w 1409700"/>
                <a:gd name="connsiteY8" fmla="*/ 223838 h 2058352"/>
                <a:gd name="connsiteX9" fmla="*/ 1409700 w 1409700"/>
                <a:gd name="connsiteY9" fmla="*/ 1028700 h 205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9700" h="2058352">
                  <a:moveTo>
                    <a:pt x="1409700" y="1305137"/>
                  </a:moveTo>
                  <a:lnTo>
                    <a:pt x="1409700" y="1834515"/>
                  </a:lnTo>
                  <a:cubicBezTo>
                    <a:pt x="1409700" y="1958340"/>
                    <a:pt x="1309688" y="2058353"/>
                    <a:pt x="1185863" y="2058353"/>
                  </a:cubicBezTo>
                  <a:lnTo>
                    <a:pt x="223838" y="2058353"/>
                  </a:lnTo>
                  <a:cubicBezTo>
                    <a:pt x="100013" y="2057400"/>
                    <a:pt x="0" y="1957388"/>
                    <a:pt x="0" y="1833563"/>
                  </a:cubicBezTo>
                  <a:lnTo>
                    <a:pt x="0" y="223838"/>
                  </a:lnTo>
                  <a:cubicBezTo>
                    <a:pt x="0" y="100013"/>
                    <a:pt x="100013" y="0"/>
                    <a:pt x="223838" y="0"/>
                  </a:cubicBezTo>
                  <a:lnTo>
                    <a:pt x="1185863" y="0"/>
                  </a:lnTo>
                  <a:cubicBezTo>
                    <a:pt x="1309688" y="0"/>
                    <a:pt x="1409700" y="100013"/>
                    <a:pt x="1409700" y="223838"/>
                  </a:cubicBezTo>
                  <a:lnTo>
                    <a:pt x="1409700" y="1028700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E7AF3C-248F-44BE-B769-D595B29D2095}"/>
                </a:ext>
              </a:extLst>
            </p:cNvPr>
            <p:cNvSpPr/>
            <p:nvPr/>
          </p:nvSpPr>
          <p:spPr>
            <a:xfrm>
              <a:off x="3132706" y="4247675"/>
              <a:ext cx="750805" cy="288015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46B8FE-AA15-4DF6-8D2D-E5F0800562AC}"/>
                </a:ext>
              </a:extLst>
            </p:cNvPr>
            <p:cNvSpPr/>
            <p:nvPr/>
          </p:nvSpPr>
          <p:spPr>
            <a:xfrm>
              <a:off x="3657378" y="4108541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7F03D5-C17B-4E8D-BD41-53B63ACC3200}"/>
              </a:ext>
            </a:extLst>
          </p:cNvPr>
          <p:cNvGrpSpPr/>
          <p:nvPr/>
        </p:nvGrpSpPr>
        <p:grpSpPr>
          <a:xfrm>
            <a:off x="6475127" y="3621430"/>
            <a:ext cx="1538611" cy="2722412"/>
            <a:chOff x="1010876" y="2100869"/>
            <a:chExt cx="1538611" cy="2552035"/>
          </a:xfrm>
        </p:grpSpPr>
        <p:sp>
          <p:nvSpPr>
            <p:cNvPr id="26" name="Text Placeholder 2">
              <a:extLst>
                <a:ext uri="{FF2B5EF4-FFF2-40B4-BE49-F238E27FC236}">
                  <a16:creationId xmlns:a16="http://schemas.microsoft.com/office/drawing/2014/main" id="{F654BF3E-DF10-4EA9-A70C-B4CF0BF5A841}"/>
                </a:ext>
              </a:extLst>
            </p:cNvPr>
            <p:cNvSpPr txBox="1">
              <a:spLocks/>
            </p:cNvSpPr>
            <p:nvPr/>
          </p:nvSpPr>
          <p:spPr>
            <a:xfrm>
              <a:off x="1010876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8ED8F5-75E8-44C3-9C38-6EC5E1CDA6E4}"/>
                </a:ext>
              </a:extLst>
            </p:cNvPr>
            <p:cNvSpPr txBox="1"/>
            <p:nvPr/>
          </p:nvSpPr>
          <p:spPr>
            <a:xfrm>
              <a:off x="1010876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9DBDDA-7E20-4F8B-B22B-2F0F4626E74A}"/>
              </a:ext>
            </a:extLst>
          </p:cNvPr>
          <p:cNvGrpSpPr/>
          <p:nvPr/>
        </p:nvGrpSpPr>
        <p:grpSpPr>
          <a:xfrm>
            <a:off x="3793915" y="3621430"/>
            <a:ext cx="1538611" cy="2722412"/>
            <a:chOff x="2853815" y="2100869"/>
            <a:chExt cx="1538611" cy="2552035"/>
          </a:xfrm>
        </p:grpSpPr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1CA6F5FE-27B1-4863-ADA6-69335E4FA962}"/>
                </a:ext>
              </a:extLst>
            </p:cNvPr>
            <p:cNvSpPr txBox="1">
              <a:spLocks/>
            </p:cNvSpPr>
            <p:nvPr/>
          </p:nvSpPr>
          <p:spPr>
            <a:xfrm>
              <a:off x="285381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1B71E4-C159-43B5-9ECD-1F3331820047}"/>
                </a:ext>
              </a:extLst>
            </p:cNvPr>
            <p:cNvSpPr txBox="1"/>
            <p:nvPr/>
          </p:nvSpPr>
          <p:spPr>
            <a:xfrm>
              <a:off x="285381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7BF944-99AA-4F60-AC99-F2E893EC1E05}"/>
              </a:ext>
            </a:extLst>
          </p:cNvPr>
          <p:cNvGrpSpPr/>
          <p:nvPr/>
        </p:nvGrpSpPr>
        <p:grpSpPr>
          <a:xfrm>
            <a:off x="1112703" y="3623619"/>
            <a:ext cx="1538611" cy="2720223"/>
            <a:chOff x="4696755" y="2102767"/>
            <a:chExt cx="1538611" cy="2516451"/>
          </a:xfrm>
        </p:grpSpPr>
        <p:sp>
          <p:nvSpPr>
            <p:cNvPr id="32" name="Text Placeholder 2">
              <a:extLst>
                <a:ext uri="{FF2B5EF4-FFF2-40B4-BE49-F238E27FC236}">
                  <a16:creationId xmlns:a16="http://schemas.microsoft.com/office/drawing/2014/main" id="{1F1E2B88-F999-4128-8DA9-08B6EA2DBBA2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220397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70DF22-55BC-405A-BF0F-71918F225628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8B8E1B-8319-451E-8317-D3E4ABECDD52}"/>
              </a:ext>
            </a:extLst>
          </p:cNvPr>
          <p:cNvGrpSpPr/>
          <p:nvPr/>
        </p:nvGrpSpPr>
        <p:grpSpPr>
          <a:xfrm>
            <a:off x="9156340" y="3621430"/>
            <a:ext cx="1538611" cy="2722412"/>
            <a:chOff x="6539695" y="2100869"/>
            <a:chExt cx="1538611" cy="2552035"/>
          </a:xfrm>
        </p:grpSpPr>
        <p:sp>
          <p:nvSpPr>
            <p:cNvPr id="35" name="Text Placeholder 2">
              <a:extLst>
                <a:ext uri="{FF2B5EF4-FFF2-40B4-BE49-F238E27FC236}">
                  <a16:creationId xmlns:a16="http://schemas.microsoft.com/office/drawing/2014/main" id="{90A77D57-992A-4E4C-88B4-9C1D660FA722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304032-F3DF-4D9D-9BBD-C9ED457559DE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446EE2-07FB-478D-A5BA-70D79573D325}"/>
              </a:ext>
            </a:extLst>
          </p:cNvPr>
          <p:cNvSpPr/>
          <p:nvPr/>
        </p:nvSpPr>
        <p:spPr>
          <a:xfrm>
            <a:off x="2334456" y="2537790"/>
            <a:ext cx="316858" cy="724247"/>
          </a:xfrm>
          <a:custGeom>
            <a:avLst/>
            <a:gdLst/>
            <a:ahLst/>
            <a:cxnLst/>
            <a:rect l="l" t="t" r="r" b="b"/>
            <a:pathLst>
              <a:path w="158744" h="362843">
                <a:moveTo>
                  <a:pt x="102543" y="0"/>
                </a:moveTo>
                <a:lnTo>
                  <a:pt x="158744" y="0"/>
                </a:lnTo>
                <a:lnTo>
                  <a:pt x="158744" y="362843"/>
                </a:lnTo>
                <a:lnTo>
                  <a:pt x="89479" y="362843"/>
                </a:lnTo>
                <a:lnTo>
                  <a:pt x="89479" y="101803"/>
                </a:lnTo>
                <a:cubicBezTo>
                  <a:pt x="64172" y="125467"/>
                  <a:pt x="34346" y="142968"/>
                  <a:pt x="0" y="154307"/>
                </a:cubicBezTo>
                <a:lnTo>
                  <a:pt x="0" y="91450"/>
                </a:lnTo>
                <a:cubicBezTo>
                  <a:pt x="18077" y="85534"/>
                  <a:pt x="37714" y="74319"/>
                  <a:pt x="58913" y="57804"/>
                </a:cubicBezTo>
                <a:cubicBezTo>
                  <a:pt x="80112" y="41288"/>
                  <a:pt x="94655" y="22020"/>
                  <a:pt x="102543" y="0"/>
                </a:cubicBezTo>
                <a:close/>
              </a:path>
            </a:pathLst>
          </a:cu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68E6750-1951-4842-8B09-4DF3CBD38482}"/>
              </a:ext>
            </a:extLst>
          </p:cNvPr>
          <p:cNvSpPr/>
          <p:nvPr/>
        </p:nvSpPr>
        <p:spPr>
          <a:xfrm>
            <a:off x="4847889" y="2537790"/>
            <a:ext cx="484637" cy="724247"/>
          </a:xfrm>
          <a:custGeom>
            <a:avLst/>
            <a:gdLst/>
            <a:ahLst/>
            <a:cxnLst/>
            <a:rect l="l" t="t" r="r" b="b"/>
            <a:pathLst>
              <a:path w="242800" h="362843">
                <a:moveTo>
                  <a:pt x="128179" y="0"/>
                </a:moveTo>
                <a:cubicBezTo>
                  <a:pt x="163838" y="0"/>
                  <a:pt x="191857" y="9613"/>
                  <a:pt x="212234" y="28840"/>
                </a:cubicBezTo>
                <a:cubicBezTo>
                  <a:pt x="232611" y="48067"/>
                  <a:pt x="242800" y="71977"/>
                  <a:pt x="242800" y="100571"/>
                </a:cubicBezTo>
                <a:cubicBezTo>
                  <a:pt x="242800" y="116839"/>
                  <a:pt x="239883" y="132328"/>
                  <a:pt x="234049" y="147035"/>
                </a:cubicBezTo>
                <a:cubicBezTo>
                  <a:pt x="228215" y="161743"/>
                  <a:pt x="218972" y="177149"/>
                  <a:pt x="206318" y="193253"/>
                </a:cubicBezTo>
                <a:cubicBezTo>
                  <a:pt x="197937" y="203935"/>
                  <a:pt x="182819" y="219300"/>
                  <a:pt x="160963" y="239348"/>
                </a:cubicBezTo>
                <a:cubicBezTo>
                  <a:pt x="139107" y="259397"/>
                  <a:pt x="125262" y="272707"/>
                  <a:pt x="119428" y="279281"/>
                </a:cubicBezTo>
                <a:cubicBezTo>
                  <a:pt x="113594" y="285854"/>
                  <a:pt x="108870" y="292263"/>
                  <a:pt x="105254" y="298507"/>
                </a:cubicBezTo>
                <a:lnTo>
                  <a:pt x="242800" y="298507"/>
                </a:lnTo>
                <a:lnTo>
                  <a:pt x="242800" y="362843"/>
                </a:lnTo>
                <a:lnTo>
                  <a:pt x="0" y="362843"/>
                </a:lnTo>
                <a:cubicBezTo>
                  <a:pt x="2630" y="338522"/>
                  <a:pt x="10518" y="315475"/>
                  <a:pt x="23664" y="293701"/>
                </a:cubicBezTo>
                <a:cubicBezTo>
                  <a:pt x="36811" y="271927"/>
                  <a:pt x="62775" y="243046"/>
                  <a:pt x="101557" y="207057"/>
                </a:cubicBezTo>
                <a:cubicBezTo>
                  <a:pt x="132780" y="177971"/>
                  <a:pt x="151924" y="158251"/>
                  <a:pt x="158991" y="147898"/>
                </a:cubicBezTo>
                <a:cubicBezTo>
                  <a:pt x="168522" y="133601"/>
                  <a:pt x="173287" y="119469"/>
                  <a:pt x="173287" y="105501"/>
                </a:cubicBezTo>
                <a:cubicBezTo>
                  <a:pt x="173287" y="90053"/>
                  <a:pt x="169138" y="78181"/>
                  <a:pt x="160839" y="69882"/>
                </a:cubicBezTo>
                <a:cubicBezTo>
                  <a:pt x="152541" y="61583"/>
                  <a:pt x="141079" y="57434"/>
                  <a:pt x="126453" y="57434"/>
                </a:cubicBezTo>
                <a:cubicBezTo>
                  <a:pt x="111992" y="57434"/>
                  <a:pt x="100489" y="61789"/>
                  <a:pt x="91944" y="70498"/>
                </a:cubicBezTo>
                <a:cubicBezTo>
                  <a:pt x="83398" y="79208"/>
                  <a:pt x="78468" y="93669"/>
                  <a:pt x="77154" y="113881"/>
                </a:cubicBezTo>
                <a:lnTo>
                  <a:pt x="8135" y="106980"/>
                </a:lnTo>
                <a:cubicBezTo>
                  <a:pt x="12243" y="68855"/>
                  <a:pt x="25143" y="41494"/>
                  <a:pt x="46835" y="24896"/>
                </a:cubicBezTo>
                <a:cubicBezTo>
                  <a:pt x="68526" y="8299"/>
                  <a:pt x="95641" y="0"/>
                  <a:pt x="128179" y="0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05167DE-0DD3-4A11-87FA-4AC8709D9E95}"/>
              </a:ext>
            </a:extLst>
          </p:cNvPr>
          <p:cNvSpPr/>
          <p:nvPr/>
        </p:nvSpPr>
        <p:spPr>
          <a:xfrm>
            <a:off x="7534514" y="2537790"/>
            <a:ext cx="479224" cy="736547"/>
          </a:xfrm>
          <a:custGeom>
            <a:avLst/>
            <a:gdLst/>
            <a:ahLst/>
            <a:cxnLst/>
            <a:rect l="l" t="t" r="r" b="b"/>
            <a:pathLst>
              <a:path w="240088" h="369005">
                <a:moveTo>
                  <a:pt x="116593" y="0"/>
                </a:moveTo>
                <a:cubicBezTo>
                  <a:pt x="150610" y="0"/>
                  <a:pt x="177889" y="10846"/>
                  <a:pt x="198430" y="32538"/>
                </a:cubicBezTo>
                <a:cubicBezTo>
                  <a:pt x="215356" y="50285"/>
                  <a:pt x="223819" y="70334"/>
                  <a:pt x="223819" y="92683"/>
                </a:cubicBezTo>
                <a:cubicBezTo>
                  <a:pt x="223819" y="124399"/>
                  <a:pt x="206482" y="149706"/>
                  <a:pt x="171808" y="168604"/>
                </a:cubicBezTo>
                <a:cubicBezTo>
                  <a:pt x="192514" y="173041"/>
                  <a:pt x="209071" y="182983"/>
                  <a:pt x="221477" y="198430"/>
                </a:cubicBezTo>
                <a:cubicBezTo>
                  <a:pt x="233884" y="213877"/>
                  <a:pt x="240088" y="232529"/>
                  <a:pt x="240088" y="254385"/>
                </a:cubicBezTo>
                <a:cubicBezTo>
                  <a:pt x="240088" y="286100"/>
                  <a:pt x="228503" y="313133"/>
                  <a:pt x="205332" y="335482"/>
                </a:cubicBezTo>
                <a:cubicBezTo>
                  <a:pt x="182161" y="357831"/>
                  <a:pt x="153321" y="369005"/>
                  <a:pt x="118812" y="369005"/>
                </a:cubicBezTo>
                <a:cubicBezTo>
                  <a:pt x="86110" y="369005"/>
                  <a:pt x="58995" y="359597"/>
                  <a:pt x="37468" y="340782"/>
                </a:cubicBezTo>
                <a:cubicBezTo>
                  <a:pt x="15940" y="321966"/>
                  <a:pt x="3451" y="297357"/>
                  <a:pt x="0" y="266956"/>
                </a:cubicBezTo>
                <a:lnTo>
                  <a:pt x="67047" y="258821"/>
                </a:lnTo>
                <a:cubicBezTo>
                  <a:pt x="69184" y="275912"/>
                  <a:pt x="74935" y="288976"/>
                  <a:pt x="84302" y="298014"/>
                </a:cubicBezTo>
                <a:cubicBezTo>
                  <a:pt x="93669" y="307053"/>
                  <a:pt x="105008" y="311572"/>
                  <a:pt x="118319" y="311572"/>
                </a:cubicBezTo>
                <a:cubicBezTo>
                  <a:pt x="132615" y="311572"/>
                  <a:pt x="144653" y="306149"/>
                  <a:pt x="154430" y="295303"/>
                </a:cubicBezTo>
                <a:cubicBezTo>
                  <a:pt x="164208" y="284457"/>
                  <a:pt x="169097" y="269832"/>
                  <a:pt x="169097" y="251427"/>
                </a:cubicBezTo>
                <a:cubicBezTo>
                  <a:pt x="169097" y="234007"/>
                  <a:pt x="164414" y="220204"/>
                  <a:pt x="155047" y="210015"/>
                </a:cubicBezTo>
                <a:cubicBezTo>
                  <a:pt x="145680" y="199827"/>
                  <a:pt x="134259" y="194732"/>
                  <a:pt x="120784" y="194732"/>
                </a:cubicBezTo>
                <a:cubicBezTo>
                  <a:pt x="111910" y="194732"/>
                  <a:pt x="101310" y="196458"/>
                  <a:pt x="88986" y="199909"/>
                </a:cubicBezTo>
                <a:lnTo>
                  <a:pt x="96627" y="143461"/>
                </a:lnTo>
                <a:cubicBezTo>
                  <a:pt x="115361" y="143954"/>
                  <a:pt x="129658" y="139887"/>
                  <a:pt x="139517" y="131259"/>
                </a:cubicBezTo>
                <a:cubicBezTo>
                  <a:pt x="149377" y="122632"/>
                  <a:pt x="154307" y="111170"/>
                  <a:pt x="154307" y="96873"/>
                </a:cubicBezTo>
                <a:cubicBezTo>
                  <a:pt x="154307" y="84713"/>
                  <a:pt x="150692" y="75017"/>
                  <a:pt x="143461" y="67787"/>
                </a:cubicBezTo>
                <a:cubicBezTo>
                  <a:pt x="136231" y="60556"/>
                  <a:pt x="126617" y="56941"/>
                  <a:pt x="114621" y="56941"/>
                </a:cubicBezTo>
                <a:cubicBezTo>
                  <a:pt x="102789" y="56941"/>
                  <a:pt x="92683" y="61049"/>
                  <a:pt x="84302" y="69266"/>
                </a:cubicBezTo>
                <a:cubicBezTo>
                  <a:pt x="75921" y="77482"/>
                  <a:pt x="70827" y="89478"/>
                  <a:pt x="69019" y="105254"/>
                </a:cubicBezTo>
                <a:lnTo>
                  <a:pt x="5177" y="94408"/>
                </a:lnTo>
                <a:cubicBezTo>
                  <a:pt x="9614" y="72552"/>
                  <a:pt x="16310" y="55092"/>
                  <a:pt x="25266" y="42028"/>
                </a:cubicBezTo>
                <a:cubicBezTo>
                  <a:pt x="34222" y="28963"/>
                  <a:pt x="46711" y="18693"/>
                  <a:pt x="62734" y="11216"/>
                </a:cubicBezTo>
                <a:cubicBezTo>
                  <a:pt x="78756" y="3739"/>
                  <a:pt x="96709" y="0"/>
                  <a:pt x="116593" y="0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1F0AF00-D715-4ADE-A1FC-41F27602B25A}"/>
              </a:ext>
            </a:extLst>
          </p:cNvPr>
          <p:cNvSpPr/>
          <p:nvPr/>
        </p:nvSpPr>
        <p:spPr>
          <a:xfrm>
            <a:off x="10176367" y="2537790"/>
            <a:ext cx="518584" cy="724247"/>
          </a:xfrm>
          <a:custGeom>
            <a:avLst/>
            <a:gdLst/>
            <a:ahLst/>
            <a:cxnLst/>
            <a:rect l="l" t="t" r="r" b="b"/>
            <a:pathLst>
              <a:path w="259807" h="362843">
                <a:moveTo>
                  <a:pt x="147898" y="105747"/>
                </a:moveTo>
                <a:lnTo>
                  <a:pt x="64829" y="229242"/>
                </a:lnTo>
                <a:lnTo>
                  <a:pt x="147898" y="229242"/>
                </a:lnTo>
                <a:close/>
                <a:moveTo>
                  <a:pt x="156772" y="0"/>
                </a:moveTo>
                <a:lnTo>
                  <a:pt x="214945" y="0"/>
                </a:lnTo>
                <a:lnTo>
                  <a:pt x="214945" y="229242"/>
                </a:lnTo>
                <a:lnTo>
                  <a:pt x="259807" y="229242"/>
                </a:lnTo>
                <a:lnTo>
                  <a:pt x="259807" y="290127"/>
                </a:lnTo>
                <a:lnTo>
                  <a:pt x="214945" y="290127"/>
                </a:lnTo>
                <a:lnTo>
                  <a:pt x="214945" y="362843"/>
                </a:lnTo>
                <a:lnTo>
                  <a:pt x="147898" y="362843"/>
                </a:lnTo>
                <a:lnTo>
                  <a:pt x="147898" y="290127"/>
                </a:lnTo>
                <a:lnTo>
                  <a:pt x="0" y="290127"/>
                </a:lnTo>
                <a:lnTo>
                  <a:pt x="0" y="229488"/>
                </a:ln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CC2944-9604-4489-B618-08189EB79D2F}"/>
              </a:ext>
            </a:extLst>
          </p:cNvPr>
          <p:cNvSpPr txBox="1"/>
          <p:nvPr/>
        </p:nvSpPr>
        <p:spPr>
          <a:xfrm>
            <a:off x="1112703" y="2838541"/>
            <a:ext cx="11677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CD1302-44DB-4B85-A6D1-C6C18162FECB}"/>
              </a:ext>
            </a:extLst>
          </p:cNvPr>
          <p:cNvSpPr txBox="1"/>
          <p:nvPr/>
        </p:nvSpPr>
        <p:spPr>
          <a:xfrm>
            <a:off x="3793915" y="2839649"/>
            <a:ext cx="10539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103A61-419A-4CF4-9EFB-7AF753EB5E78}"/>
              </a:ext>
            </a:extLst>
          </p:cNvPr>
          <p:cNvSpPr txBox="1"/>
          <p:nvPr/>
        </p:nvSpPr>
        <p:spPr>
          <a:xfrm>
            <a:off x="6475127" y="2840757"/>
            <a:ext cx="11561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183068-16AE-4CA2-B910-CA4628C1AB95}"/>
              </a:ext>
            </a:extLst>
          </p:cNvPr>
          <p:cNvSpPr txBox="1"/>
          <p:nvPr/>
        </p:nvSpPr>
        <p:spPr>
          <a:xfrm>
            <a:off x="9156340" y="2841865"/>
            <a:ext cx="11052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3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D05E-9E30-4158-AD81-44650F2E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Dive – LSTM Neural Network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FCC0BE-DC50-4BDD-A177-D8CEBBFAD181}"/>
              </a:ext>
            </a:extLst>
          </p:cNvPr>
          <p:cNvCxnSpPr/>
          <p:nvPr/>
        </p:nvCxnSpPr>
        <p:spPr>
          <a:xfrm flipV="1">
            <a:off x="981112" y="4205781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7F9D28-F700-4D1C-9728-B74E6DA1B211}"/>
              </a:ext>
            </a:extLst>
          </p:cNvPr>
          <p:cNvCxnSpPr/>
          <p:nvPr/>
        </p:nvCxnSpPr>
        <p:spPr>
          <a:xfrm flipV="1">
            <a:off x="3301544" y="3561208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92899F-9030-436E-B5A5-6E1D92F0E0D2}"/>
              </a:ext>
            </a:extLst>
          </p:cNvPr>
          <p:cNvCxnSpPr/>
          <p:nvPr/>
        </p:nvCxnSpPr>
        <p:spPr>
          <a:xfrm flipV="1">
            <a:off x="5621976" y="2916636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745F28-8EBF-4248-8281-1C19EE011862}"/>
              </a:ext>
            </a:extLst>
          </p:cNvPr>
          <p:cNvCxnSpPr/>
          <p:nvPr/>
        </p:nvCxnSpPr>
        <p:spPr>
          <a:xfrm flipV="1">
            <a:off x="7942408" y="2272064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7">
            <a:extLst>
              <a:ext uri="{FF2B5EF4-FFF2-40B4-BE49-F238E27FC236}">
                <a16:creationId xmlns:a16="http://schemas.microsoft.com/office/drawing/2014/main" id="{21A42F10-BA35-489C-8AA7-92750B37A712}"/>
              </a:ext>
            </a:extLst>
          </p:cNvPr>
          <p:cNvSpPr/>
          <p:nvPr/>
        </p:nvSpPr>
        <p:spPr>
          <a:xfrm>
            <a:off x="287434" y="4809290"/>
            <a:ext cx="9963150" cy="1238793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50CA8-5210-4D06-8319-8CB8394D8C23}"/>
              </a:ext>
            </a:extLst>
          </p:cNvPr>
          <p:cNvSpPr/>
          <p:nvPr/>
        </p:nvSpPr>
        <p:spPr>
          <a:xfrm>
            <a:off x="2330118" y="6021742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D9DAA-8733-41F1-B469-261B56761FBB}"/>
              </a:ext>
            </a:extLst>
          </p:cNvPr>
          <p:cNvSpPr/>
          <p:nvPr/>
        </p:nvSpPr>
        <p:spPr>
          <a:xfrm>
            <a:off x="4650550" y="5373670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07417B-EC5A-4681-B4B6-0BF25C4E71AE}"/>
              </a:ext>
            </a:extLst>
          </p:cNvPr>
          <p:cNvSpPr/>
          <p:nvPr/>
        </p:nvSpPr>
        <p:spPr>
          <a:xfrm>
            <a:off x="6970982" y="4725598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EC9C52-4045-45F2-A513-1F3122772C8C}"/>
              </a:ext>
            </a:extLst>
          </p:cNvPr>
          <p:cNvSpPr/>
          <p:nvPr/>
        </p:nvSpPr>
        <p:spPr>
          <a:xfrm>
            <a:off x="9291414" y="4077526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7E6C97E-8395-4671-8F89-B7796A71565C}"/>
              </a:ext>
            </a:extLst>
          </p:cNvPr>
          <p:cNvSpPr/>
          <p:nvPr/>
        </p:nvSpPr>
        <p:spPr>
          <a:xfrm>
            <a:off x="3386312" y="5784702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5EA995-44E1-4D3C-A747-C4A19FEF1A3E}"/>
              </a:ext>
            </a:extLst>
          </p:cNvPr>
          <p:cNvGrpSpPr/>
          <p:nvPr/>
        </p:nvGrpSpPr>
        <p:grpSpPr>
          <a:xfrm>
            <a:off x="1153588" y="3859685"/>
            <a:ext cx="2000666" cy="1799999"/>
            <a:chOff x="4965552" y="1736224"/>
            <a:chExt cx="1374974" cy="14654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41B3C7-5667-4770-9D6B-C5A38431B2EF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After cleaning the data, explored the dataset using plots and summary statistics to identify trends, seasonality &amp; autoregression elements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2A27BA-AF14-4EAC-A6BF-87AD1A922750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Identification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0CD521-A75B-4EF7-B37C-DFF5703AD98D}"/>
              </a:ext>
            </a:extLst>
          </p:cNvPr>
          <p:cNvGrpSpPr/>
          <p:nvPr/>
        </p:nvGrpSpPr>
        <p:grpSpPr>
          <a:xfrm>
            <a:off x="3424591" y="3139241"/>
            <a:ext cx="2364779" cy="1881544"/>
            <a:chOff x="4965552" y="1736224"/>
            <a:chExt cx="1374974" cy="15991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20C63B-36B4-43B6-A3D5-A16753DA038B}"/>
                </a:ext>
              </a:extLst>
            </p:cNvPr>
            <p:cNvSpPr txBox="1"/>
            <p:nvPr/>
          </p:nvSpPr>
          <p:spPr>
            <a:xfrm>
              <a:off x="4965553" y="2001302"/>
              <a:ext cx="1305805" cy="13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Divide the dataset into training data and testing data using an 80:20 spilt as per best practice guidance.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use the training data set to fit the model and determine the coefficients of the regression model.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8DFC78-FD78-4D5D-996A-7AFE268A91C2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Parameter Estimation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04236-DEE0-4679-93B3-EF03727B10D2}"/>
              </a:ext>
            </a:extLst>
          </p:cNvPr>
          <p:cNvGrpSpPr/>
          <p:nvPr/>
        </p:nvGrpSpPr>
        <p:grpSpPr>
          <a:xfrm>
            <a:off x="5794452" y="2488144"/>
            <a:ext cx="2000666" cy="1578207"/>
            <a:chOff x="4965552" y="1736224"/>
            <a:chExt cx="1374974" cy="11070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7E3F10-1DDF-4C8A-983E-5F4FCE5ED268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42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plots and statistical tests of the residual errors to determine the accuracy captured by the model.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mean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squared_error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r2-score)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C52821-5777-4D2C-99F1-0F7BFE55058F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215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Checking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79867C-A105-40D1-851A-5A27DDDBEAE6}"/>
              </a:ext>
            </a:extLst>
          </p:cNvPr>
          <p:cNvGrpSpPr/>
          <p:nvPr/>
        </p:nvGrpSpPr>
        <p:grpSpPr>
          <a:xfrm>
            <a:off x="8077814" y="2044934"/>
            <a:ext cx="2969127" cy="1595223"/>
            <a:chOff x="4940075" y="1699153"/>
            <a:chExt cx="2040557" cy="131781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922833-1E71-4E13-AAEF-DAF636CD3832}"/>
                </a:ext>
              </a:extLst>
            </p:cNvPr>
            <p:cNvSpPr txBox="1"/>
            <p:nvPr/>
          </p:nvSpPr>
          <p:spPr>
            <a:xfrm>
              <a:off x="4965551" y="2001302"/>
              <a:ext cx="1562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moved on to making the forecasts and testing their accuracy using the testing dataset by using the forecast() function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B7EEC5-C005-4294-B9D0-78DA8541E784}"/>
                </a:ext>
              </a:extLst>
            </p:cNvPr>
            <p:cNvSpPr txBox="1"/>
            <p:nvPr/>
          </p:nvSpPr>
          <p:spPr>
            <a:xfrm>
              <a:off x="4940075" y="1699153"/>
              <a:ext cx="2040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Testing/Prediction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0B5A709-C1C2-40D8-8B89-8D1E0EEEA4A2}"/>
              </a:ext>
            </a:extLst>
          </p:cNvPr>
          <p:cNvSpPr txBox="1"/>
          <p:nvPr/>
        </p:nvSpPr>
        <p:spPr>
          <a:xfrm>
            <a:off x="5679220" y="6215181"/>
            <a:ext cx="232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Univariate data with an annual non-linear trend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48512A-F9E3-4566-82F3-DDDA708C7C40}"/>
              </a:ext>
            </a:extLst>
          </p:cNvPr>
          <p:cNvSpPr txBox="1"/>
          <p:nvPr/>
        </p:nvSpPr>
        <p:spPr>
          <a:xfrm>
            <a:off x="7865685" y="5717481"/>
            <a:ext cx="165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 up ARIMA model (5,1, 0)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AFB725-9362-49E6-8325-0B24B80D2A8A}"/>
              </a:ext>
            </a:extLst>
          </p:cNvPr>
          <p:cNvSpPr txBox="1"/>
          <p:nvPr/>
        </p:nvSpPr>
        <p:spPr>
          <a:xfrm>
            <a:off x="9940938" y="5219783"/>
            <a:ext cx="137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Working model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Arc 59">
            <a:extLst>
              <a:ext uri="{FF2B5EF4-FFF2-40B4-BE49-F238E27FC236}">
                <a16:creationId xmlns:a16="http://schemas.microsoft.com/office/drawing/2014/main" id="{14FE795A-FC26-4B3A-8532-54C993F1FEFD}"/>
              </a:ext>
            </a:extLst>
          </p:cNvPr>
          <p:cNvSpPr/>
          <p:nvPr/>
        </p:nvSpPr>
        <p:spPr>
          <a:xfrm>
            <a:off x="5681341" y="513863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Arc 59">
            <a:extLst>
              <a:ext uri="{FF2B5EF4-FFF2-40B4-BE49-F238E27FC236}">
                <a16:creationId xmlns:a16="http://schemas.microsoft.com/office/drawing/2014/main" id="{24F785BC-FC6C-48D7-B5D3-742FD3871569}"/>
              </a:ext>
            </a:extLst>
          </p:cNvPr>
          <p:cNvSpPr/>
          <p:nvPr/>
        </p:nvSpPr>
        <p:spPr>
          <a:xfrm>
            <a:off x="7976370" y="4492572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DB85A080-8402-4876-9AA5-0DAC26211D6A}"/>
              </a:ext>
            </a:extLst>
          </p:cNvPr>
          <p:cNvSpPr/>
          <p:nvPr/>
        </p:nvSpPr>
        <p:spPr>
          <a:xfrm rot="2700000">
            <a:off x="4506291" y="49053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E204878C-9B99-43FC-B63E-10C140897852}"/>
              </a:ext>
            </a:extLst>
          </p:cNvPr>
          <p:cNvSpPr/>
          <p:nvPr/>
        </p:nvSpPr>
        <p:spPr>
          <a:xfrm>
            <a:off x="2146323" y="564217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FD05C3F6-DB46-4C09-9F78-E21A7A844FD7}"/>
              </a:ext>
            </a:extLst>
          </p:cNvPr>
          <p:cNvSpPr/>
          <p:nvPr/>
        </p:nvSpPr>
        <p:spPr>
          <a:xfrm>
            <a:off x="6704192" y="4320429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7BE17E3B-BD4C-4E93-B9D3-2CA170E0AE24}"/>
              </a:ext>
            </a:extLst>
          </p:cNvPr>
          <p:cNvSpPr>
            <a:spLocks noChangeAspect="1"/>
          </p:cNvSpPr>
          <p:nvPr/>
        </p:nvSpPr>
        <p:spPr>
          <a:xfrm>
            <a:off x="9141799" y="3604295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1401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766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Courier New</vt:lpstr>
      <vt:lpstr>Wingdings</vt:lpstr>
      <vt:lpstr>AccentBoxVTI</vt:lpstr>
      <vt:lpstr>PowerPoint Presentation</vt:lpstr>
      <vt:lpstr>PowerPoint Presentation</vt:lpstr>
      <vt:lpstr>PowerPoint Presentation</vt:lpstr>
      <vt:lpstr>Summary &amp; sources of information</vt:lpstr>
      <vt:lpstr>PowerPoint Presentation</vt:lpstr>
      <vt:lpstr>Process summary</vt:lpstr>
      <vt:lpstr>Process summary</vt:lpstr>
      <vt:lpstr>Deep Dive – ARIMA Model</vt:lpstr>
      <vt:lpstr>Deep Dive – LSTM Neural Network</vt:lpstr>
      <vt:lpstr>Deep Dive – LSTM Neural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Nada Ibrahim</cp:lastModifiedBy>
  <cp:revision>19</cp:revision>
  <dcterms:created xsi:type="dcterms:W3CDTF">2020-07-14T21:43:47Z</dcterms:created>
  <dcterms:modified xsi:type="dcterms:W3CDTF">2020-07-24T06:48:45Z</dcterms:modified>
</cp:coreProperties>
</file>