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75FC-791D-4047-920E-A8215F81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66DC4-7603-4B16-86B2-B33BAF76D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3D82-337E-4ACE-8944-01416969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FDE-71BF-4FFF-9D05-49788F9B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7275-85EE-4801-82C9-B9506D85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7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06D0-28CB-40DC-A88F-9C86242D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545E-04B4-4EA0-AFDD-1EC2DE1F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53A9-0D3D-4202-B24F-8F6C74AC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0A83-F3A5-4D8C-9966-0FD47DB2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0AA2-0D99-4B25-BED8-8438555F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170FF-711B-4657-8DD6-BCF9CB51E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8F860-8F25-4C15-B685-741A8055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3FCF-BE65-4607-B58B-3B4C9565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DFA3-73DD-4125-B7ED-FF3F74ED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5DC6A-C8A2-487A-A24D-36BFB43F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64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B0BB-33FE-43B7-80AD-75B602C7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FE19-5F92-408A-AEF2-10D3A599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0FEC-1CD7-4BB8-811D-1D465B97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CB82-9F0C-43BE-9E98-03634994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75C2-538C-4F72-A5DF-882DDF4A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88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BFA1-CB2F-48B7-A190-621A3BA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DCE60-FB0D-419C-AF6E-FEAEB1CD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424F-2467-46C1-B4CA-BCC78CE8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A0DC-D2B9-4D76-80DC-45B95929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F53D-A0F0-4FB8-A143-ED80E3F8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28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30DE-2A40-4AD2-A65F-D9B09C4C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B788-7ABF-4105-B966-D4FC69372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E3698-2EB2-40B5-9D77-22CBD3FC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A46C-C4DF-424D-839C-1789B943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C071D-1652-4A70-8A2C-58C92ADB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1964-4039-46C7-B1ED-92194C72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96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636E-0EFC-4F49-B271-572E2F62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60F5A-AAF3-4A51-92F7-3F31C807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EA00A-6AB1-44BA-8F64-48E9479A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5EE99-016F-4758-9CD3-3D62D792C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11E68-EE9B-4FEA-800A-ADA1C459B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A35D7-9D64-4769-9585-46E34B24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22082-EE19-486F-B41C-95017565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09B65-E41F-42C6-8E82-E768886C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3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7922-BCA3-480B-B116-1651DFA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84066-1D45-4C8E-AA46-244F9C08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94E09-4CE7-420C-895A-2316F223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10623-E826-49A2-B370-6FEA8A54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1A4CC-8AD7-48C8-80E9-9DB9BC5A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161C3-E9A6-4E78-AA73-DD5D9D40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41956-1713-44FB-9E0A-8DB9577E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10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7D59-F7EF-44E0-8D79-3E7BB6F7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D7B3-4BF2-4160-BEA5-7A892D6E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3E7A-4127-406A-ADE8-161DB5B98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8C49D-207C-4021-8399-222832A4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E1F8-4088-459A-86B2-BBCB411D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076BB-4B52-45DA-A513-FF09E26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0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1352-C95A-4129-A6B6-5AAEAE38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2C5FF-2182-4FFB-8DFF-08DE83CB6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64178-7C81-42ED-9165-87341BB24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2BFE9-7E20-4584-AB5C-51DA2846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05FA2-ED1B-4B57-99D2-8FAFDC6A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BFC8A-2974-445E-BB37-44A6B8CE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01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22950-5627-411B-9347-64F1DA61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4742-ADA1-4F25-B3B4-5025490C9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DE40-ACB1-4E58-902E-C98F18A0C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411A-806E-4D37-B0B5-E20B25691F01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CDCE1-A046-4024-AE98-B482B04AA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CE6E-202D-41C2-91B9-7467AC3C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4B79-8179-411F-ABD2-E702ED351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78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9CF276-FEDF-4E91-9CAF-5675B4C9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402175"/>
            <a:ext cx="4720150" cy="11863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1C33A64B-25D6-4BC6-8669-DA427263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80" y="1411449"/>
            <a:ext cx="4733982" cy="11677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0605E-8609-481C-85B4-30C1155DD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1" y="4288942"/>
            <a:ext cx="4733982" cy="11549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333772-7EEA-4171-92C3-878DD7954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680" y="4294424"/>
            <a:ext cx="4733982" cy="11439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47C0D3-E235-4136-9D2F-BFDBE7D23903}"/>
              </a:ext>
            </a:extLst>
          </p:cNvPr>
          <p:cNvSpPr/>
          <p:nvPr/>
        </p:nvSpPr>
        <p:spPr>
          <a:xfrm>
            <a:off x="1825903" y="3807094"/>
            <a:ext cx="2752725" cy="3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 - Train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DE30BD-EE3F-4F9D-B564-3FFABE4A9CF0}"/>
              </a:ext>
            </a:extLst>
          </p:cNvPr>
          <p:cNvSpPr/>
          <p:nvPr/>
        </p:nvSpPr>
        <p:spPr>
          <a:xfrm>
            <a:off x="7374138" y="3808464"/>
            <a:ext cx="2752725" cy="3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 - Test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A6261C-C107-4E0D-8A3B-EBF7B6EE10D5}"/>
              </a:ext>
            </a:extLst>
          </p:cNvPr>
          <p:cNvSpPr/>
          <p:nvPr/>
        </p:nvSpPr>
        <p:spPr>
          <a:xfrm>
            <a:off x="1825903" y="838200"/>
            <a:ext cx="2752725" cy="399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NETWORK- Train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BC181F-269B-4C14-A2D5-D9CEFB3211A1}"/>
              </a:ext>
            </a:extLst>
          </p:cNvPr>
          <p:cNvSpPr/>
          <p:nvPr/>
        </p:nvSpPr>
        <p:spPr>
          <a:xfrm>
            <a:off x="7374139" y="838200"/>
            <a:ext cx="2752725" cy="399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NETWORK- Test</a:t>
            </a:r>
            <a:endParaRPr lang="en-CA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0FCE750-67BB-4A31-B67B-6A8500EA6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649" y="2588522"/>
            <a:ext cx="688003" cy="6785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98F4DF9-9513-428F-B3AA-87E6F91D3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8262" y="2612564"/>
            <a:ext cx="688003" cy="6785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8A50EB4-8242-43C7-A5B3-32BDD2CB8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9245" y="5438368"/>
            <a:ext cx="733260" cy="7186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0C1216B-4F06-4320-866F-CB17FE2253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0376" y="5458537"/>
            <a:ext cx="733260" cy="7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LKNT</dc:creator>
  <cp:lastModifiedBy>LKNT</cp:lastModifiedBy>
  <cp:revision>1</cp:revision>
  <dcterms:created xsi:type="dcterms:W3CDTF">2020-07-24T17:44:04Z</dcterms:created>
  <dcterms:modified xsi:type="dcterms:W3CDTF">2020-07-24T18:15:54Z</dcterms:modified>
</cp:coreProperties>
</file>