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84" r:id="rId2"/>
    <p:sldId id="286" r:id="rId3"/>
    <p:sldId id="289" r:id="rId4"/>
    <p:sldId id="269" r:id="rId5"/>
    <p:sldId id="287" r:id="rId6"/>
    <p:sldId id="270" r:id="rId7"/>
    <p:sldId id="281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Ibrahim" initials="NI" lastIdx="1" clrIdx="0">
    <p:extLst>
      <p:ext uri="{19B8F6BF-5375-455C-9EA6-DF929625EA0E}">
        <p15:presenceInfo xmlns:p15="http://schemas.microsoft.com/office/powerpoint/2012/main" userId="Nada Ibrah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" TargetMode="External"/><Relationship Id="rId2" Type="http://schemas.openxmlformats.org/officeDocument/2006/relationships/hyperlink" Target="https://pdfs.semanticscholar.org/2761/8afb77c5081d942640333528943149a66edd.pdf" TargetMode="External"/><Relationship Id="rId1" Type="http://schemas.openxmlformats.org/officeDocument/2006/relationships/hyperlink" Target="https://stackabuse.com/using-machine-learning-to-predict-the-weather-part-1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2761/8afb77c5081d942640333528943149a66edd.pdf" TargetMode="External"/><Relationship Id="rId2" Type="http://schemas.openxmlformats.org/officeDocument/2006/relationships/hyperlink" Target="https://www.wunderground.com/" TargetMode="External"/><Relationship Id="rId1" Type="http://schemas.openxmlformats.org/officeDocument/2006/relationships/hyperlink" Target="https://stackabuse.com/using-machine-learning-to-predict-the-weather-part-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058B-1739-4FFC-A9E4-7FA92CADFF5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BF68794F-CE8C-4B65-9781-0F962F70BAF8}">
      <dgm:prSet phldrT="[Text]" custT="1"/>
      <dgm:spPr/>
      <dgm:t>
        <a:bodyPr/>
        <a:lstStyle/>
        <a:p>
          <a:r>
            <a:rPr lang="en-US" sz="2000" dirty="0"/>
            <a:t>Summary</a:t>
          </a:r>
          <a:endParaRPr lang="en-CA" sz="2000" dirty="0"/>
        </a:p>
      </dgm:t>
    </dgm:pt>
    <dgm:pt modelId="{08C84BDF-2C43-4291-803D-0FBDE73106BE}" type="parTrans" cxnId="{8B85CBD5-C5E5-4E74-BC40-565202349141}">
      <dgm:prSet/>
      <dgm:spPr/>
      <dgm:t>
        <a:bodyPr/>
        <a:lstStyle/>
        <a:p>
          <a:endParaRPr lang="en-CA"/>
        </a:p>
      </dgm:t>
    </dgm:pt>
    <dgm:pt modelId="{510196D4-71A6-4293-BE75-DE176FE5842A}" type="sibTrans" cxnId="{8B85CBD5-C5E5-4E74-BC40-565202349141}">
      <dgm:prSet/>
      <dgm:spPr/>
      <dgm:t>
        <a:bodyPr/>
        <a:lstStyle/>
        <a:p>
          <a:endParaRPr lang="en-CA"/>
        </a:p>
      </dgm:t>
    </dgm:pt>
    <dgm:pt modelId="{5DB4A350-B76E-4FAC-9D67-E86029D42CBD}">
      <dgm:prSet phldrT="[Text]" custT="1"/>
      <dgm:spPr/>
      <dgm:t>
        <a:bodyPr/>
        <a:lstStyle/>
        <a:p>
          <a:pPr marL="171450">
            <a:buFont typeface="Arial" panose="020B0604020202020204" pitchFamily="34" charset="0"/>
            <a:buChar char="•"/>
          </a:pPr>
          <a:r>
            <a:rPr lang="en-CA" sz="1600" kern="1200" dirty="0"/>
            <a:t>For this project, we wanted to build a weather forecasting model focusing on daily temperature. Given that the data is in a time series format, we decided to run the analysis on two types of models and then compare the results to see which model provides more accurate predictions. </a:t>
          </a:r>
        </a:p>
      </dgm:t>
    </dgm:pt>
    <dgm:pt modelId="{40B33891-D946-4746-96D1-F13674578DDD}" type="parTrans" cxnId="{36965CF8-9611-4945-AB46-C12B2A8D4E65}">
      <dgm:prSet/>
      <dgm:spPr/>
      <dgm:t>
        <a:bodyPr/>
        <a:lstStyle/>
        <a:p>
          <a:endParaRPr lang="en-CA"/>
        </a:p>
      </dgm:t>
    </dgm:pt>
    <dgm:pt modelId="{C124A494-5262-41C1-86BE-01CEDA87F240}" type="sibTrans" cxnId="{36965CF8-9611-4945-AB46-C12B2A8D4E65}">
      <dgm:prSet/>
      <dgm:spPr/>
      <dgm:t>
        <a:bodyPr/>
        <a:lstStyle/>
        <a:p>
          <a:endParaRPr lang="en-CA"/>
        </a:p>
      </dgm:t>
    </dgm:pt>
    <dgm:pt modelId="{70FF2F49-169B-4CA5-AF33-01EC064381FC}">
      <dgm:prSet custT="1"/>
      <dgm:spPr/>
      <dgm:t>
        <a:bodyPr/>
        <a:lstStyle/>
        <a:p>
          <a:r>
            <a:rPr lang="en-US" sz="2000" dirty="0"/>
            <a:t>Sources of Information</a:t>
          </a:r>
        </a:p>
      </dgm:t>
    </dgm:pt>
    <dgm:pt modelId="{0DF4EE9B-352B-4F9A-8D25-145429DECC74}" type="parTrans" cxnId="{1DF62F9E-10C6-4245-8380-AEB4E6D23380}">
      <dgm:prSet/>
      <dgm:spPr/>
      <dgm:t>
        <a:bodyPr/>
        <a:lstStyle/>
        <a:p>
          <a:endParaRPr lang="en-CA"/>
        </a:p>
      </dgm:t>
    </dgm:pt>
    <dgm:pt modelId="{A37CC991-3ECD-481B-877A-72429B103FA6}" type="sibTrans" cxnId="{1DF62F9E-10C6-4245-8380-AEB4E6D23380}">
      <dgm:prSet/>
      <dgm:spPr/>
      <dgm:t>
        <a:bodyPr/>
        <a:lstStyle/>
        <a:p>
          <a:endParaRPr lang="en-CA"/>
        </a:p>
      </dgm:t>
    </dgm:pt>
    <dgm:pt modelId="{E5AC3421-00E5-450E-B2F3-9EBB2DC2281F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/>
            </a:rPr>
            <a:t>https://stackabuse.com/using-machine-learning-to-predict-the-weather-part-1</a:t>
          </a:r>
          <a:r>
            <a:rPr lang="en-US" sz="1400" b="0" i="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, 2, 3</a:t>
          </a:r>
        </a:p>
      </dgm:t>
    </dgm:pt>
    <dgm:pt modelId="{2A02B91F-2462-415A-A8AD-7C33176C57C1}" type="parTrans" cxnId="{49E8A868-E4C5-46D2-B263-21582A745E5E}">
      <dgm:prSet/>
      <dgm:spPr/>
      <dgm:t>
        <a:bodyPr/>
        <a:lstStyle/>
        <a:p>
          <a:endParaRPr lang="en-US"/>
        </a:p>
      </dgm:t>
    </dgm:pt>
    <dgm:pt modelId="{C94AF991-ED01-45FF-8D1E-14F72FC60B4D}" type="sibTrans" cxnId="{49E8A868-E4C5-46D2-B263-21582A745E5E}">
      <dgm:prSet/>
      <dgm:spPr/>
      <dgm:t>
        <a:bodyPr/>
        <a:lstStyle/>
        <a:p>
          <a:endParaRPr lang="en-US"/>
        </a:p>
      </dgm:t>
    </dgm:pt>
    <dgm:pt modelId="{8ACD82AE-FDC0-49A7-B511-2E91C4474BF2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hlinkClick xmlns:r="http://schemas.openxmlformats.org/officeDocument/2006/relationships" r:id="rId2"/>
            </a:rPr>
            <a:t>https://pdfs.semanticscholar.org/2761/8afb77c5081d942640333528943149a66edd.pdf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2B8546A7-DF49-4890-BE72-DD614D9023E2}" type="parTrans" cxnId="{1C31EB3D-21C3-409B-B91C-B9AD1C3147CB}">
      <dgm:prSet/>
      <dgm:spPr/>
      <dgm:t>
        <a:bodyPr/>
        <a:lstStyle/>
        <a:p>
          <a:endParaRPr lang="en-US"/>
        </a:p>
      </dgm:t>
    </dgm:pt>
    <dgm:pt modelId="{40B20249-8FFA-435F-A5DA-FDD2E33AE44B}" type="sibTrans" cxnId="{1C31EB3D-21C3-409B-B91C-B9AD1C3147CB}">
      <dgm:prSet/>
      <dgm:spPr/>
      <dgm:t>
        <a:bodyPr/>
        <a:lstStyle/>
        <a:p>
          <a:endParaRPr lang="en-US"/>
        </a:p>
      </dgm:t>
    </dgm:pt>
    <dgm:pt modelId="{BAC25BB8-69EF-490B-A84A-37E089960B0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88AC2934-0E94-415A-B43A-E24DA156CC82}" type="parTrans" cxnId="{44330892-104A-4C89-B884-E8E64174863A}">
      <dgm:prSet/>
      <dgm:spPr/>
      <dgm:t>
        <a:bodyPr/>
        <a:lstStyle/>
        <a:p>
          <a:endParaRPr lang="en-US"/>
        </a:p>
      </dgm:t>
    </dgm:pt>
    <dgm:pt modelId="{5A11DCBC-E42B-4CD2-8AD0-773EDC8E3311}" type="sibTrans" cxnId="{44330892-104A-4C89-B884-E8E64174863A}">
      <dgm:prSet/>
      <dgm:spPr/>
      <dgm:t>
        <a:bodyPr/>
        <a:lstStyle/>
        <a:p>
          <a:endParaRPr lang="en-US"/>
        </a:p>
      </dgm:t>
    </dgm:pt>
    <dgm:pt modelId="{7850E09D-A23A-41F4-8CD8-828853F667C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hlinkClick xmlns:r="http://schemas.openxmlformats.org/officeDocument/2006/relationships" r:id="rId3"/>
            </a:rPr>
            <a:t>https://www.wunderground.com/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910A16F8-17A9-4787-8FC4-F9FB3858C007}" type="parTrans" cxnId="{B05E1A89-59A9-4277-A966-A67E5D0B149A}">
      <dgm:prSet/>
      <dgm:spPr/>
      <dgm:t>
        <a:bodyPr/>
        <a:lstStyle/>
        <a:p>
          <a:endParaRPr lang="en-US"/>
        </a:p>
      </dgm:t>
    </dgm:pt>
    <dgm:pt modelId="{7B796AB1-596D-4A05-A5ED-A8514593D883}" type="sibTrans" cxnId="{B05E1A89-59A9-4277-A966-A67E5D0B149A}">
      <dgm:prSet/>
      <dgm:spPr/>
      <dgm:t>
        <a:bodyPr/>
        <a:lstStyle/>
        <a:p>
          <a:endParaRPr lang="en-US"/>
        </a:p>
      </dgm:t>
    </dgm:pt>
    <dgm:pt modelId="{A1B4AD1A-828D-457F-8C06-DEB0F06BAE25}">
      <dgm:prSet phldrT="[Text]" custT="1"/>
      <dgm:spPr/>
      <dgm:t>
        <a:bodyPr/>
        <a:lstStyle/>
        <a:p>
          <a:pPr marL="365760">
            <a:buFont typeface="Courier New" panose="02070309020205020404" pitchFamily="49" charset="0"/>
            <a:buChar char="o"/>
          </a:pPr>
          <a:r>
            <a:rPr lang="en-US" sz="1600" kern="1200" dirty="0"/>
            <a:t>Autoregressive integrated moving average (</a:t>
          </a:r>
          <a:r>
            <a:rPr lang="en-CA" sz="1600" kern="1200" dirty="0"/>
            <a:t>ARIMA)</a:t>
          </a:r>
        </a:p>
      </dgm:t>
    </dgm:pt>
    <dgm:pt modelId="{CEFC42E8-7D0C-4CAC-B23C-49633AB1AE88}" type="parTrans" cxnId="{3345AED6-7370-42B5-856F-A2F3C21F7A1D}">
      <dgm:prSet/>
      <dgm:spPr/>
      <dgm:t>
        <a:bodyPr/>
        <a:lstStyle/>
        <a:p>
          <a:endParaRPr lang="en-US"/>
        </a:p>
      </dgm:t>
    </dgm:pt>
    <dgm:pt modelId="{02322AD8-19C6-465E-8295-0A8A5781765E}" type="sibTrans" cxnId="{3345AED6-7370-42B5-856F-A2F3C21F7A1D}">
      <dgm:prSet/>
      <dgm:spPr/>
      <dgm:t>
        <a:bodyPr/>
        <a:lstStyle/>
        <a:p>
          <a:endParaRPr lang="en-US"/>
        </a:p>
      </dgm:t>
    </dgm:pt>
    <dgm:pt modelId="{5C524F21-1A7E-47A4-B4B0-AA9BC495AB1A}">
      <dgm:prSet phldrT="[Text]" custT="1"/>
      <dgm:spPr/>
      <dgm:t>
        <a:bodyPr/>
        <a:lstStyle/>
        <a:p>
          <a:pPr marL="365760">
            <a:buFont typeface="Courier New" panose="02070309020205020404" pitchFamily="49" charset="0"/>
            <a:buChar char="o"/>
          </a:pPr>
          <a:r>
            <a:rPr lang="en-US" sz="1600" kern="1200" dirty="0"/>
            <a:t>Long short-term memory (</a:t>
          </a:r>
          <a:r>
            <a:rPr lang="en-CA" sz="1600" kern="1200" dirty="0"/>
            <a:t>LSTM) neural network model</a:t>
          </a:r>
        </a:p>
      </dgm:t>
    </dgm:pt>
    <dgm:pt modelId="{7143EA10-D619-451C-A7C0-BE6A612627F8}" type="parTrans" cxnId="{E839D846-67B1-4ACF-B05A-9506424B5DCF}">
      <dgm:prSet/>
      <dgm:spPr/>
      <dgm:t>
        <a:bodyPr/>
        <a:lstStyle/>
        <a:p>
          <a:endParaRPr lang="en-US"/>
        </a:p>
      </dgm:t>
    </dgm:pt>
    <dgm:pt modelId="{7054514C-DC6A-4617-9681-5DA5CC1971ED}" type="sibTrans" cxnId="{E839D846-67B1-4ACF-B05A-9506424B5DCF}">
      <dgm:prSet/>
      <dgm:spPr/>
      <dgm:t>
        <a:bodyPr/>
        <a:lstStyle/>
        <a:p>
          <a:endParaRPr lang="en-US"/>
        </a:p>
      </dgm:t>
    </dgm:pt>
    <dgm:pt modelId="{2F047876-6753-45F2-B4C8-FF21943EF401}" type="pres">
      <dgm:prSet presAssocID="{F346058B-1739-4FFC-A9E4-7FA92CADFF5D}" presName="linear" presStyleCnt="0">
        <dgm:presLayoutVars>
          <dgm:dir/>
          <dgm:animLvl val="lvl"/>
          <dgm:resizeHandles val="exact"/>
        </dgm:presLayoutVars>
      </dgm:prSet>
      <dgm:spPr/>
    </dgm:pt>
    <dgm:pt modelId="{BCFCB4F1-FD0C-4B4A-AE82-250069BD4CC5}" type="pres">
      <dgm:prSet presAssocID="{BF68794F-CE8C-4B65-9781-0F962F70BAF8}" presName="parentLin" presStyleCnt="0"/>
      <dgm:spPr/>
    </dgm:pt>
    <dgm:pt modelId="{A84956E3-3265-481C-A3EC-7F26358CA615}" type="pres">
      <dgm:prSet presAssocID="{BF68794F-CE8C-4B65-9781-0F962F70BAF8}" presName="parentLeftMargin" presStyleLbl="node1" presStyleIdx="0" presStyleCnt="2"/>
      <dgm:spPr/>
    </dgm:pt>
    <dgm:pt modelId="{476B3224-C9BB-45D6-A543-3791B1E60E9C}" type="pres">
      <dgm:prSet presAssocID="{BF68794F-CE8C-4B65-9781-0F962F70BAF8}" presName="parentText" presStyleLbl="node1" presStyleIdx="0" presStyleCnt="2" custScaleX="116171" custLinFactNeighborX="-30168">
        <dgm:presLayoutVars>
          <dgm:chMax val="0"/>
          <dgm:bulletEnabled val="1"/>
        </dgm:presLayoutVars>
      </dgm:prSet>
      <dgm:spPr/>
    </dgm:pt>
    <dgm:pt modelId="{70FCE0C2-F119-4CAF-A5C1-1799C6D852FD}" type="pres">
      <dgm:prSet presAssocID="{BF68794F-CE8C-4B65-9781-0F962F70BAF8}" presName="negativeSpace" presStyleCnt="0"/>
      <dgm:spPr/>
    </dgm:pt>
    <dgm:pt modelId="{434D05BC-1BF7-4A74-A697-B392A0706546}" type="pres">
      <dgm:prSet presAssocID="{BF68794F-CE8C-4B65-9781-0F962F70BAF8}" presName="childText" presStyleLbl="conFgAcc1" presStyleIdx="0" presStyleCnt="2">
        <dgm:presLayoutVars>
          <dgm:bulletEnabled val="1"/>
        </dgm:presLayoutVars>
      </dgm:prSet>
      <dgm:spPr/>
    </dgm:pt>
    <dgm:pt modelId="{3443775E-811E-42EB-BE12-FD111AC6EEF0}" type="pres">
      <dgm:prSet presAssocID="{510196D4-71A6-4293-BE75-DE176FE5842A}" presName="spaceBetweenRectangles" presStyleCnt="0"/>
      <dgm:spPr/>
    </dgm:pt>
    <dgm:pt modelId="{C37CB0AE-D37B-46EC-A27C-C45A7A3607E0}" type="pres">
      <dgm:prSet presAssocID="{70FF2F49-169B-4CA5-AF33-01EC064381FC}" presName="parentLin" presStyleCnt="0"/>
      <dgm:spPr/>
    </dgm:pt>
    <dgm:pt modelId="{4A66DD4C-C734-43ED-93ED-5A3E6F957452}" type="pres">
      <dgm:prSet presAssocID="{70FF2F49-169B-4CA5-AF33-01EC064381FC}" presName="parentLeftMargin" presStyleLbl="node1" presStyleIdx="0" presStyleCnt="2"/>
      <dgm:spPr/>
    </dgm:pt>
    <dgm:pt modelId="{0ADA4083-5148-4249-AE0F-B34FCCBE0999}" type="pres">
      <dgm:prSet presAssocID="{70FF2F49-169B-4CA5-AF33-01EC064381FC}" presName="parentText" presStyleLbl="node1" presStyleIdx="1" presStyleCnt="2" custScaleX="116171" custLinFactNeighborX="-30168">
        <dgm:presLayoutVars>
          <dgm:chMax val="0"/>
          <dgm:bulletEnabled val="1"/>
        </dgm:presLayoutVars>
      </dgm:prSet>
      <dgm:spPr/>
    </dgm:pt>
    <dgm:pt modelId="{B50B31FB-4220-43E6-BC6F-2BFB88078F4A}" type="pres">
      <dgm:prSet presAssocID="{70FF2F49-169B-4CA5-AF33-01EC064381FC}" presName="negativeSpace" presStyleCnt="0"/>
      <dgm:spPr/>
    </dgm:pt>
    <dgm:pt modelId="{2F81915F-14F6-466D-A6CF-5F1ACF3C1657}" type="pres">
      <dgm:prSet presAssocID="{70FF2F49-169B-4CA5-AF33-01EC064381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9CB6809-769E-41A5-A271-B08FCEF38CD5}" type="presOf" srcId="{E5AC3421-00E5-450E-B2F3-9EBB2DC2281F}" destId="{2F81915F-14F6-466D-A6CF-5F1ACF3C1657}" srcOrd="0" destOrd="0" presId="urn:microsoft.com/office/officeart/2005/8/layout/list1"/>
    <dgm:cxn modelId="{7D7D791C-FD0F-4B6F-9612-485234A165F7}" type="presOf" srcId="{70FF2F49-169B-4CA5-AF33-01EC064381FC}" destId="{4A66DD4C-C734-43ED-93ED-5A3E6F957452}" srcOrd="0" destOrd="0" presId="urn:microsoft.com/office/officeart/2005/8/layout/list1"/>
    <dgm:cxn modelId="{1C31EB3D-21C3-409B-B91C-B9AD1C3147CB}" srcId="{70FF2F49-169B-4CA5-AF33-01EC064381FC}" destId="{8ACD82AE-FDC0-49A7-B511-2E91C4474BF2}" srcOrd="2" destOrd="0" parTransId="{2B8546A7-DF49-4890-BE72-DD614D9023E2}" sibTransId="{40B20249-8FFA-435F-A5DA-FDD2E33AE44B}"/>
    <dgm:cxn modelId="{219B1D3E-0D48-410D-8C0A-4432FF54F557}" type="presOf" srcId="{F346058B-1739-4FFC-A9E4-7FA92CADFF5D}" destId="{2F047876-6753-45F2-B4C8-FF21943EF401}" srcOrd="0" destOrd="0" presId="urn:microsoft.com/office/officeart/2005/8/layout/list1"/>
    <dgm:cxn modelId="{8304DF3F-E820-456A-8688-2772B223C1FB}" type="presOf" srcId="{A1B4AD1A-828D-457F-8C06-DEB0F06BAE25}" destId="{434D05BC-1BF7-4A74-A697-B392A0706546}" srcOrd="0" destOrd="1" presId="urn:microsoft.com/office/officeart/2005/8/layout/list1"/>
    <dgm:cxn modelId="{4B029B5E-E9C4-479C-8D6D-7FE46DBF897F}" type="presOf" srcId="{BAC25BB8-69EF-490B-A84A-37E089960B0E}" destId="{2F81915F-14F6-466D-A6CF-5F1ACF3C1657}" srcOrd="0" destOrd="3" presId="urn:microsoft.com/office/officeart/2005/8/layout/list1"/>
    <dgm:cxn modelId="{E839D846-67B1-4ACF-B05A-9506424B5DCF}" srcId="{BF68794F-CE8C-4B65-9781-0F962F70BAF8}" destId="{5C524F21-1A7E-47A4-B4B0-AA9BC495AB1A}" srcOrd="2" destOrd="0" parTransId="{7143EA10-D619-451C-A7C0-BE6A612627F8}" sibTransId="{7054514C-DC6A-4617-9681-5DA5CC1971ED}"/>
    <dgm:cxn modelId="{45E05467-BBD6-46D5-B9CB-1E26A4EC3146}" type="presOf" srcId="{70FF2F49-169B-4CA5-AF33-01EC064381FC}" destId="{0ADA4083-5148-4249-AE0F-B34FCCBE0999}" srcOrd="1" destOrd="0" presId="urn:microsoft.com/office/officeart/2005/8/layout/list1"/>
    <dgm:cxn modelId="{49E8A868-E4C5-46D2-B263-21582A745E5E}" srcId="{70FF2F49-169B-4CA5-AF33-01EC064381FC}" destId="{E5AC3421-00E5-450E-B2F3-9EBB2DC2281F}" srcOrd="0" destOrd="0" parTransId="{2A02B91F-2462-415A-A8AD-7C33176C57C1}" sibTransId="{C94AF991-ED01-45FF-8D1E-14F72FC60B4D}"/>
    <dgm:cxn modelId="{D47A517C-4DDE-4E56-8FA7-E4AC5446DFF0}" type="presOf" srcId="{8ACD82AE-FDC0-49A7-B511-2E91C4474BF2}" destId="{2F81915F-14F6-466D-A6CF-5F1ACF3C1657}" srcOrd="0" destOrd="2" presId="urn:microsoft.com/office/officeart/2005/8/layout/list1"/>
    <dgm:cxn modelId="{B05E1A89-59A9-4277-A966-A67E5D0B149A}" srcId="{70FF2F49-169B-4CA5-AF33-01EC064381FC}" destId="{7850E09D-A23A-41F4-8CD8-828853F667CE}" srcOrd="1" destOrd="0" parTransId="{910A16F8-17A9-4787-8FC4-F9FB3858C007}" sibTransId="{7B796AB1-596D-4A05-A5ED-A8514593D883}"/>
    <dgm:cxn modelId="{44330892-104A-4C89-B884-E8E64174863A}" srcId="{70FF2F49-169B-4CA5-AF33-01EC064381FC}" destId="{BAC25BB8-69EF-490B-A84A-37E089960B0E}" srcOrd="3" destOrd="0" parTransId="{88AC2934-0E94-415A-B43A-E24DA156CC82}" sibTransId="{5A11DCBC-E42B-4CD2-8AD0-773EDC8E3311}"/>
    <dgm:cxn modelId="{DB7DE099-9FA2-4DE7-93DF-28F7DDFD0A22}" type="presOf" srcId="{BF68794F-CE8C-4B65-9781-0F962F70BAF8}" destId="{A84956E3-3265-481C-A3EC-7F26358CA615}" srcOrd="0" destOrd="0" presId="urn:microsoft.com/office/officeart/2005/8/layout/list1"/>
    <dgm:cxn modelId="{1DF62F9E-10C6-4245-8380-AEB4E6D23380}" srcId="{F346058B-1739-4FFC-A9E4-7FA92CADFF5D}" destId="{70FF2F49-169B-4CA5-AF33-01EC064381FC}" srcOrd="1" destOrd="0" parTransId="{0DF4EE9B-352B-4F9A-8D25-145429DECC74}" sibTransId="{A37CC991-3ECD-481B-877A-72429B103FA6}"/>
    <dgm:cxn modelId="{364BE3AB-CE01-4699-8F4A-A1ED95C151C2}" type="presOf" srcId="{5DB4A350-B76E-4FAC-9D67-E86029D42CBD}" destId="{434D05BC-1BF7-4A74-A697-B392A0706546}" srcOrd="0" destOrd="0" presId="urn:microsoft.com/office/officeart/2005/8/layout/list1"/>
    <dgm:cxn modelId="{33BF8DBB-0DED-4E86-BAE4-D094351B15A1}" type="presOf" srcId="{7850E09D-A23A-41F4-8CD8-828853F667CE}" destId="{2F81915F-14F6-466D-A6CF-5F1ACF3C1657}" srcOrd="0" destOrd="1" presId="urn:microsoft.com/office/officeart/2005/8/layout/list1"/>
    <dgm:cxn modelId="{8B85CBD5-C5E5-4E74-BC40-565202349141}" srcId="{F346058B-1739-4FFC-A9E4-7FA92CADFF5D}" destId="{BF68794F-CE8C-4B65-9781-0F962F70BAF8}" srcOrd="0" destOrd="0" parTransId="{08C84BDF-2C43-4291-803D-0FBDE73106BE}" sibTransId="{510196D4-71A6-4293-BE75-DE176FE5842A}"/>
    <dgm:cxn modelId="{3345AED6-7370-42B5-856F-A2F3C21F7A1D}" srcId="{BF68794F-CE8C-4B65-9781-0F962F70BAF8}" destId="{A1B4AD1A-828D-457F-8C06-DEB0F06BAE25}" srcOrd="1" destOrd="0" parTransId="{CEFC42E8-7D0C-4CAC-B23C-49633AB1AE88}" sibTransId="{02322AD8-19C6-465E-8295-0A8A5781765E}"/>
    <dgm:cxn modelId="{B8598DD7-DC66-4FBB-A96B-8DE93136ECC4}" type="presOf" srcId="{5C524F21-1A7E-47A4-B4B0-AA9BC495AB1A}" destId="{434D05BC-1BF7-4A74-A697-B392A0706546}" srcOrd="0" destOrd="2" presId="urn:microsoft.com/office/officeart/2005/8/layout/list1"/>
    <dgm:cxn modelId="{8A2F41DD-7471-4D5B-BAF2-BFDF7D1CEEE3}" type="presOf" srcId="{BF68794F-CE8C-4B65-9781-0F962F70BAF8}" destId="{476B3224-C9BB-45D6-A543-3791B1E60E9C}" srcOrd="1" destOrd="0" presId="urn:microsoft.com/office/officeart/2005/8/layout/list1"/>
    <dgm:cxn modelId="{36965CF8-9611-4945-AB46-C12B2A8D4E65}" srcId="{BF68794F-CE8C-4B65-9781-0F962F70BAF8}" destId="{5DB4A350-B76E-4FAC-9D67-E86029D42CBD}" srcOrd="0" destOrd="0" parTransId="{40B33891-D946-4746-96D1-F13674578DDD}" sibTransId="{C124A494-5262-41C1-86BE-01CEDA87F240}"/>
    <dgm:cxn modelId="{2C56CFB5-129F-4D2C-A2E5-C008816F5192}" type="presParOf" srcId="{2F047876-6753-45F2-B4C8-FF21943EF401}" destId="{BCFCB4F1-FD0C-4B4A-AE82-250069BD4CC5}" srcOrd="0" destOrd="0" presId="urn:microsoft.com/office/officeart/2005/8/layout/list1"/>
    <dgm:cxn modelId="{FFAC820F-F877-4EBF-84BF-FAD983A5A33E}" type="presParOf" srcId="{BCFCB4F1-FD0C-4B4A-AE82-250069BD4CC5}" destId="{A84956E3-3265-481C-A3EC-7F26358CA615}" srcOrd="0" destOrd="0" presId="urn:microsoft.com/office/officeart/2005/8/layout/list1"/>
    <dgm:cxn modelId="{B5321ABE-A99F-49DF-90A6-A71D5044B028}" type="presParOf" srcId="{BCFCB4F1-FD0C-4B4A-AE82-250069BD4CC5}" destId="{476B3224-C9BB-45D6-A543-3791B1E60E9C}" srcOrd="1" destOrd="0" presId="urn:microsoft.com/office/officeart/2005/8/layout/list1"/>
    <dgm:cxn modelId="{9C561972-D4B1-440C-9B4C-E350D43DAE29}" type="presParOf" srcId="{2F047876-6753-45F2-B4C8-FF21943EF401}" destId="{70FCE0C2-F119-4CAF-A5C1-1799C6D852FD}" srcOrd="1" destOrd="0" presId="urn:microsoft.com/office/officeart/2005/8/layout/list1"/>
    <dgm:cxn modelId="{BDAB8DA6-6E93-42B6-B203-5B591DAD29D9}" type="presParOf" srcId="{2F047876-6753-45F2-B4C8-FF21943EF401}" destId="{434D05BC-1BF7-4A74-A697-B392A0706546}" srcOrd="2" destOrd="0" presId="urn:microsoft.com/office/officeart/2005/8/layout/list1"/>
    <dgm:cxn modelId="{6916715F-E6AE-444E-A513-BAEAFECAEA66}" type="presParOf" srcId="{2F047876-6753-45F2-B4C8-FF21943EF401}" destId="{3443775E-811E-42EB-BE12-FD111AC6EEF0}" srcOrd="3" destOrd="0" presId="urn:microsoft.com/office/officeart/2005/8/layout/list1"/>
    <dgm:cxn modelId="{9041130A-D400-4E5D-BB22-A23B3EC9304C}" type="presParOf" srcId="{2F047876-6753-45F2-B4C8-FF21943EF401}" destId="{C37CB0AE-D37B-46EC-A27C-C45A7A3607E0}" srcOrd="4" destOrd="0" presId="urn:microsoft.com/office/officeart/2005/8/layout/list1"/>
    <dgm:cxn modelId="{66FA1A08-6622-4CD0-9B6A-282BA84C474A}" type="presParOf" srcId="{C37CB0AE-D37B-46EC-A27C-C45A7A3607E0}" destId="{4A66DD4C-C734-43ED-93ED-5A3E6F957452}" srcOrd="0" destOrd="0" presId="urn:microsoft.com/office/officeart/2005/8/layout/list1"/>
    <dgm:cxn modelId="{5976774F-098E-4D15-AC68-C8AAE9AF1BE5}" type="presParOf" srcId="{C37CB0AE-D37B-46EC-A27C-C45A7A3607E0}" destId="{0ADA4083-5148-4249-AE0F-B34FCCBE0999}" srcOrd="1" destOrd="0" presId="urn:microsoft.com/office/officeart/2005/8/layout/list1"/>
    <dgm:cxn modelId="{40E5306F-3B93-4154-8269-A9E40357CF08}" type="presParOf" srcId="{2F047876-6753-45F2-B4C8-FF21943EF401}" destId="{B50B31FB-4220-43E6-BC6F-2BFB88078F4A}" srcOrd="5" destOrd="0" presId="urn:microsoft.com/office/officeart/2005/8/layout/list1"/>
    <dgm:cxn modelId="{67625521-996F-4CF2-A21F-A14E3A830E6A}" type="presParOf" srcId="{2F047876-6753-45F2-B4C8-FF21943EF401}" destId="{2F81915F-14F6-466D-A6CF-5F1ACF3C16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12258-AE58-441C-9740-23FE6F76BD7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FDCAEB0F-F799-4D9D-BCB2-68BC42ECC13C}">
      <dgm:prSet phldrT="[Text]" custT="1"/>
      <dgm:spPr/>
      <dgm:t>
        <a:bodyPr/>
        <a:lstStyle/>
        <a:p>
          <a:r>
            <a:rPr lang="en-US" sz="1400" dirty="0"/>
            <a:t>Data collection and processing</a:t>
          </a:r>
          <a:endParaRPr lang="en-CA" sz="1400" dirty="0"/>
        </a:p>
      </dgm:t>
    </dgm:pt>
    <dgm:pt modelId="{D84FE6C6-CAAA-4D30-AE11-A610ECD2A2EE}" type="parTrans" cxnId="{CA46C437-ECE8-4FA8-AE57-7ECA6DB8AFFF}">
      <dgm:prSet/>
      <dgm:spPr/>
      <dgm:t>
        <a:bodyPr/>
        <a:lstStyle/>
        <a:p>
          <a:endParaRPr lang="en-CA"/>
        </a:p>
      </dgm:t>
    </dgm:pt>
    <dgm:pt modelId="{8BF38C58-3CF4-4EBA-A061-3C211C87C648}" type="sibTrans" cxnId="{CA46C437-ECE8-4FA8-AE57-7ECA6DB8AFFF}">
      <dgm:prSet/>
      <dgm:spPr/>
      <dgm:t>
        <a:bodyPr/>
        <a:lstStyle/>
        <a:p>
          <a:endParaRPr lang="en-CA"/>
        </a:p>
      </dgm:t>
    </dgm:pt>
    <dgm:pt modelId="{583BAF11-B8B0-4D06-A04C-E9CEFA5993D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</a:t>
          </a:r>
          <a:endParaRPr lang="en-CA" dirty="0"/>
        </a:p>
      </dgm:t>
    </dgm:pt>
    <dgm:pt modelId="{AD9E27F4-6DFF-479B-BBE8-759CE500842B}" type="parTrans" cxnId="{692368F8-6BD5-4A47-898E-995B3E6BA68F}">
      <dgm:prSet/>
      <dgm:spPr/>
      <dgm:t>
        <a:bodyPr/>
        <a:lstStyle/>
        <a:p>
          <a:endParaRPr lang="en-CA"/>
        </a:p>
      </dgm:t>
    </dgm:pt>
    <dgm:pt modelId="{1373F084-75C5-4E9C-922D-B88B445A2399}" type="sibTrans" cxnId="{692368F8-6BD5-4A47-898E-995B3E6BA68F}">
      <dgm:prSet/>
      <dgm:spPr/>
      <dgm:t>
        <a:bodyPr/>
        <a:lstStyle/>
        <a:p>
          <a:endParaRPr lang="en-CA"/>
        </a:p>
      </dgm:t>
    </dgm:pt>
    <dgm:pt modelId="{F753261F-9E60-47E6-B698-AEC4ADD97F13}">
      <dgm:prSet phldrT="[Text]" custT="1"/>
      <dgm:spPr/>
      <dgm:t>
        <a:bodyPr/>
        <a:lstStyle/>
        <a:p>
          <a:r>
            <a:rPr lang="en-US" sz="1400" dirty="0"/>
            <a:t>Linear regression models</a:t>
          </a:r>
          <a:endParaRPr lang="en-CA" sz="1400" dirty="0"/>
        </a:p>
      </dgm:t>
    </dgm:pt>
    <dgm:pt modelId="{F0611893-F2A3-4066-979A-A048CB736C65}" type="parTrans" cxnId="{C1610102-9549-40DC-9E9C-66FA8D354A48}">
      <dgm:prSet/>
      <dgm:spPr/>
      <dgm:t>
        <a:bodyPr/>
        <a:lstStyle/>
        <a:p>
          <a:endParaRPr lang="en-CA"/>
        </a:p>
      </dgm:t>
    </dgm:pt>
    <dgm:pt modelId="{40710662-62F0-46FA-8BC3-55445912461F}" type="sibTrans" cxnId="{C1610102-9549-40DC-9E9C-66FA8D354A48}">
      <dgm:prSet/>
      <dgm:spPr/>
      <dgm:t>
        <a:bodyPr/>
        <a:lstStyle/>
        <a:p>
          <a:endParaRPr lang="en-CA"/>
        </a:p>
      </dgm:t>
    </dgm:pt>
    <dgm:pt modelId="{C537B73D-BAAD-47A9-8B9D-93F02C83ED0F}">
      <dgm:prSet phldrT="[Text]" custT="1"/>
      <dgm:spPr/>
      <dgm:t>
        <a:bodyPr/>
        <a:lstStyle/>
        <a:p>
          <a:r>
            <a:rPr lang="en-US" sz="1400" dirty="0"/>
            <a:t>Neural network models </a:t>
          </a:r>
          <a:endParaRPr lang="en-CA" sz="1400" dirty="0"/>
        </a:p>
      </dgm:t>
    </dgm:pt>
    <dgm:pt modelId="{1C372536-EC4E-43DD-BDE6-1E8753A3D364}" type="parTrans" cxnId="{8B83C512-B28D-44F1-B47E-E18C148E61DC}">
      <dgm:prSet/>
      <dgm:spPr/>
      <dgm:t>
        <a:bodyPr/>
        <a:lstStyle/>
        <a:p>
          <a:endParaRPr lang="en-CA"/>
        </a:p>
      </dgm:t>
    </dgm:pt>
    <dgm:pt modelId="{C457F093-C590-44C9-A253-BCFDE8EFD8EA}" type="sibTrans" cxnId="{8B83C512-B28D-44F1-B47E-E18C148E61DC}">
      <dgm:prSet/>
      <dgm:spPr/>
      <dgm:t>
        <a:bodyPr/>
        <a:lstStyle/>
        <a:p>
          <a:endParaRPr lang="en-CA"/>
        </a:p>
      </dgm:t>
    </dgm:pt>
    <dgm:pt modelId="{1EBEA1C9-56AA-4D30-BB49-5D412CBE759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Loaded the final data to Tableau dashboard</a:t>
          </a:r>
          <a:endParaRPr lang="en-CA" sz="1400" dirty="0"/>
        </a:p>
      </dgm:t>
    </dgm:pt>
    <dgm:pt modelId="{28062724-4125-4237-9921-E9E2626A64FB}" type="parTrans" cxnId="{2721ED5B-AD8D-47C0-AD52-4AC2030BA8CD}">
      <dgm:prSet/>
      <dgm:spPr/>
      <dgm:t>
        <a:bodyPr/>
        <a:lstStyle/>
        <a:p>
          <a:endParaRPr lang="en-CA"/>
        </a:p>
      </dgm:t>
    </dgm:pt>
    <dgm:pt modelId="{763C813A-311E-44DF-AFEC-604AD2DE224D}" type="sibTrans" cxnId="{2721ED5B-AD8D-47C0-AD52-4AC2030BA8CD}">
      <dgm:prSet/>
      <dgm:spPr/>
      <dgm:t>
        <a:bodyPr/>
        <a:lstStyle/>
        <a:p>
          <a:endParaRPr lang="en-CA"/>
        </a:p>
      </dgm:t>
    </dgm:pt>
    <dgm:pt modelId="{4044C601-E76E-4670-8651-68EDB3748F1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CA" dirty="0"/>
        </a:p>
      </dgm:t>
    </dgm:pt>
    <dgm:pt modelId="{FA1AF0E5-C348-439D-A9BB-221F76084D82}" type="parTrans" cxnId="{EC5A0E39-60D2-4D18-9545-72D98930711E}">
      <dgm:prSet/>
      <dgm:spPr/>
      <dgm:t>
        <a:bodyPr/>
        <a:lstStyle/>
        <a:p>
          <a:endParaRPr lang="en-CA"/>
        </a:p>
      </dgm:t>
    </dgm:pt>
    <dgm:pt modelId="{C7FF7A9F-A239-44DD-BD84-DE3CAFF6385E}" type="sibTrans" cxnId="{EC5A0E39-60D2-4D18-9545-72D98930711E}">
      <dgm:prSet/>
      <dgm:spPr/>
      <dgm:t>
        <a:bodyPr/>
        <a:lstStyle/>
        <a:p>
          <a:endParaRPr lang="en-CA"/>
        </a:p>
      </dgm:t>
    </dgm:pt>
    <dgm:pt modelId="{A20BD6B4-9FB8-41D6-B832-632C91D40279}" type="pres">
      <dgm:prSet presAssocID="{18A12258-AE58-441C-9740-23FE6F76BD77}" presName="Name0" presStyleCnt="0">
        <dgm:presLayoutVars>
          <dgm:dir/>
          <dgm:animOne val="branch"/>
          <dgm:animLvl val="lvl"/>
        </dgm:presLayoutVars>
      </dgm:prSet>
      <dgm:spPr/>
    </dgm:pt>
    <dgm:pt modelId="{E4FFFBE3-97CB-45A2-872B-1400301ECDAC}" type="pres">
      <dgm:prSet presAssocID="{FDCAEB0F-F799-4D9D-BCB2-68BC42ECC13C}" presName="chaos" presStyleCnt="0"/>
      <dgm:spPr/>
    </dgm:pt>
    <dgm:pt modelId="{014720B5-36FA-430C-8DC2-B7946616CE3B}" type="pres">
      <dgm:prSet presAssocID="{FDCAEB0F-F799-4D9D-BCB2-68BC42ECC13C}" presName="parTx1" presStyleLbl="revTx" presStyleIdx="0" presStyleCnt="5" custScaleX="67128"/>
      <dgm:spPr/>
    </dgm:pt>
    <dgm:pt modelId="{01974FA1-CB97-4BA7-BBCA-B44C69875AAD}" type="pres">
      <dgm:prSet presAssocID="{FDCAEB0F-F799-4D9D-BCB2-68BC42ECC13C}" presName="desTx1" presStyleLbl="revTx" presStyleIdx="1" presStyleCnt="5">
        <dgm:presLayoutVars>
          <dgm:bulletEnabled val="1"/>
        </dgm:presLayoutVars>
      </dgm:prSet>
      <dgm:spPr/>
    </dgm:pt>
    <dgm:pt modelId="{A61A15BC-A4C3-4486-B9E6-85EAAC763BE1}" type="pres">
      <dgm:prSet presAssocID="{FDCAEB0F-F799-4D9D-BCB2-68BC42ECC13C}" presName="c1" presStyleLbl="node1" presStyleIdx="0" presStyleCnt="19"/>
      <dgm:spPr/>
    </dgm:pt>
    <dgm:pt modelId="{73516C60-41E0-411C-B535-0B419DB512AC}" type="pres">
      <dgm:prSet presAssocID="{FDCAEB0F-F799-4D9D-BCB2-68BC42ECC13C}" presName="c2" presStyleLbl="node1" presStyleIdx="1" presStyleCnt="19"/>
      <dgm:spPr/>
    </dgm:pt>
    <dgm:pt modelId="{379580FB-8600-4A7B-A416-A9D38E62AA11}" type="pres">
      <dgm:prSet presAssocID="{FDCAEB0F-F799-4D9D-BCB2-68BC42ECC13C}" presName="c3" presStyleLbl="node1" presStyleIdx="2" presStyleCnt="19"/>
      <dgm:spPr/>
    </dgm:pt>
    <dgm:pt modelId="{3A3A4C20-CA89-4F26-ABE7-94044C85D775}" type="pres">
      <dgm:prSet presAssocID="{FDCAEB0F-F799-4D9D-BCB2-68BC42ECC13C}" presName="c4" presStyleLbl="node1" presStyleIdx="3" presStyleCnt="19"/>
      <dgm:spPr/>
    </dgm:pt>
    <dgm:pt modelId="{B72AAAB9-A198-45E1-A7FF-E5CBE821CDC1}" type="pres">
      <dgm:prSet presAssocID="{FDCAEB0F-F799-4D9D-BCB2-68BC42ECC13C}" presName="c5" presStyleLbl="node1" presStyleIdx="4" presStyleCnt="19"/>
      <dgm:spPr/>
    </dgm:pt>
    <dgm:pt modelId="{05E4BE94-5998-4B59-9BE8-8CE006947298}" type="pres">
      <dgm:prSet presAssocID="{FDCAEB0F-F799-4D9D-BCB2-68BC42ECC13C}" presName="c6" presStyleLbl="node1" presStyleIdx="5" presStyleCnt="19"/>
      <dgm:spPr/>
    </dgm:pt>
    <dgm:pt modelId="{C3B38FF9-0D58-49EC-97D7-7A3D168F99B3}" type="pres">
      <dgm:prSet presAssocID="{FDCAEB0F-F799-4D9D-BCB2-68BC42ECC13C}" presName="c7" presStyleLbl="node1" presStyleIdx="6" presStyleCnt="19"/>
      <dgm:spPr/>
    </dgm:pt>
    <dgm:pt modelId="{E72E7CA7-7682-4B66-A624-A2E425F1E46A}" type="pres">
      <dgm:prSet presAssocID="{FDCAEB0F-F799-4D9D-BCB2-68BC42ECC13C}" presName="c8" presStyleLbl="node1" presStyleIdx="7" presStyleCnt="19"/>
      <dgm:spPr/>
    </dgm:pt>
    <dgm:pt modelId="{63BAF3D4-AF6E-4246-BCA1-FD46C060F407}" type="pres">
      <dgm:prSet presAssocID="{FDCAEB0F-F799-4D9D-BCB2-68BC42ECC13C}" presName="c9" presStyleLbl="node1" presStyleIdx="8" presStyleCnt="19"/>
      <dgm:spPr/>
    </dgm:pt>
    <dgm:pt modelId="{BDC3CEA3-16DF-4D53-98B9-E8D041695006}" type="pres">
      <dgm:prSet presAssocID="{FDCAEB0F-F799-4D9D-BCB2-68BC42ECC13C}" presName="c10" presStyleLbl="node1" presStyleIdx="9" presStyleCnt="19"/>
      <dgm:spPr/>
    </dgm:pt>
    <dgm:pt modelId="{3ACFBE9E-AEE6-4C24-9B1B-7A59F0224E2B}" type="pres">
      <dgm:prSet presAssocID="{FDCAEB0F-F799-4D9D-BCB2-68BC42ECC13C}" presName="c11" presStyleLbl="node1" presStyleIdx="10" presStyleCnt="19"/>
      <dgm:spPr/>
    </dgm:pt>
    <dgm:pt modelId="{18A691EE-4765-4474-82A3-DF174F571332}" type="pres">
      <dgm:prSet presAssocID="{FDCAEB0F-F799-4D9D-BCB2-68BC42ECC13C}" presName="c12" presStyleLbl="node1" presStyleIdx="11" presStyleCnt="19"/>
      <dgm:spPr/>
    </dgm:pt>
    <dgm:pt modelId="{D11561E8-82EE-41E7-A99E-15E010611E32}" type="pres">
      <dgm:prSet presAssocID="{FDCAEB0F-F799-4D9D-BCB2-68BC42ECC13C}" presName="c13" presStyleLbl="node1" presStyleIdx="12" presStyleCnt="19"/>
      <dgm:spPr/>
    </dgm:pt>
    <dgm:pt modelId="{05A45428-DDF6-4379-B730-D5DDF6E325C8}" type="pres">
      <dgm:prSet presAssocID="{FDCAEB0F-F799-4D9D-BCB2-68BC42ECC13C}" presName="c14" presStyleLbl="node1" presStyleIdx="13" presStyleCnt="19"/>
      <dgm:spPr/>
    </dgm:pt>
    <dgm:pt modelId="{060C60AB-48E0-4A18-ACB2-F43B2E748A11}" type="pres">
      <dgm:prSet presAssocID="{FDCAEB0F-F799-4D9D-BCB2-68BC42ECC13C}" presName="c15" presStyleLbl="node1" presStyleIdx="14" presStyleCnt="19"/>
      <dgm:spPr/>
    </dgm:pt>
    <dgm:pt modelId="{657A7516-D054-42A9-B396-95124D81D112}" type="pres">
      <dgm:prSet presAssocID="{FDCAEB0F-F799-4D9D-BCB2-68BC42ECC13C}" presName="c16" presStyleLbl="node1" presStyleIdx="15" presStyleCnt="19"/>
      <dgm:spPr/>
    </dgm:pt>
    <dgm:pt modelId="{4B46C374-7E55-45DF-8FED-0F6CCD3E6F32}" type="pres">
      <dgm:prSet presAssocID="{FDCAEB0F-F799-4D9D-BCB2-68BC42ECC13C}" presName="c17" presStyleLbl="node1" presStyleIdx="16" presStyleCnt="19"/>
      <dgm:spPr/>
    </dgm:pt>
    <dgm:pt modelId="{E318A317-D5FA-46ED-A2F9-F9380F1BF1F3}" type="pres">
      <dgm:prSet presAssocID="{FDCAEB0F-F799-4D9D-BCB2-68BC42ECC13C}" presName="c18" presStyleLbl="node1" presStyleIdx="17" presStyleCnt="19"/>
      <dgm:spPr/>
    </dgm:pt>
    <dgm:pt modelId="{9C9CEBE6-CD41-4632-9F9A-E1D1A443B0B5}" type="pres">
      <dgm:prSet presAssocID="{8BF38C58-3CF4-4EBA-A061-3C211C87C648}" presName="chevronComposite1" presStyleCnt="0"/>
      <dgm:spPr/>
    </dgm:pt>
    <dgm:pt modelId="{4291D3F0-249E-4A73-B31C-E38B81754FF3}" type="pres">
      <dgm:prSet presAssocID="{8BF38C58-3CF4-4EBA-A061-3C211C87C648}" presName="chevron1" presStyleLbl="sibTrans2D1" presStyleIdx="0" presStyleCnt="3"/>
      <dgm:spPr/>
    </dgm:pt>
    <dgm:pt modelId="{2EB71879-8EE2-4226-A886-8051684CC59B}" type="pres">
      <dgm:prSet presAssocID="{8BF38C58-3CF4-4EBA-A061-3C211C87C648}" presName="spChevron1" presStyleCnt="0"/>
      <dgm:spPr/>
    </dgm:pt>
    <dgm:pt modelId="{D0331288-22ED-4542-858B-5D287A4600A1}" type="pres">
      <dgm:prSet presAssocID="{F753261F-9E60-47E6-B698-AEC4ADD97F13}" presName="middle" presStyleCnt="0"/>
      <dgm:spPr/>
    </dgm:pt>
    <dgm:pt modelId="{EDF16EBA-43D9-4105-AE0A-451E8512F9B5}" type="pres">
      <dgm:prSet presAssocID="{F753261F-9E60-47E6-B698-AEC4ADD97F13}" presName="parTxMid" presStyleLbl="revTx" presStyleIdx="2" presStyleCnt="5"/>
      <dgm:spPr/>
    </dgm:pt>
    <dgm:pt modelId="{0F6A9F63-C013-46A3-B439-865D2E690F9F}" type="pres">
      <dgm:prSet presAssocID="{F753261F-9E60-47E6-B698-AEC4ADD97F13}" presName="spMid" presStyleCnt="0"/>
      <dgm:spPr/>
    </dgm:pt>
    <dgm:pt modelId="{4852CBD8-E21D-4ECD-B5BB-24E10D31D177}" type="pres">
      <dgm:prSet presAssocID="{40710662-62F0-46FA-8BC3-55445912461F}" presName="chevronComposite1" presStyleCnt="0"/>
      <dgm:spPr/>
    </dgm:pt>
    <dgm:pt modelId="{9A24E266-013A-4621-BD3E-8A9F1B0F603F}" type="pres">
      <dgm:prSet presAssocID="{40710662-62F0-46FA-8BC3-55445912461F}" presName="chevron1" presStyleLbl="sibTrans2D1" presStyleIdx="1" presStyleCnt="3"/>
      <dgm:spPr/>
    </dgm:pt>
    <dgm:pt modelId="{2697DD4D-9312-4106-B3A9-40BC37FFB940}" type="pres">
      <dgm:prSet presAssocID="{40710662-62F0-46FA-8BC3-55445912461F}" presName="spChevron1" presStyleCnt="0"/>
      <dgm:spPr/>
    </dgm:pt>
    <dgm:pt modelId="{7D9FBB45-989F-4DB6-8FD0-B5D424C27834}" type="pres">
      <dgm:prSet presAssocID="{C537B73D-BAAD-47A9-8B9D-93F02C83ED0F}" presName="middle" presStyleCnt="0"/>
      <dgm:spPr/>
    </dgm:pt>
    <dgm:pt modelId="{7E702296-4CE6-4327-B9CD-F2B656DAA58A}" type="pres">
      <dgm:prSet presAssocID="{C537B73D-BAAD-47A9-8B9D-93F02C83ED0F}" presName="parTxMid" presStyleLbl="revTx" presStyleIdx="3" presStyleCnt="5"/>
      <dgm:spPr/>
    </dgm:pt>
    <dgm:pt modelId="{7A21B574-C7E0-43EC-A3FB-1E81E3F79C37}" type="pres">
      <dgm:prSet presAssocID="{C537B73D-BAAD-47A9-8B9D-93F02C83ED0F}" presName="spMid" presStyleCnt="0"/>
      <dgm:spPr/>
    </dgm:pt>
    <dgm:pt modelId="{EE9A269C-28A6-4957-AE98-CEFBE3E5D96E}" type="pres">
      <dgm:prSet presAssocID="{C457F093-C590-44C9-A253-BCFDE8EFD8EA}" presName="chevronComposite1" presStyleCnt="0"/>
      <dgm:spPr/>
    </dgm:pt>
    <dgm:pt modelId="{C58CA706-A9BC-456A-99BD-451DFB1E33FA}" type="pres">
      <dgm:prSet presAssocID="{C457F093-C590-44C9-A253-BCFDE8EFD8EA}" presName="chevron1" presStyleLbl="sibTrans2D1" presStyleIdx="2" presStyleCnt="3"/>
      <dgm:spPr>
        <a:solidFill>
          <a:schemeClr val="accent3">
            <a:lumMod val="60000"/>
            <a:lumOff val="40000"/>
          </a:schemeClr>
        </a:solidFill>
      </dgm:spPr>
    </dgm:pt>
    <dgm:pt modelId="{6365DFD0-0002-42C1-8B08-F67A4B051667}" type="pres">
      <dgm:prSet presAssocID="{C457F093-C590-44C9-A253-BCFDE8EFD8EA}" presName="spChevron1" presStyleCnt="0"/>
      <dgm:spPr/>
    </dgm:pt>
    <dgm:pt modelId="{12834671-986D-4741-B63D-4909A4A76F08}" type="pres">
      <dgm:prSet presAssocID="{1EBEA1C9-56AA-4D30-BB49-5D412CBE7594}" presName="last" presStyleCnt="0"/>
      <dgm:spPr/>
    </dgm:pt>
    <dgm:pt modelId="{3EB40874-7871-4A66-9ED3-1EBB8C774B16}" type="pres">
      <dgm:prSet presAssocID="{1EBEA1C9-56AA-4D30-BB49-5D412CBE7594}" presName="circleTx" presStyleLbl="node1" presStyleIdx="18" presStyleCnt="19"/>
      <dgm:spPr/>
    </dgm:pt>
    <dgm:pt modelId="{67032E04-D604-4CC5-9C21-A8C203031CB9}" type="pres">
      <dgm:prSet presAssocID="{1EBEA1C9-56AA-4D30-BB49-5D412CBE7594}" presName="desTxN" presStyleLbl="revTx" presStyleIdx="4" presStyleCnt="5">
        <dgm:presLayoutVars>
          <dgm:bulletEnabled val="1"/>
        </dgm:presLayoutVars>
      </dgm:prSet>
      <dgm:spPr/>
    </dgm:pt>
    <dgm:pt modelId="{98FF280A-A886-4634-8CE9-3AB77946F9B9}" type="pres">
      <dgm:prSet presAssocID="{1EBEA1C9-56AA-4D30-BB49-5D412CBE7594}" presName="spN" presStyleCnt="0"/>
      <dgm:spPr/>
    </dgm:pt>
  </dgm:ptLst>
  <dgm:cxnLst>
    <dgm:cxn modelId="{C1610102-9549-40DC-9E9C-66FA8D354A48}" srcId="{18A12258-AE58-441C-9740-23FE6F76BD77}" destId="{F753261F-9E60-47E6-B698-AEC4ADD97F13}" srcOrd="1" destOrd="0" parTransId="{F0611893-F2A3-4066-979A-A048CB736C65}" sibTransId="{40710662-62F0-46FA-8BC3-55445912461F}"/>
    <dgm:cxn modelId="{8B83C512-B28D-44F1-B47E-E18C148E61DC}" srcId="{18A12258-AE58-441C-9740-23FE6F76BD77}" destId="{C537B73D-BAAD-47A9-8B9D-93F02C83ED0F}" srcOrd="2" destOrd="0" parTransId="{1C372536-EC4E-43DD-BDE6-1E8753A3D364}" sibTransId="{C457F093-C590-44C9-A253-BCFDE8EFD8EA}"/>
    <dgm:cxn modelId="{43AF8427-71B5-4801-8651-0437D7FC6FEA}" type="presOf" srcId="{4044C601-E76E-4670-8651-68EDB3748F17}" destId="{67032E04-D604-4CC5-9C21-A8C203031CB9}" srcOrd="0" destOrd="0" presId="urn:microsoft.com/office/officeart/2009/3/layout/RandomtoResultProcess"/>
    <dgm:cxn modelId="{CA46C437-ECE8-4FA8-AE57-7ECA6DB8AFFF}" srcId="{18A12258-AE58-441C-9740-23FE6F76BD77}" destId="{FDCAEB0F-F799-4D9D-BCB2-68BC42ECC13C}" srcOrd="0" destOrd="0" parTransId="{D84FE6C6-CAAA-4D30-AE11-A610ECD2A2EE}" sibTransId="{8BF38C58-3CF4-4EBA-A061-3C211C87C648}"/>
    <dgm:cxn modelId="{EC5A0E39-60D2-4D18-9545-72D98930711E}" srcId="{1EBEA1C9-56AA-4D30-BB49-5D412CBE7594}" destId="{4044C601-E76E-4670-8651-68EDB3748F17}" srcOrd="0" destOrd="0" parTransId="{FA1AF0E5-C348-439D-A9BB-221F76084D82}" sibTransId="{C7FF7A9F-A239-44DD-BD84-DE3CAFF6385E}"/>
    <dgm:cxn modelId="{2721ED5B-AD8D-47C0-AD52-4AC2030BA8CD}" srcId="{18A12258-AE58-441C-9740-23FE6F76BD77}" destId="{1EBEA1C9-56AA-4D30-BB49-5D412CBE7594}" srcOrd="3" destOrd="0" parTransId="{28062724-4125-4237-9921-E9E2626A64FB}" sibTransId="{763C813A-311E-44DF-AFEC-604AD2DE224D}"/>
    <dgm:cxn modelId="{9F9BE773-F47D-43E6-ADAE-AE096EBAAB36}" type="presOf" srcId="{18A12258-AE58-441C-9740-23FE6F76BD77}" destId="{A20BD6B4-9FB8-41D6-B832-632C91D40279}" srcOrd="0" destOrd="0" presId="urn:microsoft.com/office/officeart/2009/3/layout/RandomtoResultProcess"/>
    <dgm:cxn modelId="{E098FF57-E03F-4B1C-AD1B-955F8F10E2EC}" type="presOf" srcId="{1EBEA1C9-56AA-4D30-BB49-5D412CBE7594}" destId="{3EB40874-7871-4A66-9ED3-1EBB8C774B16}" srcOrd="0" destOrd="0" presId="urn:microsoft.com/office/officeart/2009/3/layout/RandomtoResultProcess"/>
    <dgm:cxn modelId="{D0022A9C-D4E7-4BA0-8332-833D8CFD4F5D}" type="presOf" srcId="{FDCAEB0F-F799-4D9D-BCB2-68BC42ECC13C}" destId="{014720B5-36FA-430C-8DC2-B7946616CE3B}" srcOrd="0" destOrd="0" presId="urn:microsoft.com/office/officeart/2009/3/layout/RandomtoResultProcess"/>
    <dgm:cxn modelId="{8D1A82BD-5DB8-45D1-9D73-F3A384A3363B}" type="presOf" srcId="{583BAF11-B8B0-4D06-A04C-E9CEFA5993D2}" destId="{01974FA1-CB97-4BA7-BBCA-B44C69875AAD}" srcOrd="0" destOrd="0" presId="urn:microsoft.com/office/officeart/2009/3/layout/RandomtoResultProcess"/>
    <dgm:cxn modelId="{09C424E5-02CF-4613-A13A-B124E786CD7D}" type="presOf" srcId="{C537B73D-BAAD-47A9-8B9D-93F02C83ED0F}" destId="{7E702296-4CE6-4327-B9CD-F2B656DAA58A}" srcOrd="0" destOrd="0" presId="urn:microsoft.com/office/officeart/2009/3/layout/RandomtoResultProcess"/>
    <dgm:cxn modelId="{692368F8-6BD5-4A47-898E-995B3E6BA68F}" srcId="{FDCAEB0F-F799-4D9D-BCB2-68BC42ECC13C}" destId="{583BAF11-B8B0-4D06-A04C-E9CEFA5993D2}" srcOrd="0" destOrd="0" parTransId="{AD9E27F4-6DFF-479B-BBE8-759CE500842B}" sibTransId="{1373F084-75C5-4E9C-922D-B88B445A2399}"/>
    <dgm:cxn modelId="{43B406FE-1A7A-49A9-9B13-3AC63BA4FD6D}" type="presOf" srcId="{F753261F-9E60-47E6-B698-AEC4ADD97F13}" destId="{EDF16EBA-43D9-4105-AE0A-451E8512F9B5}" srcOrd="0" destOrd="0" presId="urn:microsoft.com/office/officeart/2009/3/layout/RandomtoResultProcess"/>
    <dgm:cxn modelId="{A0A5606C-6EB1-4E92-81AE-FB746C71A6B6}" type="presParOf" srcId="{A20BD6B4-9FB8-41D6-B832-632C91D40279}" destId="{E4FFFBE3-97CB-45A2-872B-1400301ECDAC}" srcOrd="0" destOrd="0" presId="urn:microsoft.com/office/officeart/2009/3/layout/RandomtoResultProcess"/>
    <dgm:cxn modelId="{A16A1CCD-BA70-4407-B9E2-346E443738AF}" type="presParOf" srcId="{E4FFFBE3-97CB-45A2-872B-1400301ECDAC}" destId="{014720B5-36FA-430C-8DC2-B7946616CE3B}" srcOrd="0" destOrd="0" presId="urn:microsoft.com/office/officeart/2009/3/layout/RandomtoResultProcess"/>
    <dgm:cxn modelId="{37C62D94-C989-4BAE-B20B-E62C9FBAD2FC}" type="presParOf" srcId="{E4FFFBE3-97CB-45A2-872B-1400301ECDAC}" destId="{01974FA1-CB97-4BA7-BBCA-B44C69875AAD}" srcOrd="1" destOrd="0" presId="urn:microsoft.com/office/officeart/2009/3/layout/RandomtoResultProcess"/>
    <dgm:cxn modelId="{004F10B0-F0E2-4045-8394-D95FCED7CC4A}" type="presParOf" srcId="{E4FFFBE3-97CB-45A2-872B-1400301ECDAC}" destId="{A61A15BC-A4C3-4486-B9E6-85EAAC763BE1}" srcOrd="2" destOrd="0" presId="urn:microsoft.com/office/officeart/2009/3/layout/RandomtoResultProcess"/>
    <dgm:cxn modelId="{029BEC6E-9D38-4BD3-8B2D-18DA8559C367}" type="presParOf" srcId="{E4FFFBE3-97CB-45A2-872B-1400301ECDAC}" destId="{73516C60-41E0-411C-B535-0B419DB512AC}" srcOrd="3" destOrd="0" presId="urn:microsoft.com/office/officeart/2009/3/layout/RandomtoResultProcess"/>
    <dgm:cxn modelId="{019339EA-FD2E-420B-B382-EF4C2913CBDB}" type="presParOf" srcId="{E4FFFBE3-97CB-45A2-872B-1400301ECDAC}" destId="{379580FB-8600-4A7B-A416-A9D38E62AA11}" srcOrd="4" destOrd="0" presId="urn:microsoft.com/office/officeart/2009/3/layout/RandomtoResultProcess"/>
    <dgm:cxn modelId="{23CCDF01-0C59-4534-9E1A-DAFC1F9FDD4A}" type="presParOf" srcId="{E4FFFBE3-97CB-45A2-872B-1400301ECDAC}" destId="{3A3A4C20-CA89-4F26-ABE7-94044C85D775}" srcOrd="5" destOrd="0" presId="urn:microsoft.com/office/officeart/2009/3/layout/RandomtoResultProcess"/>
    <dgm:cxn modelId="{7CD89C2D-9517-4AB2-B9A4-7FF2A7845DF4}" type="presParOf" srcId="{E4FFFBE3-97CB-45A2-872B-1400301ECDAC}" destId="{B72AAAB9-A198-45E1-A7FF-E5CBE821CDC1}" srcOrd="6" destOrd="0" presId="urn:microsoft.com/office/officeart/2009/3/layout/RandomtoResultProcess"/>
    <dgm:cxn modelId="{4C9B68F9-8C30-46F0-A538-B6CB81CD814C}" type="presParOf" srcId="{E4FFFBE3-97CB-45A2-872B-1400301ECDAC}" destId="{05E4BE94-5998-4B59-9BE8-8CE006947298}" srcOrd="7" destOrd="0" presId="urn:microsoft.com/office/officeart/2009/3/layout/RandomtoResultProcess"/>
    <dgm:cxn modelId="{71B61544-05C9-46E4-BB95-4822B936F317}" type="presParOf" srcId="{E4FFFBE3-97CB-45A2-872B-1400301ECDAC}" destId="{C3B38FF9-0D58-49EC-97D7-7A3D168F99B3}" srcOrd="8" destOrd="0" presId="urn:microsoft.com/office/officeart/2009/3/layout/RandomtoResultProcess"/>
    <dgm:cxn modelId="{498CFBB6-E9F6-4895-9D6C-027108E89268}" type="presParOf" srcId="{E4FFFBE3-97CB-45A2-872B-1400301ECDAC}" destId="{E72E7CA7-7682-4B66-A624-A2E425F1E46A}" srcOrd="9" destOrd="0" presId="urn:microsoft.com/office/officeart/2009/3/layout/RandomtoResultProcess"/>
    <dgm:cxn modelId="{47874526-7CFF-45F9-8C7B-D26CCB5FBEDF}" type="presParOf" srcId="{E4FFFBE3-97CB-45A2-872B-1400301ECDAC}" destId="{63BAF3D4-AF6E-4246-BCA1-FD46C060F407}" srcOrd="10" destOrd="0" presId="urn:microsoft.com/office/officeart/2009/3/layout/RandomtoResultProcess"/>
    <dgm:cxn modelId="{225EB594-9953-4CAA-B0FF-BA675125B59F}" type="presParOf" srcId="{E4FFFBE3-97CB-45A2-872B-1400301ECDAC}" destId="{BDC3CEA3-16DF-4D53-98B9-E8D041695006}" srcOrd="11" destOrd="0" presId="urn:microsoft.com/office/officeart/2009/3/layout/RandomtoResultProcess"/>
    <dgm:cxn modelId="{B9ADA9CE-6646-4845-8231-E81E294FAAFC}" type="presParOf" srcId="{E4FFFBE3-97CB-45A2-872B-1400301ECDAC}" destId="{3ACFBE9E-AEE6-4C24-9B1B-7A59F0224E2B}" srcOrd="12" destOrd="0" presId="urn:microsoft.com/office/officeart/2009/3/layout/RandomtoResultProcess"/>
    <dgm:cxn modelId="{719B52B3-CD7E-4C85-B82E-070252560C14}" type="presParOf" srcId="{E4FFFBE3-97CB-45A2-872B-1400301ECDAC}" destId="{18A691EE-4765-4474-82A3-DF174F571332}" srcOrd="13" destOrd="0" presId="urn:microsoft.com/office/officeart/2009/3/layout/RandomtoResultProcess"/>
    <dgm:cxn modelId="{E220EDDF-92E2-4309-B256-A190AA3CC768}" type="presParOf" srcId="{E4FFFBE3-97CB-45A2-872B-1400301ECDAC}" destId="{D11561E8-82EE-41E7-A99E-15E010611E32}" srcOrd="14" destOrd="0" presId="urn:microsoft.com/office/officeart/2009/3/layout/RandomtoResultProcess"/>
    <dgm:cxn modelId="{6D22B780-7BAB-4C30-BF92-DCA64A13BD8A}" type="presParOf" srcId="{E4FFFBE3-97CB-45A2-872B-1400301ECDAC}" destId="{05A45428-DDF6-4379-B730-D5DDF6E325C8}" srcOrd="15" destOrd="0" presId="urn:microsoft.com/office/officeart/2009/3/layout/RandomtoResultProcess"/>
    <dgm:cxn modelId="{43F91E05-A585-47E1-B099-1411C6D1B423}" type="presParOf" srcId="{E4FFFBE3-97CB-45A2-872B-1400301ECDAC}" destId="{060C60AB-48E0-4A18-ACB2-F43B2E748A11}" srcOrd="16" destOrd="0" presId="urn:microsoft.com/office/officeart/2009/3/layout/RandomtoResultProcess"/>
    <dgm:cxn modelId="{5E780588-CD1A-445D-9267-E355E2042418}" type="presParOf" srcId="{E4FFFBE3-97CB-45A2-872B-1400301ECDAC}" destId="{657A7516-D054-42A9-B396-95124D81D112}" srcOrd="17" destOrd="0" presId="urn:microsoft.com/office/officeart/2009/3/layout/RandomtoResultProcess"/>
    <dgm:cxn modelId="{ECF4DBCA-E101-4B7B-B680-C8B861A7A07A}" type="presParOf" srcId="{E4FFFBE3-97CB-45A2-872B-1400301ECDAC}" destId="{4B46C374-7E55-45DF-8FED-0F6CCD3E6F32}" srcOrd="18" destOrd="0" presId="urn:microsoft.com/office/officeart/2009/3/layout/RandomtoResultProcess"/>
    <dgm:cxn modelId="{65E35A8B-7F99-41EA-AF83-A5A74BAB26D6}" type="presParOf" srcId="{E4FFFBE3-97CB-45A2-872B-1400301ECDAC}" destId="{E318A317-D5FA-46ED-A2F9-F9380F1BF1F3}" srcOrd="19" destOrd="0" presId="urn:microsoft.com/office/officeart/2009/3/layout/RandomtoResultProcess"/>
    <dgm:cxn modelId="{D47F2C10-2591-42A8-86FC-0DD23EB7DFB7}" type="presParOf" srcId="{A20BD6B4-9FB8-41D6-B832-632C91D40279}" destId="{9C9CEBE6-CD41-4632-9F9A-E1D1A443B0B5}" srcOrd="1" destOrd="0" presId="urn:microsoft.com/office/officeart/2009/3/layout/RandomtoResultProcess"/>
    <dgm:cxn modelId="{6B32AD12-4BE4-40AB-B37F-1E615C5177C6}" type="presParOf" srcId="{9C9CEBE6-CD41-4632-9F9A-E1D1A443B0B5}" destId="{4291D3F0-249E-4A73-B31C-E38B81754FF3}" srcOrd="0" destOrd="0" presId="urn:microsoft.com/office/officeart/2009/3/layout/RandomtoResultProcess"/>
    <dgm:cxn modelId="{028A345E-27A2-4E65-819B-EEE67F00A68D}" type="presParOf" srcId="{9C9CEBE6-CD41-4632-9F9A-E1D1A443B0B5}" destId="{2EB71879-8EE2-4226-A886-8051684CC59B}" srcOrd="1" destOrd="0" presId="urn:microsoft.com/office/officeart/2009/3/layout/RandomtoResultProcess"/>
    <dgm:cxn modelId="{3748ED1C-123D-4EBD-B074-4191529BA936}" type="presParOf" srcId="{A20BD6B4-9FB8-41D6-B832-632C91D40279}" destId="{D0331288-22ED-4542-858B-5D287A4600A1}" srcOrd="2" destOrd="0" presId="urn:microsoft.com/office/officeart/2009/3/layout/RandomtoResultProcess"/>
    <dgm:cxn modelId="{608CA9BE-6883-44D3-9FA8-C1A84410554B}" type="presParOf" srcId="{D0331288-22ED-4542-858B-5D287A4600A1}" destId="{EDF16EBA-43D9-4105-AE0A-451E8512F9B5}" srcOrd="0" destOrd="0" presId="urn:microsoft.com/office/officeart/2009/3/layout/RandomtoResultProcess"/>
    <dgm:cxn modelId="{47691AFA-7E95-4B0B-87EE-DAE8441FA652}" type="presParOf" srcId="{D0331288-22ED-4542-858B-5D287A4600A1}" destId="{0F6A9F63-C013-46A3-B439-865D2E690F9F}" srcOrd="1" destOrd="0" presId="urn:microsoft.com/office/officeart/2009/3/layout/RandomtoResultProcess"/>
    <dgm:cxn modelId="{376BCA6E-0775-4EA7-882E-AFD2B7120100}" type="presParOf" srcId="{A20BD6B4-9FB8-41D6-B832-632C91D40279}" destId="{4852CBD8-E21D-4ECD-B5BB-24E10D31D177}" srcOrd="3" destOrd="0" presId="urn:microsoft.com/office/officeart/2009/3/layout/RandomtoResultProcess"/>
    <dgm:cxn modelId="{5F296EBA-C5A9-434A-B378-86ECA446E87E}" type="presParOf" srcId="{4852CBD8-E21D-4ECD-B5BB-24E10D31D177}" destId="{9A24E266-013A-4621-BD3E-8A9F1B0F603F}" srcOrd="0" destOrd="0" presId="urn:microsoft.com/office/officeart/2009/3/layout/RandomtoResultProcess"/>
    <dgm:cxn modelId="{E2EA3125-162D-402D-BFBC-FE81728BC9EF}" type="presParOf" srcId="{4852CBD8-E21D-4ECD-B5BB-24E10D31D177}" destId="{2697DD4D-9312-4106-B3A9-40BC37FFB940}" srcOrd="1" destOrd="0" presId="urn:microsoft.com/office/officeart/2009/3/layout/RandomtoResultProcess"/>
    <dgm:cxn modelId="{C7B5E750-3F03-42A3-84F9-503CB8898728}" type="presParOf" srcId="{A20BD6B4-9FB8-41D6-B832-632C91D40279}" destId="{7D9FBB45-989F-4DB6-8FD0-B5D424C27834}" srcOrd="4" destOrd="0" presId="urn:microsoft.com/office/officeart/2009/3/layout/RandomtoResultProcess"/>
    <dgm:cxn modelId="{0D5DBF42-CFDC-4093-B595-541CAA359E1F}" type="presParOf" srcId="{7D9FBB45-989F-4DB6-8FD0-B5D424C27834}" destId="{7E702296-4CE6-4327-B9CD-F2B656DAA58A}" srcOrd="0" destOrd="0" presId="urn:microsoft.com/office/officeart/2009/3/layout/RandomtoResultProcess"/>
    <dgm:cxn modelId="{7DD6C6B2-77AB-495E-A58F-A3A41EEE9CE4}" type="presParOf" srcId="{7D9FBB45-989F-4DB6-8FD0-B5D424C27834}" destId="{7A21B574-C7E0-43EC-A3FB-1E81E3F79C37}" srcOrd="1" destOrd="0" presId="urn:microsoft.com/office/officeart/2009/3/layout/RandomtoResultProcess"/>
    <dgm:cxn modelId="{77BA9F1A-0307-4AC5-BEDF-950AE1F501DB}" type="presParOf" srcId="{A20BD6B4-9FB8-41D6-B832-632C91D40279}" destId="{EE9A269C-28A6-4957-AE98-CEFBE3E5D96E}" srcOrd="5" destOrd="0" presId="urn:microsoft.com/office/officeart/2009/3/layout/RandomtoResultProcess"/>
    <dgm:cxn modelId="{49D34100-3C08-4A56-B7FE-582F54C868A3}" type="presParOf" srcId="{EE9A269C-28A6-4957-AE98-CEFBE3E5D96E}" destId="{C58CA706-A9BC-456A-99BD-451DFB1E33FA}" srcOrd="0" destOrd="0" presId="urn:microsoft.com/office/officeart/2009/3/layout/RandomtoResultProcess"/>
    <dgm:cxn modelId="{C86CEF6B-A1FF-4C77-8FAD-6F66F500E5A2}" type="presParOf" srcId="{EE9A269C-28A6-4957-AE98-CEFBE3E5D96E}" destId="{6365DFD0-0002-42C1-8B08-F67A4B051667}" srcOrd="1" destOrd="0" presId="urn:microsoft.com/office/officeart/2009/3/layout/RandomtoResultProcess"/>
    <dgm:cxn modelId="{C7B62896-5E65-4909-AA7B-86824EBEA1B1}" type="presParOf" srcId="{A20BD6B4-9FB8-41D6-B832-632C91D40279}" destId="{12834671-986D-4741-B63D-4909A4A76F08}" srcOrd="6" destOrd="0" presId="urn:microsoft.com/office/officeart/2009/3/layout/RandomtoResultProcess"/>
    <dgm:cxn modelId="{FE08B7F8-8187-4FAC-945F-6D4DBF1F4F82}" type="presParOf" srcId="{12834671-986D-4741-B63D-4909A4A76F08}" destId="{3EB40874-7871-4A66-9ED3-1EBB8C774B16}" srcOrd="0" destOrd="0" presId="urn:microsoft.com/office/officeart/2009/3/layout/RandomtoResultProcess"/>
    <dgm:cxn modelId="{84B8D369-1883-4FDF-B018-BFC9203D862E}" type="presParOf" srcId="{12834671-986D-4741-B63D-4909A4A76F08}" destId="{67032E04-D604-4CC5-9C21-A8C203031CB9}" srcOrd="1" destOrd="0" presId="urn:microsoft.com/office/officeart/2009/3/layout/RandomtoResultProcess"/>
    <dgm:cxn modelId="{6AAF10BF-F0DD-4482-B58A-972F8ECFA823}" type="presParOf" srcId="{12834671-986D-4741-B63D-4909A4A76F08}" destId="{98FF280A-A886-4634-8CE9-3AB77946F9B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458EDE-06D6-40CE-AF09-AA5F34CC67DF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2A06360-2BA7-4C9E-8D6B-4CC5C9B587D5}">
      <dgm:prSet phldrT="[Text]" custT="1"/>
      <dgm:spPr/>
      <dgm:t>
        <a:bodyPr/>
        <a:lstStyle/>
        <a:p>
          <a:r>
            <a:rPr lang="en-US" sz="1600" dirty="0"/>
            <a:t>Extraction</a:t>
          </a:r>
        </a:p>
      </dgm:t>
    </dgm:pt>
    <dgm:pt modelId="{9C16637D-FA82-4FEE-84F1-2B50E33277A3}" type="parTrans" cxnId="{9251EE8C-F13D-4F52-89F7-B7D91917FE97}">
      <dgm:prSet/>
      <dgm:spPr/>
      <dgm:t>
        <a:bodyPr/>
        <a:lstStyle/>
        <a:p>
          <a:endParaRPr lang="en-US" sz="1600"/>
        </a:p>
      </dgm:t>
    </dgm:pt>
    <dgm:pt modelId="{6372575D-F047-4AA0-80A3-8E8D416399BD}" type="sibTrans" cxnId="{9251EE8C-F13D-4F52-89F7-B7D91917FE97}">
      <dgm:prSet/>
      <dgm:spPr/>
      <dgm:t>
        <a:bodyPr/>
        <a:lstStyle/>
        <a:p>
          <a:endParaRPr lang="en-US" sz="1600"/>
        </a:p>
      </dgm:t>
    </dgm:pt>
    <dgm:pt modelId="{EB0051DC-216F-4420-91EB-24CF187EE333}">
      <dgm:prSet phldrT="[Text]" custT="1"/>
      <dgm:spPr/>
      <dgm:t>
        <a:bodyPr/>
        <a:lstStyle/>
        <a:p>
          <a:r>
            <a:rPr lang="en-US" sz="1600" dirty="0"/>
            <a:t>Model Building</a:t>
          </a:r>
        </a:p>
      </dgm:t>
    </dgm:pt>
    <dgm:pt modelId="{3D93301F-83C1-4C3A-970A-956CB70D7A08}" type="parTrans" cxnId="{BB03E4CA-9227-488A-8030-88A43C2F54FF}">
      <dgm:prSet/>
      <dgm:spPr/>
      <dgm:t>
        <a:bodyPr/>
        <a:lstStyle/>
        <a:p>
          <a:endParaRPr lang="en-US" sz="1600"/>
        </a:p>
      </dgm:t>
    </dgm:pt>
    <dgm:pt modelId="{CFBABC89-8A1E-42C8-AA3B-F6BBDC8EE160}" type="sibTrans" cxnId="{BB03E4CA-9227-488A-8030-88A43C2F54FF}">
      <dgm:prSet/>
      <dgm:spPr/>
      <dgm:t>
        <a:bodyPr/>
        <a:lstStyle/>
        <a:p>
          <a:endParaRPr lang="en-US" sz="1600"/>
        </a:p>
      </dgm:t>
    </dgm:pt>
    <dgm:pt modelId="{912EFF9F-DEE9-4E63-A6BA-D863F5340F61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 err="1"/>
            <a:t>Visualisation</a:t>
          </a:r>
          <a:endParaRPr lang="en-US" sz="1600" dirty="0"/>
        </a:p>
      </dgm:t>
    </dgm:pt>
    <dgm:pt modelId="{84E69563-1B7E-4F1E-A524-C5C8A9BE7685}" type="parTrans" cxnId="{CFF75B84-BDF6-49FA-9C5C-3DBAD01699B1}">
      <dgm:prSet/>
      <dgm:spPr/>
      <dgm:t>
        <a:bodyPr/>
        <a:lstStyle/>
        <a:p>
          <a:endParaRPr lang="en-US" sz="1600"/>
        </a:p>
      </dgm:t>
    </dgm:pt>
    <dgm:pt modelId="{BE430B33-A512-4FEF-8B14-D281C6D8B81D}" type="sibTrans" cxnId="{CFF75B84-BDF6-49FA-9C5C-3DBAD01699B1}">
      <dgm:prSet/>
      <dgm:spPr/>
      <dgm:t>
        <a:bodyPr/>
        <a:lstStyle/>
        <a:p>
          <a:endParaRPr lang="en-US" sz="1600"/>
        </a:p>
      </dgm:t>
    </dgm:pt>
    <dgm:pt modelId="{6172F41B-3D73-49EA-BBB0-D5533D867393}" type="pres">
      <dgm:prSet presAssocID="{FC458EDE-06D6-40CE-AF09-AA5F34CC67DF}" presName="Name0" presStyleCnt="0">
        <dgm:presLayoutVars>
          <dgm:dir/>
          <dgm:animLvl val="lvl"/>
          <dgm:resizeHandles val="exact"/>
        </dgm:presLayoutVars>
      </dgm:prSet>
      <dgm:spPr/>
    </dgm:pt>
    <dgm:pt modelId="{32E71AF0-BB11-4A0B-97BF-39098E339385}" type="pres">
      <dgm:prSet presAssocID="{72A06360-2BA7-4C9E-8D6B-4CC5C9B587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8D03F4-6F97-4230-AB74-D447CEF78199}" type="pres">
      <dgm:prSet presAssocID="{6372575D-F047-4AA0-80A3-8E8D416399BD}" presName="parTxOnlySpace" presStyleCnt="0"/>
      <dgm:spPr/>
    </dgm:pt>
    <dgm:pt modelId="{7E0061DF-2361-4B04-B9CD-ABC763C562DB}" type="pres">
      <dgm:prSet presAssocID="{EB0051DC-216F-4420-91EB-24CF187EE333}" presName="parTxOnly" presStyleLbl="node1" presStyleIdx="1" presStyleCnt="3" custScaleX="224265">
        <dgm:presLayoutVars>
          <dgm:chMax val="0"/>
          <dgm:chPref val="0"/>
          <dgm:bulletEnabled val="1"/>
        </dgm:presLayoutVars>
      </dgm:prSet>
      <dgm:spPr/>
    </dgm:pt>
    <dgm:pt modelId="{B28B5270-B868-4A6B-BB94-5ED8CCC9732A}" type="pres">
      <dgm:prSet presAssocID="{CFBABC89-8A1E-42C8-AA3B-F6BBDC8EE160}" presName="parTxOnlySpace" presStyleCnt="0"/>
      <dgm:spPr/>
    </dgm:pt>
    <dgm:pt modelId="{A52147A4-0BF6-4F7B-93E6-C71E950ED1C7}" type="pres">
      <dgm:prSet presAssocID="{912EFF9F-DEE9-4E63-A6BA-D863F5340F6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8D1A85E-AEAB-41ED-B213-54CCF8CD449A}" type="presOf" srcId="{FC458EDE-06D6-40CE-AF09-AA5F34CC67DF}" destId="{6172F41B-3D73-49EA-BBB0-D5533D867393}" srcOrd="0" destOrd="0" presId="urn:microsoft.com/office/officeart/2005/8/layout/chevron1"/>
    <dgm:cxn modelId="{F3FE4F4E-ECBD-4583-AC15-329C47BA4A53}" type="presOf" srcId="{912EFF9F-DEE9-4E63-A6BA-D863F5340F61}" destId="{A52147A4-0BF6-4F7B-93E6-C71E950ED1C7}" srcOrd="0" destOrd="0" presId="urn:microsoft.com/office/officeart/2005/8/layout/chevron1"/>
    <dgm:cxn modelId="{4E095959-B7B9-4EBC-B5BE-6AC78D52A3C7}" type="presOf" srcId="{EB0051DC-216F-4420-91EB-24CF187EE333}" destId="{7E0061DF-2361-4B04-B9CD-ABC763C562DB}" srcOrd="0" destOrd="0" presId="urn:microsoft.com/office/officeart/2005/8/layout/chevron1"/>
    <dgm:cxn modelId="{CFF75B84-BDF6-49FA-9C5C-3DBAD01699B1}" srcId="{FC458EDE-06D6-40CE-AF09-AA5F34CC67DF}" destId="{912EFF9F-DEE9-4E63-A6BA-D863F5340F61}" srcOrd="2" destOrd="0" parTransId="{84E69563-1B7E-4F1E-A524-C5C8A9BE7685}" sibTransId="{BE430B33-A512-4FEF-8B14-D281C6D8B81D}"/>
    <dgm:cxn modelId="{9251EE8C-F13D-4F52-89F7-B7D91917FE97}" srcId="{FC458EDE-06D6-40CE-AF09-AA5F34CC67DF}" destId="{72A06360-2BA7-4C9E-8D6B-4CC5C9B587D5}" srcOrd="0" destOrd="0" parTransId="{9C16637D-FA82-4FEE-84F1-2B50E33277A3}" sibTransId="{6372575D-F047-4AA0-80A3-8E8D416399BD}"/>
    <dgm:cxn modelId="{BB03E4CA-9227-488A-8030-88A43C2F54FF}" srcId="{FC458EDE-06D6-40CE-AF09-AA5F34CC67DF}" destId="{EB0051DC-216F-4420-91EB-24CF187EE333}" srcOrd="1" destOrd="0" parTransId="{3D93301F-83C1-4C3A-970A-956CB70D7A08}" sibTransId="{CFBABC89-8A1E-42C8-AA3B-F6BBDC8EE160}"/>
    <dgm:cxn modelId="{DEF18EDC-DD3E-42DE-BF61-316D690ADD19}" type="presOf" srcId="{72A06360-2BA7-4C9E-8D6B-4CC5C9B587D5}" destId="{32E71AF0-BB11-4A0B-97BF-39098E339385}" srcOrd="0" destOrd="0" presId="urn:microsoft.com/office/officeart/2005/8/layout/chevron1"/>
    <dgm:cxn modelId="{54ECF714-ABDF-4230-A0F9-6C9687414F8A}" type="presParOf" srcId="{6172F41B-3D73-49EA-BBB0-D5533D867393}" destId="{32E71AF0-BB11-4A0B-97BF-39098E339385}" srcOrd="0" destOrd="0" presId="urn:microsoft.com/office/officeart/2005/8/layout/chevron1"/>
    <dgm:cxn modelId="{7FA7992A-C257-433A-8508-853D393E22ED}" type="presParOf" srcId="{6172F41B-3D73-49EA-BBB0-D5533D867393}" destId="{348D03F4-6F97-4230-AB74-D447CEF78199}" srcOrd="1" destOrd="0" presId="urn:microsoft.com/office/officeart/2005/8/layout/chevron1"/>
    <dgm:cxn modelId="{946C91EC-A791-400A-AA35-EFB06F9BB1D3}" type="presParOf" srcId="{6172F41B-3D73-49EA-BBB0-D5533D867393}" destId="{7E0061DF-2361-4B04-B9CD-ABC763C562DB}" srcOrd="2" destOrd="0" presId="urn:microsoft.com/office/officeart/2005/8/layout/chevron1"/>
    <dgm:cxn modelId="{80EDF306-AE51-4FF4-9A80-73633E77D8D9}" type="presParOf" srcId="{6172F41B-3D73-49EA-BBB0-D5533D867393}" destId="{B28B5270-B868-4A6B-BB94-5ED8CCC9732A}" srcOrd="3" destOrd="0" presId="urn:microsoft.com/office/officeart/2005/8/layout/chevron1"/>
    <dgm:cxn modelId="{0B957F27-B582-4777-A098-B04F79AFF0AB}" type="presParOf" srcId="{6172F41B-3D73-49EA-BBB0-D5533D867393}" destId="{A52147A4-0BF6-4F7B-93E6-C71E950ED1C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E</a:t>
          </a:r>
          <a:r>
            <a:rPr lang="en-US" sz="1600" dirty="0"/>
            <a:t>xtraction</a:t>
          </a:r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D</a:t>
          </a:r>
          <a:r>
            <a:rPr lang="en-US" sz="1600" b="0" dirty="0"/>
            <a:t>ata Cleanup</a:t>
          </a:r>
          <a:endParaRPr lang="en-US" sz="1600" b="1" dirty="0"/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D</a:t>
          </a:r>
          <a:r>
            <a:rPr lang="en-US" sz="1600" b="0" dirty="0"/>
            <a:t>ata Exploration</a:t>
          </a:r>
          <a:endParaRPr lang="en-US" sz="1600" dirty="0"/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L</a:t>
          </a:r>
          <a:r>
            <a:rPr lang="en-US" sz="1600" b="0" dirty="0"/>
            <a:t>inear Regression</a:t>
          </a:r>
          <a:endParaRPr lang="en-US" sz="1600" b="1" dirty="0"/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U</a:t>
          </a:r>
          <a:r>
            <a:rPr lang="en-US" sz="1600" b="0" dirty="0"/>
            <a:t>se </a:t>
          </a:r>
          <a:r>
            <a:rPr lang="en-US" sz="1600" b="0" dirty="0" err="1"/>
            <a:t>SciKit</a:t>
          </a:r>
          <a:r>
            <a:rPr lang="en-US" sz="1600" b="0" dirty="0"/>
            <a:t>-Learn to predict weather</a:t>
          </a:r>
          <a:endParaRPr lang="en-US" sz="1600" b="1" dirty="0"/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U</a:t>
          </a:r>
          <a:r>
            <a:rPr lang="en-US" sz="1600" b="0" dirty="0"/>
            <a:t>nderstanding Neural Networks</a:t>
          </a:r>
          <a:endParaRPr lang="en-US" sz="1600" dirty="0"/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A</a:t>
          </a:r>
          <a:r>
            <a:rPr lang="en-US" sz="1600" b="0" dirty="0"/>
            <a:t>pplication and Testing</a:t>
          </a:r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Visualizations</a:t>
          </a:r>
          <a:endParaRPr lang="en-US" sz="1600" b="0" dirty="0"/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D05BC-1BF7-4A74-A697-B392A0706546}">
      <dsp:nvSpPr>
        <dsp:cNvPr id="0" name=""/>
        <dsp:cNvSpPr/>
      </dsp:nvSpPr>
      <dsp:spPr>
        <a:xfrm>
          <a:off x="0" y="370437"/>
          <a:ext cx="11134164" cy="185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520700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600" kern="1200" dirty="0"/>
            <a:t>For this project, we wanted to build a weather forecasting model focusing on daily temperature. Given that the data is in a time series format, we decided to run the analysis on two types of models and then compare the results to see which model provides more accurate predictions. </a:t>
          </a:r>
        </a:p>
        <a:p>
          <a:pPr marL="36576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600" kern="1200" dirty="0"/>
            <a:t>Autoregressive integrated moving average (</a:t>
          </a:r>
          <a:r>
            <a:rPr lang="en-CA" sz="1600" kern="1200" dirty="0"/>
            <a:t>ARIMA)</a:t>
          </a:r>
        </a:p>
        <a:p>
          <a:pPr marL="36576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600" kern="1200" dirty="0"/>
            <a:t>Long short-term memory (</a:t>
          </a:r>
          <a:r>
            <a:rPr lang="en-CA" sz="1600" kern="1200" dirty="0"/>
            <a:t>LSTM) neural network model</a:t>
          </a:r>
        </a:p>
      </dsp:txBody>
      <dsp:txXfrm>
        <a:off x="0" y="370437"/>
        <a:ext cx="11134164" cy="1850625"/>
      </dsp:txXfrm>
    </dsp:sp>
    <dsp:sp modelId="{476B3224-C9BB-45D6-A543-3791B1E60E9C}">
      <dsp:nvSpPr>
        <dsp:cNvPr id="0" name=""/>
        <dsp:cNvSpPr/>
      </dsp:nvSpPr>
      <dsp:spPr>
        <a:xfrm>
          <a:off x="388760" y="1437"/>
          <a:ext cx="905426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  <a:endParaRPr lang="en-CA" sz="2000" kern="1200" dirty="0"/>
        </a:p>
      </dsp:txBody>
      <dsp:txXfrm>
        <a:off x="424786" y="37463"/>
        <a:ext cx="8982216" cy="665948"/>
      </dsp:txXfrm>
    </dsp:sp>
    <dsp:sp modelId="{2F81915F-14F6-466D-A6CF-5F1ACF3C1657}">
      <dsp:nvSpPr>
        <dsp:cNvPr id="0" name=""/>
        <dsp:cNvSpPr/>
      </dsp:nvSpPr>
      <dsp:spPr>
        <a:xfrm>
          <a:off x="0" y="2725062"/>
          <a:ext cx="11134164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520700" rIns="864135" bIns="99568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/>
            </a:rPr>
            <a:t>https://stackabuse.com/using-machine-learning-to-predict-the-weather-part-1</a:t>
          </a:r>
          <a:r>
            <a:rPr lang="en-US" sz="1400" b="0" i="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, 2, 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hlinkClick xmlns:r="http://schemas.openxmlformats.org/officeDocument/2006/relationships" r:id="rId2"/>
            </a:rPr>
            <a:t>https://www.wunderground.com/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hlinkClick xmlns:r="http://schemas.openxmlformats.org/officeDocument/2006/relationships" r:id="rId3"/>
            </a:rPr>
            <a:t>https://pdfs.semanticscholar.org/2761/8afb77c5081d942640333528943149a66edd.pdf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sp:txBody>
      <dsp:txXfrm>
        <a:off x="0" y="2725062"/>
        <a:ext cx="11134164" cy="1496250"/>
      </dsp:txXfrm>
    </dsp:sp>
    <dsp:sp modelId="{0ADA4083-5148-4249-AE0F-B34FCCBE0999}">
      <dsp:nvSpPr>
        <dsp:cNvPr id="0" name=""/>
        <dsp:cNvSpPr/>
      </dsp:nvSpPr>
      <dsp:spPr>
        <a:xfrm>
          <a:off x="388760" y="2356062"/>
          <a:ext cx="9054268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Sources of Information</a:t>
          </a:r>
        </a:p>
      </dsp:txBody>
      <dsp:txXfrm>
        <a:off x="424786" y="2392088"/>
        <a:ext cx="8982216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20B5-36FA-430C-8DC2-B7946616CE3B}">
      <dsp:nvSpPr>
        <dsp:cNvPr id="0" name=""/>
        <dsp:cNvSpPr/>
      </dsp:nvSpPr>
      <dsp:spPr>
        <a:xfrm>
          <a:off x="1044642" y="736069"/>
          <a:ext cx="1386529" cy="68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and processing</a:t>
          </a:r>
          <a:endParaRPr lang="en-CA" sz="1400" kern="1200" dirty="0"/>
        </a:p>
      </dsp:txBody>
      <dsp:txXfrm>
        <a:off x="1044642" y="736069"/>
        <a:ext cx="1386529" cy="680676"/>
      </dsp:txXfrm>
    </dsp:sp>
    <dsp:sp modelId="{01974FA1-CB97-4BA7-BBCA-B44C69875AAD}">
      <dsp:nvSpPr>
        <dsp:cNvPr id="0" name=""/>
        <dsp:cNvSpPr/>
      </dsp:nvSpPr>
      <dsp:spPr>
        <a:xfrm>
          <a:off x="705156" y="2171381"/>
          <a:ext cx="2065501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6500" kern="1200" dirty="0"/>
            <a:t> </a:t>
          </a:r>
          <a:endParaRPr lang="en-CA" sz="6500" kern="1200" dirty="0"/>
        </a:p>
      </dsp:txBody>
      <dsp:txXfrm>
        <a:off x="705156" y="2171381"/>
        <a:ext cx="2065501" cy="1275256"/>
      </dsp:txXfrm>
    </dsp:sp>
    <dsp:sp modelId="{A61A15BC-A4C3-4486-B9E6-85EAAC763BE1}">
      <dsp:nvSpPr>
        <dsp:cNvPr id="0" name=""/>
        <dsp:cNvSpPr/>
      </dsp:nvSpPr>
      <dsp:spPr>
        <a:xfrm>
          <a:off x="702809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516C60-41E0-411C-B535-0B419DB512AC}">
      <dsp:nvSpPr>
        <dsp:cNvPr id="0" name=""/>
        <dsp:cNvSpPr/>
      </dsp:nvSpPr>
      <dsp:spPr>
        <a:xfrm>
          <a:off x="817820" y="29902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8"/>
                <a:satOff val="-1466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8"/>
                <a:satOff val="-1466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8"/>
                <a:satOff val="-1466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9580FB-8600-4A7B-A416-A9D38E62AA11}">
      <dsp:nvSpPr>
        <dsp:cNvPr id="0" name=""/>
        <dsp:cNvSpPr/>
      </dsp:nvSpPr>
      <dsp:spPr>
        <a:xfrm>
          <a:off x="1093846" y="345032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667856"/>
                <a:satOff val="-2931"/>
                <a:lumOff val="8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67856"/>
                <a:satOff val="-2931"/>
                <a:lumOff val="8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67856"/>
                <a:satOff val="-2931"/>
                <a:lumOff val="8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3A4C20-CA89-4F26-ABE7-94044C85D775}">
      <dsp:nvSpPr>
        <dsp:cNvPr id="0" name=""/>
        <dsp:cNvSpPr/>
      </dsp:nvSpPr>
      <dsp:spPr>
        <a:xfrm>
          <a:off x="1323868" y="9200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001784"/>
                <a:satOff val="-4397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01784"/>
                <a:satOff val="-4397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01784"/>
                <a:satOff val="-4397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2AAAB9-A198-45E1-A7FF-E5CBE821CDC1}">
      <dsp:nvSpPr>
        <dsp:cNvPr id="0" name=""/>
        <dsp:cNvSpPr/>
      </dsp:nvSpPr>
      <dsp:spPr>
        <a:xfrm>
          <a:off x="1622896" y="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335712"/>
                <a:satOff val="-5862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35712"/>
                <a:satOff val="-5862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35712"/>
                <a:satOff val="-5862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4BE94-5998-4B59-9BE8-8CE006947298}">
      <dsp:nvSpPr>
        <dsp:cNvPr id="0" name=""/>
        <dsp:cNvSpPr/>
      </dsp:nvSpPr>
      <dsp:spPr>
        <a:xfrm>
          <a:off x="1990931" y="16101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669640"/>
                <a:satOff val="-7328"/>
                <a:lumOff val="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669640"/>
                <a:satOff val="-7328"/>
                <a:lumOff val="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669640"/>
                <a:satOff val="-7328"/>
                <a:lumOff val="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38FF9-0D58-49EC-97D7-7A3D168F99B3}">
      <dsp:nvSpPr>
        <dsp:cNvPr id="0" name=""/>
        <dsp:cNvSpPr/>
      </dsp:nvSpPr>
      <dsp:spPr>
        <a:xfrm>
          <a:off x="2220953" y="276026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2E7CA7-7682-4B66-A624-A2E425F1E46A}">
      <dsp:nvSpPr>
        <dsp:cNvPr id="0" name=""/>
        <dsp:cNvSpPr/>
      </dsp:nvSpPr>
      <dsp:spPr>
        <a:xfrm>
          <a:off x="2542983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337496"/>
                <a:satOff val="-10259"/>
                <a:lumOff val="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37496"/>
                <a:satOff val="-10259"/>
                <a:lumOff val="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37496"/>
                <a:satOff val="-10259"/>
                <a:lumOff val="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BAF3D4-AF6E-4246-BCA1-FD46C060F407}">
      <dsp:nvSpPr>
        <dsp:cNvPr id="0" name=""/>
        <dsp:cNvSpPr/>
      </dsp:nvSpPr>
      <dsp:spPr>
        <a:xfrm>
          <a:off x="2680996" y="782073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671423"/>
                <a:satOff val="-11724"/>
                <a:lumOff val="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671423"/>
                <a:satOff val="-11724"/>
                <a:lumOff val="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671423"/>
                <a:satOff val="-11724"/>
                <a:lumOff val="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3CEA3-16DF-4D53-98B9-E8D041695006}">
      <dsp:nvSpPr>
        <dsp:cNvPr id="0" name=""/>
        <dsp:cNvSpPr/>
      </dsp:nvSpPr>
      <dsp:spPr>
        <a:xfrm>
          <a:off x="1484883" y="299028"/>
          <a:ext cx="422488" cy="422488"/>
        </a:xfrm>
        <a:prstGeom prst="ellipse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CFBE9E-AEE6-4C24-9B1B-7A59F0224E2B}">
      <dsp:nvSpPr>
        <dsp:cNvPr id="0" name=""/>
        <dsp:cNvSpPr/>
      </dsp:nvSpPr>
      <dsp:spPr>
        <a:xfrm>
          <a:off x="587798" y="117311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79"/>
                <a:satOff val="-14656"/>
                <a:lumOff val="43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79"/>
                <a:satOff val="-14656"/>
                <a:lumOff val="43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79"/>
                <a:satOff val="-14656"/>
                <a:lumOff val="43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A691EE-4765-4474-82A3-DF174F571332}">
      <dsp:nvSpPr>
        <dsp:cNvPr id="0" name=""/>
        <dsp:cNvSpPr/>
      </dsp:nvSpPr>
      <dsp:spPr>
        <a:xfrm>
          <a:off x="725811" y="1380130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3673207"/>
                <a:satOff val="-16121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73207"/>
                <a:satOff val="-16121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73207"/>
                <a:satOff val="-16121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1561E8-82EE-41E7-A99E-15E010611E32}">
      <dsp:nvSpPr>
        <dsp:cNvPr id="0" name=""/>
        <dsp:cNvSpPr/>
      </dsp:nvSpPr>
      <dsp:spPr>
        <a:xfrm>
          <a:off x="1070844" y="1564147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45428-DDF6-4379-B730-D5DDF6E325C8}">
      <dsp:nvSpPr>
        <dsp:cNvPr id="0" name=""/>
        <dsp:cNvSpPr/>
      </dsp:nvSpPr>
      <dsp:spPr>
        <a:xfrm>
          <a:off x="1553890" y="186317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4341063"/>
                <a:satOff val="-19052"/>
                <a:lumOff val="56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341063"/>
                <a:satOff val="-19052"/>
                <a:lumOff val="56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341063"/>
                <a:satOff val="-19052"/>
                <a:lumOff val="56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0C60AB-48E0-4A18-ACB2-F43B2E748A11}">
      <dsp:nvSpPr>
        <dsp:cNvPr id="0" name=""/>
        <dsp:cNvSpPr/>
      </dsp:nvSpPr>
      <dsp:spPr>
        <a:xfrm>
          <a:off x="1645898" y="1564147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4674991"/>
                <a:satOff val="-20518"/>
                <a:lumOff val="61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674991"/>
                <a:satOff val="-20518"/>
                <a:lumOff val="61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674991"/>
                <a:satOff val="-20518"/>
                <a:lumOff val="61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A7516-D054-42A9-B396-95124D81D112}">
      <dsp:nvSpPr>
        <dsp:cNvPr id="0" name=""/>
        <dsp:cNvSpPr/>
      </dsp:nvSpPr>
      <dsp:spPr>
        <a:xfrm>
          <a:off x="1875920" y="188617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5008919"/>
                <a:satOff val="-21983"/>
                <a:lumOff val="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008919"/>
                <a:satOff val="-21983"/>
                <a:lumOff val="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008919"/>
                <a:satOff val="-21983"/>
                <a:lumOff val="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46C374-7E55-45DF-8FED-0F6CCD3E6F32}">
      <dsp:nvSpPr>
        <dsp:cNvPr id="0" name=""/>
        <dsp:cNvSpPr/>
      </dsp:nvSpPr>
      <dsp:spPr>
        <a:xfrm>
          <a:off x="2082940" y="1518143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5342847"/>
                <a:satOff val="-23449"/>
                <a:lumOff val="69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42847"/>
                <a:satOff val="-23449"/>
                <a:lumOff val="69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42847"/>
                <a:satOff val="-23449"/>
                <a:lumOff val="69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8A317-D5FA-46ED-A2F9-F9380F1BF1F3}">
      <dsp:nvSpPr>
        <dsp:cNvPr id="0" name=""/>
        <dsp:cNvSpPr/>
      </dsp:nvSpPr>
      <dsp:spPr>
        <a:xfrm>
          <a:off x="2588987" y="1426134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5676774"/>
                <a:satOff val="-24914"/>
                <a:lumOff val="7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676774"/>
                <a:satOff val="-24914"/>
                <a:lumOff val="7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676774"/>
                <a:satOff val="-24914"/>
                <a:lumOff val="7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1D3F0-249E-4A73-B31C-E38B81754FF3}">
      <dsp:nvSpPr>
        <dsp:cNvPr id="0" name=""/>
        <dsp:cNvSpPr/>
      </dsp:nvSpPr>
      <dsp:spPr>
        <a:xfrm>
          <a:off x="2847175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16EBA-43D9-4105-AE0A-451E8512F9B5}">
      <dsp:nvSpPr>
        <dsp:cNvPr id="0" name=""/>
        <dsp:cNvSpPr/>
      </dsp:nvSpPr>
      <dsp:spPr>
        <a:xfrm>
          <a:off x="3605435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models</a:t>
          </a:r>
          <a:endParaRPr lang="en-CA" sz="1400" kern="1200" dirty="0"/>
        </a:p>
      </dsp:txBody>
      <dsp:txXfrm>
        <a:off x="3605435" y="345353"/>
        <a:ext cx="2067982" cy="1447587"/>
      </dsp:txXfrm>
    </dsp:sp>
    <dsp:sp modelId="{9A24E266-013A-4621-BD3E-8A9F1B0F603F}">
      <dsp:nvSpPr>
        <dsp:cNvPr id="0" name=""/>
        <dsp:cNvSpPr/>
      </dsp:nvSpPr>
      <dsp:spPr>
        <a:xfrm>
          <a:off x="5673418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702296-4CE6-4327-B9CD-F2B656DAA58A}">
      <dsp:nvSpPr>
        <dsp:cNvPr id="0" name=""/>
        <dsp:cNvSpPr/>
      </dsp:nvSpPr>
      <dsp:spPr>
        <a:xfrm>
          <a:off x="6431679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Neural network models </a:t>
          </a:r>
          <a:endParaRPr lang="en-CA" sz="1400" kern="1200" dirty="0"/>
        </a:p>
      </dsp:txBody>
      <dsp:txXfrm>
        <a:off x="6431679" y="345353"/>
        <a:ext cx="2067982" cy="1447587"/>
      </dsp:txXfrm>
    </dsp:sp>
    <dsp:sp modelId="{C58CA706-A9BC-456A-99BD-451DFB1E33FA}">
      <dsp:nvSpPr>
        <dsp:cNvPr id="0" name=""/>
        <dsp:cNvSpPr/>
      </dsp:nvSpPr>
      <dsp:spPr>
        <a:xfrm>
          <a:off x="8499661" y="344650"/>
          <a:ext cx="758260" cy="1447601"/>
        </a:xfrm>
        <a:prstGeom prst="chevron">
          <a:avLst>
            <a:gd name="adj" fmla="val 6231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B40874-7871-4A66-9ED3-1EBB8C774B16}">
      <dsp:nvSpPr>
        <dsp:cNvPr id="0" name=""/>
        <dsp:cNvSpPr/>
      </dsp:nvSpPr>
      <dsp:spPr>
        <a:xfrm>
          <a:off x="9413020" y="241953"/>
          <a:ext cx="1757785" cy="1757785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Loaded the final data to Tableau dashboard</a:t>
          </a:r>
          <a:endParaRPr lang="en-CA" sz="1400" kern="1200" dirty="0"/>
        </a:p>
      </dsp:txBody>
      <dsp:txXfrm>
        <a:off x="9670442" y="499375"/>
        <a:ext cx="1242941" cy="1242941"/>
      </dsp:txXfrm>
    </dsp:sp>
    <dsp:sp modelId="{67032E04-D604-4CC5-9C21-A8C203031CB9}">
      <dsp:nvSpPr>
        <dsp:cNvPr id="0" name=""/>
        <dsp:cNvSpPr/>
      </dsp:nvSpPr>
      <dsp:spPr>
        <a:xfrm>
          <a:off x="9257922" y="2171381"/>
          <a:ext cx="2067982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CA" sz="6500" kern="1200" dirty="0"/>
        </a:p>
      </dsp:txBody>
      <dsp:txXfrm>
        <a:off x="9257922" y="2171381"/>
        <a:ext cx="2067982" cy="1275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1AF0-BB11-4A0B-97BF-39098E339385}">
      <dsp:nvSpPr>
        <dsp:cNvPr id="0" name=""/>
        <dsp:cNvSpPr/>
      </dsp:nvSpPr>
      <dsp:spPr>
        <a:xfrm>
          <a:off x="1101" y="0"/>
          <a:ext cx="2804906" cy="4653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Extraction</a:t>
          </a:r>
        </a:p>
      </dsp:txBody>
      <dsp:txXfrm>
        <a:off x="233762" y="0"/>
        <a:ext cx="2339585" cy="465321"/>
      </dsp:txXfrm>
    </dsp:sp>
    <dsp:sp modelId="{7E0061DF-2361-4B04-B9CD-ABC763C562DB}">
      <dsp:nvSpPr>
        <dsp:cNvPr id="0" name=""/>
        <dsp:cNvSpPr/>
      </dsp:nvSpPr>
      <dsp:spPr>
        <a:xfrm>
          <a:off x="2525517" y="0"/>
          <a:ext cx="6290422" cy="465321"/>
        </a:xfrm>
        <a:prstGeom prst="chevron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</a:p>
      </dsp:txBody>
      <dsp:txXfrm>
        <a:off x="2758178" y="0"/>
        <a:ext cx="5825101" cy="465321"/>
      </dsp:txXfrm>
    </dsp:sp>
    <dsp:sp modelId="{A52147A4-0BF6-4F7B-93E6-C71E950ED1C7}">
      <dsp:nvSpPr>
        <dsp:cNvPr id="0" name=""/>
        <dsp:cNvSpPr/>
      </dsp:nvSpPr>
      <dsp:spPr>
        <a:xfrm>
          <a:off x="8535449" y="0"/>
          <a:ext cx="2804906" cy="465321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Visualisation</a:t>
          </a:r>
          <a:endParaRPr lang="en-US" sz="1600" kern="1200" dirty="0"/>
        </a:p>
      </dsp:txBody>
      <dsp:txXfrm>
        <a:off x="8768110" y="0"/>
        <a:ext cx="2339585" cy="465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</a:t>
          </a:r>
          <a:r>
            <a:rPr lang="en-US" sz="1600" kern="1200" dirty="0"/>
            <a:t>xtraction</a:t>
          </a:r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</a:t>
          </a:r>
          <a:r>
            <a:rPr lang="en-US" sz="1600" b="0" kern="1200" dirty="0"/>
            <a:t>ata Cleanup</a:t>
          </a:r>
          <a:endParaRPr lang="en-US" sz="1600" b="1" kern="1200" dirty="0"/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</a:t>
          </a:r>
          <a:r>
            <a:rPr lang="en-US" sz="1600" b="0" kern="1200" dirty="0"/>
            <a:t>ata Exploration</a:t>
          </a:r>
          <a:endParaRPr lang="en-US" sz="1600" kern="1200" dirty="0"/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</a:t>
          </a:r>
          <a:r>
            <a:rPr lang="en-US" sz="1600" b="0" kern="1200" dirty="0"/>
            <a:t>inear Regression</a:t>
          </a:r>
          <a:endParaRPr lang="en-US" sz="1600" b="1" kern="1200" dirty="0"/>
        </a:p>
      </dsp:txBody>
      <dsp:txXfrm>
        <a:off x="9436807" y="178793"/>
        <a:ext cx="2114608" cy="602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</a:t>
          </a:r>
          <a:r>
            <a:rPr lang="en-US" sz="1600" b="0" kern="1200" dirty="0"/>
            <a:t>se </a:t>
          </a:r>
          <a:r>
            <a:rPr lang="en-US" sz="1600" b="0" kern="1200" dirty="0" err="1"/>
            <a:t>SciKit</a:t>
          </a:r>
          <a:r>
            <a:rPr lang="en-US" sz="1600" b="0" kern="1200" dirty="0"/>
            <a:t>-Learn to predict weather</a:t>
          </a:r>
          <a:endParaRPr lang="en-US" sz="1600" b="1" kern="1200" dirty="0"/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</a:t>
          </a:r>
          <a:r>
            <a:rPr lang="en-US" sz="1600" b="0" kern="1200" dirty="0"/>
            <a:t>nderstanding Neural Networks</a:t>
          </a:r>
          <a:endParaRPr lang="en-US" sz="1600" kern="1200" dirty="0"/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</a:t>
          </a:r>
          <a:r>
            <a:rPr lang="en-US" sz="1600" b="0" kern="1200" dirty="0"/>
            <a:t>pplication and Testing</a:t>
          </a:r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Visualizations</a:t>
          </a:r>
          <a:endParaRPr lang="en-US" sz="1600" b="0" kern="1200" dirty="0"/>
        </a:p>
      </dsp:txBody>
      <dsp:txXfrm>
        <a:off x="9436807" y="178793"/>
        <a:ext cx="2114608" cy="6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clouds in the background&#10;&#10;Description automatically generated">
            <a:extLst>
              <a:ext uri="{FF2B5EF4-FFF2-40B4-BE49-F238E27FC236}">
                <a16:creationId xmlns:a16="http://schemas.microsoft.com/office/drawing/2014/main" id="{6FE12038-1529-4C8B-B3DC-A74DEE11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EA626-5C29-4974-A3DF-46A15A5C4CBE}"/>
              </a:ext>
            </a:extLst>
          </p:cNvPr>
          <p:cNvSpPr/>
          <p:nvPr/>
        </p:nvSpPr>
        <p:spPr>
          <a:xfrm>
            <a:off x="0" y="5094514"/>
            <a:ext cx="12192000" cy="1763486"/>
          </a:xfrm>
          <a:prstGeom prst="rect">
            <a:avLst/>
          </a:prstGeom>
          <a:solidFill>
            <a:schemeClr val="bg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   </a:t>
            </a:r>
            <a:r>
              <a:rPr lang="en-US" sz="4400" dirty="0">
                <a:solidFill>
                  <a:schemeClr val="tx1"/>
                </a:solidFill>
              </a:rPr>
              <a:t>Weather Prediction Machine Learning Model</a:t>
            </a:r>
            <a:endParaRPr lang="en-US" sz="5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 UFT Data Analytics Bootcamp July 2020 - 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28358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B0C8331C-E012-42C9-A9CD-0639CDD4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39B24AD-2082-4223-85E5-EEA7E19BFB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7000">
                <a:schemeClr val="accent2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9E2FD-5D56-44DA-9572-A5B7C515B7F2}"/>
              </a:ext>
            </a:extLst>
          </p:cNvPr>
          <p:cNvSpPr txBox="1"/>
          <p:nvPr/>
        </p:nvSpPr>
        <p:spPr>
          <a:xfrm>
            <a:off x="539541" y="44927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18DC40-FD1A-44A9-8659-62215094FBFF}"/>
              </a:ext>
            </a:extLst>
          </p:cNvPr>
          <p:cNvGrpSpPr/>
          <p:nvPr/>
        </p:nvGrpSpPr>
        <p:grpSpPr>
          <a:xfrm>
            <a:off x="979668" y="1834919"/>
            <a:ext cx="7427214" cy="812413"/>
            <a:chOff x="5616952" y="2519949"/>
            <a:chExt cx="7427214" cy="81241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AB0F08-E3A7-46A4-B27E-5C713A2AEBEC}"/>
                </a:ext>
              </a:extLst>
            </p:cNvPr>
            <p:cNvGrpSpPr/>
            <p:nvPr/>
          </p:nvGrpSpPr>
          <p:grpSpPr>
            <a:xfrm>
              <a:off x="6442238" y="2630866"/>
              <a:ext cx="6601928" cy="701496"/>
              <a:chOff x="6751979" y="1666120"/>
              <a:chExt cx="6601928" cy="70149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2D4B9C-F872-4C04-8879-7F0FF8B90AE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C81C4D-C033-4F7B-A7A5-8FDD5DF74E1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6601928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Summary &amp; sources of information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41C07B-CE27-4A50-8F44-11907657585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2FFEB2-872F-4984-8D42-F1366A304F61}"/>
              </a:ext>
            </a:extLst>
          </p:cNvPr>
          <p:cNvGrpSpPr/>
          <p:nvPr/>
        </p:nvGrpSpPr>
        <p:grpSpPr>
          <a:xfrm>
            <a:off x="979668" y="2935296"/>
            <a:ext cx="5351450" cy="812413"/>
            <a:chOff x="5616952" y="2519949"/>
            <a:chExt cx="5351450" cy="8124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7E32B76-7890-487B-A580-930FAA958E79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AA2BF6-67E4-4374-BF19-93B54FDE39D7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D5419A-FA12-47A3-BE9F-670AAC09CB6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Process Summary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8357E-350D-496C-BB2A-C044C7AAA5DC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81E8B4-5465-4D08-940E-728467330DD6}"/>
              </a:ext>
            </a:extLst>
          </p:cNvPr>
          <p:cNvGrpSpPr/>
          <p:nvPr/>
        </p:nvGrpSpPr>
        <p:grpSpPr>
          <a:xfrm>
            <a:off x="979668" y="4035673"/>
            <a:ext cx="5351450" cy="812413"/>
            <a:chOff x="5616952" y="2519949"/>
            <a:chExt cx="5351450" cy="81241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47B1BB-9C0C-428E-BF91-9217755FA9CC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C4B6AA-7BEE-4C77-9EFA-4ABBA3DD3F9E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AC7CE6-F4CF-4120-9566-A931EBA1D3CC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67F223-4D5A-4DDA-8B3A-E105ED271F23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B63DE7-A20A-4AAB-88B0-FDAB0742A184}"/>
              </a:ext>
            </a:extLst>
          </p:cNvPr>
          <p:cNvGrpSpPr/>
          <p:nvPr/>
        </p:nvGrpSpPr>
        <p:grpSpPr>
          <a:xfrm>
            <a:off x="979668" y="5136049"/>
            <a:ext cx="5351450" cy="812413"/>
            <a:chOff x="5616952" y="2519949"/>
            <a:chExt cx="5351450" cy="81241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AF6E3AC-5D98-41B9-9A27-67E4FD3D3196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A90157-578C-4000-9297-8D84504FC8C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C8EE0F-688A-442E-ACCD-ABD37E8482E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451D9E-1BCA-42C4-BAAB-9047BB0EA06F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B0C8331C-E012-42C9-A9CD-0639CDD4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DF25D8-E285-46DC-A82A-58B0DC16005D}"/>
              </a:ext>
            </a:extLst>
          </p:cNvPr>
          <p:cNvSpPr txBox="1">
            <a:spLocks/>
          </p:cNvSpPr>
          <p:nvPr/>
        </p:nvSpPr>
        <p:spPr>
          <a:xfrm>
            <a:off x="137156" y="2924288"/>
            <a:ext cx="1198556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Summary &amp; sources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40651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&amp; sources of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CC572-A888-4ECB-985C-B9F8E4678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827757"/>
              </p:ext>
            </p:extLst>
          </p:nvPr>
        </p:nvGraphicFramePr>
        <p:xfrm>
          <a:off x="573742" y="2133600"/>
          <a:ext cx="11134164" cy="422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015C3BD9-63DA-4327-8E12-320DD83F0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137156" y="2924288"/>
            <a:ext cx="1198556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Process Summary</a:t>
            </a:r>
          </a:p>
        </p:txBody>
      </p:sp>
    </p:spTree>
    <p:extLst>
      <p:ext uri="{BB962C8B-B14F-4D97-AF65-F5344CB8AC3E}">
        <p14:creationId xmlns:p14="http://schemas.microsoft.com/office/powerpoint/2010/main" val="9532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B0AE60-C69C-4D98-9F4C-49597FB43D04}"/>
              </a:ext>
            </a:extLst>
          </p:cNvPr>
          <p:cNvSpPr txBox="1">
            <a:spLocks/>
          </p:cNvSpPr>
          <p:nvPr/>
        </p:nvSpPr>
        <p:spPr>
          <a:xfrm>
            <a:off x="927847" y="2072063"/>
            <a:ext cx="10515600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FDC7B82-0BFA-4681-B742-83994C2E6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509223"/>
              </p:ext>
            </p:extLst>
          </p:nvPr>
        </p:nvGraphicFramePr>
        <p:xfrm>
          <a:off x="278296" y="2682580"/>
          <a:ext cx="11913704" cy="34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5419C9-5E5B-4B37-9615-786956EA0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446971"/>
              </p:ext>
            </p:extLst>
          </p:nvPr>
        </p:nvGraphicFramePr>
        <p:xfrm>
          <a:off x="572246" y="2141117"/>
          <a:ext cx="11341457" cy="46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04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summary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679508B-650A-472B-B329-DC98113F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3" y="2089115"/>
            <a:ext cx="11434028" cy="3945925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diagram provides a summary of the process: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036312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93F04-1AF3-492E-85F8-911E3DC9CD6D}"/>
              </a:ext>
            </a:extLst>
          </p:cNvPr>
          <p:cNvSpPr/>
          <p:nvPr/>
        </p:nvSpPr>
        <p:spPr>
          <a:xfrm>
            <a:off x="6225816" y="3406213"/>
            <a:ext cx="2472931" cy="1137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AF65ED-4021-4369-A112-D680F9127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463626"/>
              </p:ext>
            </p:extLst>
          </p:nvPr>
        </p:nvGraphicFramePr>
        <p:xfrm>
          <a:off x="523653" y="2589817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BFD11F-0A35-41C4-837A-693B7365194F}"/>
              </a:ext>
            </a:extLst>
          </p:cNvPr>
          <p:cNvSpPr/>
          <p:nvPr/>
        </p:nvSpPr>
        <p:spPr>
          <a:xfrm>
            <a:off x="3310465" y="3429926"/>
            <a:ext cx="2472931" cy="1137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E0026-D496-44EA-88BF-1BD8CDFF7AB3}"/>
              </a:ext>
            </a:extLst>
          </p:cNvPr>
          <p:cNvSpPr/>
          <p:nvPr/>
        </p:nvSpPr>
        <p:spPr>
          <a:xfrm>
            <a:off x="493059" y="3429925"/>
            <a:ext cx="2472931" cy="1137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BB7C7-F1EB-4636-8727-806B4681CF9C}"/>
              </a:ext>
            </a:extLst>
          </p:cNvPr>
          <p:cNvSpPr txBox="1"/>
          <p:nvPr/>
        </p:nvSpPr>
        <p:spPr>
          <a:xfrm>
            <a:off x="577902" y="3429926"/>
            <a:ext cx="2258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Gathering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Extracting the relevant data points and loading into a </a:t>
            </a:r>
            <a:r>
              <a:rPr lang="en-US" sz="1200" dirty="0" err="1">
                <a:solidFill>
                  <a:schemeClr val="tx1"/>
                </a:solidFill>
              </a:rPr>
              <a:t>dataframe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F928D-F079-45CD-A1C4-0441BE0AF397}"/>
              </a:ext>
            </a:extLst>
          </p:cNvPr>
          <p:cNvSpPr txBox="1"/>
          <p:nvPr/>
        </p:nvSpPr>
        <p:spPr>
          <a:xfrm>
            <a:off x="3439589" y="3406214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Processing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3BAE4-4698-44DE-9517-E41B1E0265D2}"/>
              </a:ext>
            </a:extLst>
          </p:cNvPr>
          <p:cNvSpPr txBox="1"/>
          <p:nvPr/>
        </p:nvSpPr>
        <p:spPr>
          <a:xfrm>
            <a:off x="6280531" y="3406213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Exploration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FBD5B-76C0-4659-9CE8-9CAD958FF540}"/>
              </a:ext>
            </a:extLst>
          </p:cNvPr>
          <p:cNvSpPr txBox="1"/>
          <p:nvPr/>
        </p:nvSpPr>
        <p:spPr>
          <a:xfrm>
            <a:off x="6299380" y="3703869"/>
            <a:ext cx="2297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Understanding and </a:t>
            </a:r>
            <a:r>
              <a:rPr lang="en-US" sz="1400" dirty="0" err="1"/>
              <a:t>analysing</a:t>
            </a:r>
            <a:r>
              <a:rPr lang="en-US" sz="1400" dirty="0"/>
              <a:t> the data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A7E5FE-649F-4C0C-A22A-C8BC6EFA763A}"/>
              </a:ext>
            </a:extLst>
          </p:cNvPr>
          <p:cNvSpPr txBox="1"/>
          <p:nvPr/>
        </p:nvSpPr>
        <p:spPr>
          <a:xfrm>
            <a:off x="3526766" y="3797039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Cleanse, standardize,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group, sort and validate the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574F4E-5E57-40BB-8834-74688B8BDD04}"/>
              </a:ext>
            </a:extLst>
          </p:cNvPr>
          <p:cNvSpPr/>
          <p:nvPr/>
        </p:nvSpPr>
        <p:spPr>
          <a:xfrm>
            <a:off x="9141167" y="3489456"/>
            <a:ext cx="2472931" cy="105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Regression Model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 the available data to build the relationship/linear regression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706FF-0461-4C55-B95F-245B3035DB56}"/>
              </a:ext>
            </a:extLst>
          </p:cNvPr>
          <p:cNvSpPr/>
          <p:nvPr/>
        </p:nvSpPr>
        <p:spPr>
          <a:xfrm>
            <a:off x="6084263" y="5444107"/>
            <a:ext cx="2472931" cy="1137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26965A0-4BE7-4F30-9217-DD23C2273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16902"/>
              </p:ext>
            </p:extLst>
          </p:nvPr>
        </p:nvGraphicFramePr>
        <p:xfrm>
          <a:off x="382100" y="4627711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EB36899-66DE-40DA-8DFE-C78FDB3616D3}"/>
              </a:ext>
            </a:extLst>
          </p:cNvPr>
          <p:cNvSpPr/>
          <p:nvPr/>
        </p:nvSpPr>
        <p:spPr>
          <a:xfrm>
            <a:off x="3168912" y="5467820"/>
            <a:ext cx="2472931" cy="1137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D502B-1B68-4542-BFBD-C8B3049292A7}"/>
              </a:ext>
            </a:extLst>
          </p:cNvPr>
          <p:cNvSpPr/>
          <p:nvPr/>
        </p:nvSpPr>
        <p:spPr>
          <a:xfrm>
            <a:off x="351506" y="5467819"/>
            <a:ext cx="2472931" cy="1137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CD431-8423-4295-9C95-3C002E78E32B}"/>
              </a:ext>
            </a:extLst>
          </p:cNvPr>
          <p:cNvSpPr txBox="1"/>
          <p:nvPr/>
        </p:nvSpPr>
        <p:spPr>
          <a:xfrm>
            <a:off x="561713" y="5467820"/>
            <a:ext cx="2133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SciKit</a:t>
            </a:r>
            <a:r>
              <a:rPr lang="en-US" sz="1400" b="1" dirty="0">
                <a:solidFill>
                  <a:schemeClr val="tx1"/>
                </a:solidFill>
              </a:rPr>
              <a:t>-Learn 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dirty="0" err="1">
                <a:solidFill>
                  <a:schemeClr val="tx1"/>
                </a:solidFill>
              </a:rPr>
              <a:t>SciKit</a:t>
            </a:r>
            <a:r>
              <a:rPr lang="en-US" sz="1400" dirty="0">
                <a:solidFill>
                  <a:schemeClr val="tx1"/>
                </a:solidFill>
              </a:rPr>
              <a:t>-Learn to create a prediction model and test it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BC9A8-F78E-404E-98F6-E8669D8FFC51}"/>
              </a:ext>
            </a:extLst>
          </p:cNvPr>
          <p:cNvSpPr txBox="1"/>
          <p:nvPr/>
        </p:nvSpPr>
        <p:spPr>
          <a:xfrm>
            <a:off x="3298036" y="5444108"/>
            <a:ext cx="213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Neural networks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EA9EC-6CC8-4005-92BC-A550FA6455A4}"/>
              </a:ext>
            </a:extLst>
          </p:cNvPr>
          <p:cNvSpPr txBox="1"/>
          <p:nvPr/>
        </p:nvSpPr>
        <p:spPr>
          <a:xfrm>
            <a:off x="6138978" y="5444107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Neural networks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9168B0-58DD-4201-8609-948C5D420817}"/>
              </a:ext>
            </a:extLst>
          </p:cNvPr>
          <p:cNvSpPr txBox="1"/>
          <p:nvPr/>
        </p:nvSpPr>
        <p:spPr>
          <a:xfrm>
            <a:off x="6157827" y="5741763"/>
            <a:ext cx="229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Application and testing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F30AA9-622C-4757-AE9F-EE02A6188083}"/>
              </a:ext>
            </a:extLst>
          </p:cNvPr>
          <p:cNvSpPr txBox="1"/>
          <p:nvPr/>
        </p:nvSpPr>
        <p:spPr>
          <a:xfrm>
            <a:off x="3385213" y="5834933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Understand the application of neural networks to the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56D417-166C-4344-BC17-01F0E50169B5}"/>
              </a:ext>
            </a:extLst>
          </p:cNvPr>
          <p:cNvSpPr/>
          <p:nvPr/>
        </p:nvSpPr>
        <p:spPr>
          <a:xfrm>
            <a:off x="8999614" y="5527350"/>
            <a:ext cx="2472931" cy="1054596"/>
          </a:xfrm>
          <a:prstGeom prst="rect">
            <a:avLst/>
          </a:prstGeom>
          <a:solidFill>
            <a:srgbClr val="D8D8D8"/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Tableau to create interactive dashboards to present our findings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015C3BD9-63DA-4327-8E12-320DD83F0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F01C47-1F58-40A0-B2A2-83814BDDA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00C24-4B48-4B6A-86DA-A4052D9A3D8A}"/>
              </a:ext>
            </a:extLst>
          </p:cNvPr>
          <p:cNvSpPr txBox="1"/>
          <p:nvPr/>
        </p:nvSpPr>
        <p:spPr>
          <a:xfrm>
            <a:off x="1767840" y="2560320"/>
            <a:ext cx="957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</a:t>
            </a:r>
            <a:r>
              <a:rPr lang="en-US" sz="48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38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Courier New</vt:lpstr>
      <vt:lpstr>Wingdings</vt:lpstr>
      <vt:lpstr>AccentBoxVTI</vt:lpstr>
      <vt:lpstr>PowerPoint Presentation</vt:lpstr>
      <vt:lpstr>PowerPoint Presentation</vt:lpstr>
      <vt:lpstr>PowerPoint Presentation</vt:lpstr>
      <vt:lpstr>Summary &amp; sources of information</vt:lpstr>
      <vt:lpstr>PowerPoint Presentation</vt:lpstr>
      <vt:lpstr>Process summary</vt:lpstr>
      <vt:lpstr>Process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9</cp:revision>
  <dcterms:created xsi:type="dcterms:W3CDTF">2020-07-14T21:43:47Z</dcterms:created>
  <dcterms:modified xsi:type="dcterms:W3CDTF">2020-07-23T22:54:27Z</dcterms:modified>
</cp:coreProperties>
</file>