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66" r:id="rId5"/>
    <p:sldId id="265" r:id="rId6"/>
    <p:sldId id="260" r:id="rId7"/>
    <p:sldId id="268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2B97C-649B-48E3-ACE1-7F29BC08B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872923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BF18B-60E8-4C21-940B-53181641C402}"/>
              </a:ext>
            </a:extLst>
          </p:cNvPr>
          <p:cNvSpPr/>
          <p:nvPr/>
        </p:nvSpPr>
        <p:spPr>
          <a:xfrm>
            <a:off x="393289" y="422787"/>
            <a:ext cx="1602659" cy="699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CECD-2A2F-4401-9399-E17AC8A9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9832"/>
            <a:ext cx="121920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0227A0-69E0-4469-B1E3-FCE527233EAA}"/>
              </a:ext>
            </a:extLst>
          </p:cNvPr>
          <p:cNvSpPr txBox="1"/>
          <p:nvPr/>
        </p:nvSpPr>
        <p:spPr>
          <a:xfrm>
            <a:off x="477982" y="1430078"/>
            <a:ext cx="4733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Tracking the COVID19 Outbreak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2103DE-EB6F-4C46-A331-4C72E653C1CC}"/>
              </a:ext>
            </a:extLst>
          </p:cNvPr>
          <p:cNvCxnSpPr/>
          <p:nvPr/>
        </p:nvCxnSpPr>
        <p:spPr>
          <a:xfrm>
            <a:off x="477982" y="2894441"/>
            <a:ext cx="47822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B1B1EA-B111-4119-9873-5904085B6241}"/>
              </a:ext>
            </a:extLst>
          </p:cNvPr>
          <p:cNvSpPr txBox="1"/>
          <p:nvPr/>
        </p:nvSpPr>
        <p:spPr>
          <a:xfrm>
            <a:off x="527143" y="3094444"/>
            <a:ext cx="4733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By:  Prajakta </a:t>
            </a:r>
            <a:r>
              <a:rPr lang="en-US" sz="2000" dirty="0" err="1"/>
              <a:t>Galvankar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Lujane</a:t>
            </a:r>
            <a:r>
              <a:rPr lang="en-US" sz="2000" dirty="0"/>
              <a:t> </a:t>
            </a:r>
            <a:r>
              <a:rPr lang="en-US" sz="2000" dirty="0" err="1"/>
              <a:t>Abdelgadir</a:t>
            </a:r>
            <a:endParaRPr lang="en-US" sz="2000" dirty="0"/>
          </a:p>
          <a:p>
            <a:r>
              <a:rPr lang="en-US" sz="20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3806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7E7B-F1C7-49FA-BF0F-C4122D4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7F8-2415-47DA-BFDB-EE9EBAB1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DCB08DF3-DA7C-4949-9ABC-5CCD8C0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1999" cy="6807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BCD95-D669-401F-9B11-7731E197D926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0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197D-5427-49C4-80C4-51B10F4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F54A9-6A1F-4711-9C10-B124C144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2E7322-B671-47CC-B685-6FA4CB1BE984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48DA-F50D-497F-9408-D2CD3E4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721DC-47E6-41B5-B72E-EE2CDE73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7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927D0-96EE-4B67-86BA-AFBB9382632F}"/>
              </a:ext>
            </a:extLst>
          </p:cNvPr>
          <p:cNvSpPr/>
          <p:nvPr/>
        </p:nvSpPr>
        <p:spPr>
          <a:xfrm>
            <a:off x="0" y="4539123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/>
              <a:t>Tracking the COVID19 Outbreak</a:t>
            </a:r>
          </a:p>
          <a:p>
            <a:pPr lvl="1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1D6C0-30E5-4388-93CD-0B2E6576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20D7D-AE80-4D38-971B-91B088D9A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07325-D91A-45BC-990F-7EDE42B5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0C8AEC-4268-4E76-BFD3-1C229C5B57E2}"/>
              </a:ext>
            </a:extLst>
          </p:cNvPr>
          <p:cNvSpPr txBox="1"/>
          <p:nvPr/>
        </p:nvSpPr>
        <p:spPr>
          <a:xfrm>
            <a:off x="477982" y="1430078"/>
            <a:ext cx="5806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Tracking the COVID19 Outbreak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185F6-9F82-4A0C-862D-A2AE05595851}"/>
              </a:ext>
            </a:extLst>
          </p:cNvPr>
          <p:cNvCxnSpPr/>
          <p:nvPr/>
        </p:nvCxnSpPr>
        <p:spPr>
          <a:xfrm>
            <a:off x="477982" y="3208208"/>
            <a:ext cx="557784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8CDA78-B108-4BB2-89C5-21DA37D49665}"/>
              </a:ext>
            </a:extLst>
          </p:cNvPr>
          <p:cNvSpPr txBox="1"/>
          <p:nvPr/>
        </p:nvSpPr>
        <p:spPr>
          <a:xfrm>
            <a:off x="527143" y="3408211"/>
            <a:ext cx="4733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By:  Prajakta </a:t>
            </a:r>
            <a:r>
              <a:rPr lang="en-US" sz="2000" dirty="0" err="1">
                <a:solidFill>
                  <a:schemeClr val="bg1"/>
                </a:solidFill>
              </a:rPr>
              <a:t>Galvankar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Lujane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Abdelgadir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AD3F-9C0A-420F-8A89-BEA08FA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D2CFE-83B1-43CF-AEC0-CA67F5994A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10" y="-334537"/>
            <a:ext cx="12225910" cy="719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2EC83-9C62-41A7-8046-24B47B3C54F7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66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0B5D-6741-42A9-B3AE-BB6A340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top, red, traffic, light&#10;&#10;Description automatically generated">
            <a:extLst>
              <a:ext uri="{FF2B5EF4-FFF2-40B4-BE49-F238E27FC236}">
                <a16:creationId xmlns:a16="http://schemas.microsoft.com/office/drawing/2014/main" id="{4445D2B1-3260-4861-A85E-CD6453BD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66" y="0"/>
            <a:ext cx="10742234" cy="6858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6CB348-91AC-4576-9DDB-1A45786775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3000">
                <a:srgbClr val="000000"/>
              </a:gs>
              <a:gs pos="76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8977D-AD97-4995-BC16-10B3D4631CEA}"/>
              </a:ext>
            </a:extLst>
          </p:cNvPr>
          <p:cNvSpPr txBox="1"/>
          <p:nvPr/>
        </p:nvSpPr>
        <p:spPr>
          <a:xfrm>
            <a:off x="477982" y="1430078"/>
            <a:ext cx="5806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Tracking the COVID19 Outbreak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F2840-55E6-46E4-B85D-2A433BD54DD9}"/>
              </a:ext>
            </a:extLst>
          </p:cNvPr>
          <p:cNvCxnSpPr/>
          <p:nvPr/>
        </p:nvCxnSpPr>
        <p:spPr>
          <a:xfrm>
            <a:off x="477982" y="3208208"/>
            <a:ext cx="557784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B3C808-2C5D-4A57-9E15-7446391860B5}"/>
              </a:ext>
            </a:extLst>
          </p:cNvPr>
          <p:cNvSpPr txBox="1"/>
          <p:nvPr/>
        </p:nvSpPr>
        <p:spPr>
          <a:xfrm>
            <a:off x="527143" y="3408211"/>
            <a:ext cx="4733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By:  Prajakta </a:t>
            </a:r>
            <a:r>
              <a:rPr lang="en-US" sz="2000" dirty="0" err="1">
                <a:solidFill>
                  <a:schemeClr val="bg1"/>
                </a:solidFill>
              </a:rPr>
              <a:t>Galvankar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Lujane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Abdelgadir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BDDE-9104-40E9-AC97-79806646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390F-7C22-4D31-8F6B-8C86B79E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3D974-3D17-4F9A-B771-709485B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"/>
            <a:ext cx="12192000" cy="68510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D1F65C-6C46-4195-B463-78FA44414446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128526-B000-4B9F-B407-097B483C9A1E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0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3000">
                <a:srgbClr val="000000"/>
              </a:gs>
              <a:gs pos="76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CF821-8C92-4A75-84E5-632E5EAC6947}"/>
              </a:ext>
            </a:extLst>
          </p:cNvPr>
          <p:cNvSpPr txBox="1"/>
          <p:nvPr/>
        </p:nvSpPr>
        <p:spPr>
          <a:xfrm>
            <a:off x="477982" y="1430078"/>
            <a:ext cx="5806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Tracking the COVID19 Outbreak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23BB6-0865-4D5F-B232-FDBAC745411A}"/>
              </a:ext>
            </a:extLst>
          </p:cNvPr>
          <p:cNvCxnSpPr/>
          <p:nvPr/>
        </p:nvCxnSpPr>
        <p:spPr>
          <a:xfrm>
            <a:off x="477982" y="3208208"/>
            <a:ext cx="557784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8FE480-EFBA-47A3-88D3-08A9B3EBAD54}"/>
              </a:ext>
            </a:extLst>
          </p:cNvPr>
          <p:cNvSpPr txBox="1"/>
          <p:nvPr/>
        </p:nvSpPr>
        <p:spPr>
          <a:xfrm>
            <a:off x="527143" y="3408211"/>
            <a:ext cx="4733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By:  Prajakta </a:t>
            </a:r>
            <a:r>
              <a:rPr lang="en-US" sz="2000" dirty="0" err="1">
                <a:solidFill>
                  <a:schemeClr val="bg1"/>
                </a:solidFill>
              </a:rPr>
              <a:t>Galvankar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Lujane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Abdelgadir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FC5-4B5E-4F9F-83FC-40D5F86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ky&#10;&#10;Description automatically generated">
            <a:extLst>
              <a:ext uri="{FF2B5EF4-FFF2-40B4-BE49-F238E27FC236}">
                <a16:creationId xmlns:a16="http://schemas.microsoft.com/office/drawing/2014/main" id="{6985E553-5666-4A88-9A11-7060AA40C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32526" cy="68580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A3FAF6-BCA0-40BE-B1C3-0C94C2775E6D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4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A197-BD8B-4EB3-BC0C-3AD5BF5D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FCD7217-5EC0-4CA7-97DB-8E02173E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1A4CF9-9828-497F-8F3D-89CBC40F3BBA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By: 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24237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C"/>
      </a:dk2>
      <a:lt2>
        <a:srgbClr val="E2E8E8"/>
      </a:lt2>
      <a:accent1>
        <a:srgbClr val="C34D4D"/>
      </a:accent1>
      <a:accent2>
        <a:srgbClr val="B13B6C"/>
      </a:accent2>
      <a:accent3>
        <a:srgbClr val="C34DB0"/>
      </a:accent3>
      <a:accent4>
        <a:srgbClr val="943BB1"/>
      </a:accent4>
      <a:accent5>
        <a:srgbClr val="744DC3"/>
      </a:accent5>
      <a:accent6>
        <a:srgbClr val="4851B6"/>
      </a:accent6>
      <a:hlink>
        <a:srgbClr val="945F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9</cp:revision>
  <dcterms:created xsi:type="dcterms:W3CDTF">2020-04-26T06:31:25Z</dcterms:created>
  <dcterms:modified xsi:type="dcterms:W3CDTF">2020-04-26T07:35:45Z</dcterms:modified>
</cp:coreProperties>
</file>