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0" r:id="rId2"/>
    <p:sldId id="261" r:id="rId3"/>
    <p:sldId id="262" r:id="rId4"/>
    <p:sldId id="267" r:id="rId5"/>
    <p:sldId id="263" r:id="rId6"/>
    <p:sldId id="264" r:id="rId7"/>
    <p:sldId id="268" r:id="rId8"/>
    <p:sldId id="277" r:id="rId9"/>
    <p:sldId id="269" r:id="rId10"/>
    <p:sldId id="278" r:id="rId11"/>
    <p:sldId id="270" r:id="rId12"/>
    <p:sldId id="271" r:id="rId13"/>
    <p:sldId id="272" r:id="rId14"/>
    <p:sldId id="273" r:id="rId15"/>
    <p:sldId id="279" r:id="rId16"/>
    <p:sldId id="274" r:id="rId17"/>
    <p:sldId id="280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>
        <p:scale>
          <a:sx n="60" d="100"/>
          <a:sy n="60" d="100"/>
        </p:scale>
        <p:origin x="413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128526-B000-4B9F-B407-097B483C9A1E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 dirty="0"/>
              <a:t>ETL Project Report By: 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0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ETL Process summary</a:t>
            </a:r>
          </a:p>
        </p:txBody>
      </p:sp>
    </p:spTree>
    <p:extLst>
      <p:ext uri="{BB962C8B-B14F-4D97-AF65-F5344CB8AC3E}">
        <p14:creationId xmlns:p14="http://schemas.microsoft.com/office/powerpoint/2010/main" val="423847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Process: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Process: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Process: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Analysis and Findings</a:t>
            </a:r>
          </a:p>
        </p:txBody>
      </p:sp>
    </p:spTree>
    <p:extLst>
      <p:ext uri="{BB962C8B-B14F-4D97-AF65-F5344CB8AC3E}">
        <p14:creationId xmlns:p14="http://schemas.microsoft.com/office/powerpoint/2010/main" val="311855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Conclusion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427821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BBDAE4-0781-42A6-8E7F-26A7EBC6345A}"/>
              </a:ext>
            </a:extLst>
          </p:cNvPr>
          <p:cNvSpPr txBox="1">
            <a:spLocks/>
          </p:cNvSpPr>
          <p:nvPr/>
        </p:nvSpPr>
        <p:spPr>
          <a:xfrm>
            <a:off x="643468" y="1470212"/>
            <a:ext cx="4666470" cy="392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850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FC5-4B5E-4F9F-83FC-40D5F86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ky&#10;&#10;Description automatically generated">
            <a:extLst>
              <a:ext uri="{FF2B5EF4-FFF2-40B4-BE49-F238E27FC236}">
                <a16:creationId xmlns:a16="http://schemas.microsoft.com/office/drawing/2014/main" id="{6985E553-5666-4A88-9A11-7060AA40C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32526" cy="68580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A3FAF6-BCA0-40BE-B1C3-0C94C2775E6D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84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A197-BD8B-4EB3-BC0C-3AD5BF5D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animal&#10;&#10;Description automatically generated">
            <a:extLst>
              <a:ext uri="{FF2B5EF4-FFF2-40B4-BE49-F238E27FC236}">
                <a16:creationId xmlns:a16="http://schemas.microsoft.com/office/drawing/2014/main" id="{0FCD7217-5EC0-4CA7-97DB-8E02173E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1A4CF9-9828-497F-8F3D-89CBC40F3BBA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24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7E7B-F1C7-49FA-BF0F-C4122D4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87F8-2415-47DA-BFDB-EE9EBAB1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animal&#10;&#10;Description automatically generated">
            <a:extLst>
              <a:ext uri="{FF2B5EF4-FFF2-40B4-BE49-F238E27FC236}">
                <a16:creationId xmlns:a16="http://schemas.microsoft.com/office/drawing/2014/main" id="{DCB08DF3-DA7C-4949-9ABC-5CCD8C0E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"/>
            <a:ext cx="12191999" cy="6807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BCD95-D669-401F-9B11-7731E197D926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0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197D-5427-49C4-80C4-51B10F4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F54A9-6A1F-4711-9C10-B124C1441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2E7322-B671-47CC-B685-6FA4CB1BE984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56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48DA-F50D-497F-9408-D2CD3E45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721DC-47E6-41B5-B72E-EE2CDE73F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7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927D0-96EE-4B67-86BA-AFBB9382632F}"/>
              </a:ext>
            </a:extLst>
          </p:cNvPr>
          <p:cNvSpPr/>
          <p:nvPr/>
        </p:nvSpPr>
        <p:spPr>
          <a:xfrm>
            <a:off x="0" y="4539123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5400" dirty="0"/>
              <a:t>Tracking the COVID19 Outbreak</a:t>
            </a:r>
          </a:p>
          <a:p>
            <a:pPr lvl="1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19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8523"/>
              </p:ext>
            </p:extLst>
          </p:nvPr>
        </p:nvGraphicFramePr>
        <p:xfrm>
          <a:off x="913869" y="981996"/>
          <a:ext cx="4666471" cy="542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ETL 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ransformation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oading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81661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Motivations &amp; Summary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Motivations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215</TotalTime>
  <Words>141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Calibri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Motivations &amp; Summary</vt:lpstr>
      <vt:lpstr>PowerPoint Presentation</vt:lpstr>
      <vt:lpstr>ETL Process summary</vt:lpstr>
      <vt:lpstr>ETL Process: Extraction</vt:lpstr>
      <vt:lpstr>ETL Process: Transformation</vt:lpstr>
      <vt:lpstr>ETL Process: Loading</vt:lpstr>
      <vt:lpstr>PowerPoint Presentation</vt:lpstr>
      <vt:lpstr>Analysis and findings</vt:lpstr>
      <vt:lpstr>PowerPoint Presentation</vt:lpstr>
      <vt:lpstr>Conclusion and 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24</cp:revision>
  <dcterms:created xsi:type="dcterms:W3CDTF">2020-04-26T06:31:25Z</dcterms:created>
  <dcterms:modified xsi:type="dcterms:W3CDTF">2020-04-26T10:15:31Z</dcterms:modified>
</cp:coreProperties>
</file>