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7" r:id="rId2"/>
    <p:sldId id="263" r:id="rId3"/>
    <p:sldId id="264" r:id="rId4"/>
    <p:sldId id="268" r:id="rId5"/>
    <p:sldId id="277" r:id="rId6"/>
    <p:sldId id="269" r:id="rId7"/>
    <p:sldId id="278" r:id="rId8"/>
    <p:sldId id="281" r:id="rId9"/>
    <p:sldId id="270" r:id="rId10"/>
    <p:sldId id="279" r:id="rId11"/>
    <p:sldId id="274" r:id="rId12"/>
    <p:sldId id="280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Ibrahim" initials="NI" lastIdx="1" clrIdx="0">
    <p:extLst>
      <p:ext uri="{19B8F6BF-5375-455C-9EA6-DF929625EA0E}">
        <p15:presenceInfo xmlns:p15="http://schemas.microsoft.com/office/powerpoint/2012/main" userId="Nada Ibrah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" TargetMode="External"/><Relationship Id="rId1" Type="http://schemas.openxmlformats.org/officeDocument/2006/relationships/hyperlink" Target="https://www.worldometers.info/coronavirus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" TargetMode="External"/><Relationship Id="rId1" Type="http://schemas.openxmlformats.org/officeDocument/2006/relationships/hyperlink" Target="https://www.worldometers.info/coronaviru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058B-1739-4FFC-A9E4-7FA92CADFF5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BF68794F-CE8C-4B65-9781-0F962F70BAF8}">
      <dgm:prSet phldrT="[Text]" custT="1"/>
      <dgm:spPr/>
      <dgm:t>
        <a:bodyPr/>
        <a:lstStyle/>
        <a:p>
          <a:r>
            <a:rPr lang="en-US" sz="2000" dirty="0"/>
            <a:t>Motivation</a:t>
          </a:r>
          <a:endParaRPr lang="en-CA" sz="2000" dirty="0"/>
        </a:p>
      </dgm:t>
    </dgm:pt>
    <dgm:pt modelId="{08C84BDF-2C43-4291-803D-0FBDE73106BE}" type="parTrans" cxnId="{8B85CBD5-C5E5-4E74-BC40-565202349141}">
      <dgm:prSet/>
      <dgm:spPr/>
      <dgm:t>
        <a:bodyPr/>
        <a:lstStyle/>
        <a:p>
          <a:endParaRPr lang="en-CA"/>
        </a:p>
      </dgm:t>
    </dgm:pt>
    <dgm:pt modelId="{510196D4-71A6-4293-BE75-DE176FE5842A}" type="sibTrans" cxnId="{8B85CBD5-C5E5-4E74-BC40-565202349141}">
      <dgm:prSet/>
      <dgm:spPr/>
      <dgm:t>
        <a:bodyPr/>
        <a:lstStyle/>
        <a:p>
          <a:endParaRPr lang="en-CA"/>
        </a:p>
      </dgm:t>
    </dgm:pt>
    <dgm:pt modelId="{5DB4A350-B76E-4FAC-9D67-E86029D42CB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b="0" i="0" kern="1200" dirty="0"/>
            <a:t>In late 2019, a novel coronavirus, was identified as the cause of an outbreak of acute respiratory illness in Wuhan, China. </a:t>
          </a:r>
          <a:endParaRPr lang="en-CA" sz="1600" kern="1200" dirty="0"/>
        </a:p>
      </dgm:t>
    </dgm:pt>
    <dgm:pt modelId="{40B33891-D946-4746-96D1-F13674578DDD}" type="parTrans" cxnId="{36965CF8-9611-4945-AB46-C12B2A8D4E65}">
      <dgm:prSet/>
      <dgm:spPr/>
      <dgm:t>
        <a:bodyPr/>
        <a:lstStyle/>
        <a:p>
          <a:endParaRPr lang="en-CA"/>
        </a:p>
      </dgm:t>
    </dgm:pt>
    <dgm:pt modelId="{C124A494-5262-41C1-86BE-01CEDA87F240}" type="sibTrans" cxnId="{36965CF8-9611-4945-AB46-C12B2A8D4E65}">
      <dgm:prSet/>
      <dgm:spPr/>
      <dgm:t>
        <a:bodyPr/>
        <a:lstStyle/>
        <a:p>
          <a:endParaRPr lang="en-CA"/>
        </a:p>
      </dgm:t>
    </dgm:pt>
    <dgm:pt modelId="{76A6B9EE-5B94-43AE-ACCB-1ED0F0901C47}">
      <dgm:prSet phldrT="[Text]" custT="1"/>
      <dgm:spPr/>
      <dgm:t>
        <a:bodyPr/>
        <a:lstStyle/>
        <a:p>
          <a:r>
            <a:rPr lang="en-US" sz="2000" dirty="0"/>
            <a:t>Key Questions to explore</a:t>
          </a:r>
          <a:endParaRPr lang="en-CA" sz="2000" dirty="0"/>
        </a:p>
      </dgm:t>
    </dgm:pt>
    <dgm:pt modelId="{EE402176-571B-4EBF-900C-08EF35353813}" type="parTrans" cxnId="{D724BA5B-1911-41EB-847A-D313A55CCDD8}">
      <dgm:prSet/>
      <dgm:spPr/>
      <dgm:t>
        <a:bodyPr/>
        <a:lstStyle/>
        <a:p>
          <a:endParaRPr lang="en-CA"/>
        </a:p>
      </dgm:t>
    </dgm:pt>
    <dgm:pt modelId="{93ED8E4E-99B7-4B43-A809-609B7DD9A973}" type="sibTrans" cxnId="{D724BA5B-1911-41EB-847A-D313A55CCDD8}">
      <dgm:prSet/>
      <dgm:spPr/>
      <dgm:t>
        <a:bodyPr/>
        <a:lstStyle/>
        <a:p>
          <a:endParaRPr lang="en-CA"/>
        </a:p>
      </dgm:t>
    </dgm:pt>
    <dgm:pt modelId="{B02FCA66-E691-48FA-9FF3-87132A6ADCC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CA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In this report, we will apply the ETL process to analyse the global spread of COVID-19 over the period from January to April 2020 </a:t>
          </a:r>
        </a:p>
      </dgm:t>
    </dgm:pt>
    <dgm:pt modelId="{1AAB6C5A-9DB6-4B02-84A4-C655D81641FA}" type="parTrans" cxnId="{704F8594-06E5-46A3-9699-71795B521BB2}">
      <dgm:prSet/>
      <dgm:spPr/>
      <dgm:t>
        <a:bodyPr/>
        <a:lstStyle/>
        <a:p>
          <a:endParaRPr lang="en-CA"/>
        </a:p>
      </dgm:t>
    </dgm:pt>
    <dgm:pt modelId="{CE8535EA-F1D7-49E2-8658-2E92C6A76B7A}" type="sibTrans" cxnId="{704F8594-06E5-46A3-9699-71795B521BB2}">
      <dgm:prSet/>
      <dgm:spPr/>
      <dgm:t>
        <a:bodyPr/>
        <a:lstStyle/>
        <a:p>
          <a:endParaRPr lang="en-CA"/>
        </a:p>
      </dgm:t>
    </dgm:pt>
    <dgm:pt modelId="{70FF2F49-169B-4CA5-AF33-01EC064381FC}">
      <dgm:prSet custT="1"/>
      <dgm:spPr/>
      <dgm:t>
        <a:bodyPr/>
        <a:lstStyle/>
        <a:p>
          <a:r>
            <a:rPr lang="en-US" sz="2000" dirty="0"/>
            <a:t>Sources of Information</a:t>
          </a:r>
        </a:p>
      </dgm:t>
    </dgm:pt>
    <dgm:pt modelId="{0DF4EE9B-352B-4F9A-8D25-145429DECC74}" type="parTrans" cxnId="{1DF62F9E-10C6-4245-8380-AEB4E6D23380}">
      <dgm:prSet/>
      <dgm:spPr/>
      <dgm:t>
        <a:bodyPr/>
        <a:lstStyle/>
        <a:p>
          <a:endParaRPr lang="en-CA"/>
        </a:p>
      </dgm:t>
    </dgm:pt>
    <dgm:pt modelId="{A37CC991-3ECD-481B-877A-72429B103FA6}" type="sibTrans" cxnId="{1DF62F9E-10C6-4245-8380-AEB4E6D23380}">
      <dgm:prSet/>
      <dgm:spPr/>
      <dgm:t>
        <a:bodyPr/>
        <a:lstStyle/>
        <a:p>
          <a:endParaRPr lang="en-CA"/>
        </a:p>
      </dgm:t>
    </dgm:pt>
    <dgm:pt modelId="{5212BADE-F2BC-4F05-80B7-0757BE9B8D8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https://www.worldometers.info/coronavirus/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BB684E62-0104-46EA-8263-7E1A9F1A412F}" type="parTrans" cxnId="{94003AF7-727A-48EB-91B1-298DE223191F}">
      <dgm:prSet/>
      <dgm:spPr/>
      <dgm:t>
        <a:bodyPr/>
        <a:lstStyle/>
        <a:p>
          <a:endParaRPr lang="en-CA"/>
        </a:p>
      </dgm:t>
    </dgm:pt>
    <dgm:pt modelId="{D7478C0A-D873-4F34-9493-D8382C4586F8}" type="sibTrans" cxnId="{94003AF7-727A-48EB-91B1-298DE223191F}">
      <dgm:prSet/>
      <dgm:spPr/>
      <dgm:t>
        <a:bodyPr/>
        <a:lstStyle/>
        <a:p>
          <a:endParaRPr lang="en-CA"/>
        </a:p>
      </dgm:t>
    </dgm:pt>
    <dgm:pt modelId="{7B773279-3754-4BEE-8AC3-B7728E1CFC89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https://github.com/CSSEGISandData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0920C936-702D-40C5-A221-FCF1BCAFCE04}" type="parTrans" cxnId="{F4BD2EDF-2735-4BFF-B094-6D07B7ADC357}">
      <dgm:prSet/>
      <dgm:spPr/>
      <dgm:t>
        <a:bodyPr/>
        <a:lstStyle/>
        <a:p>
          <a:endParaRPr lang="en-CA"/>
        </a:p>
      </dgm:t>
    </dgm:pt>
    <dgm:pt modelId="{8AB6A00A-D5EC-44FE-BD5D-E1C9BFA2AA17}" type="sibTrans" cxnId="{F4BD2EDF-2735-4BFF-B094-6D07B7ADC357}">
      <dgm:prSet/>
      <dgm:spPr/>
      <dgm:t>
        <a:bodyPr/>
        <a:lstStyle/>
        <a:p>
          <a:endParaRPr lang="en-CA"/>
        </a:p>
      </dgm:t>
    </dgm:pt>
    <dgm:pt modelId="{E5AC3421-00E5-450E-B2F3-9EBB2DC2281F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Center for Systems Sciences and Engineering - Johns Hopkins University</a:t>
          </a:r>
        </a:p>
      </dgm:t>
    </dgm:pt>
    <dgm:pt modelId="{2A02B91F-2462-415A-A8AD-7C33176C57C1}" type="parTrans" cxnId="{49E8A868-E4C5-46D2-B263-21582A745E5E}">
      <dgm:prSet/>
      <dgm:spPr/>
      <dgm:t>
        <a:bodyPr/>
        <a:lstStyle/>
        <a:p>
          <a:endParaRPr lang="en-US"/>
        </a:p>
      </dgm:t>
    </dgm:pt>
    <dgm:pt modelId="{C94AF991-ED01-45FF-8D1E-14F72FC60B4D}" type="sibTrans" cxnId="{49E8A868-E4C5-46D2-B263-21582A745E5E}">
      <dgm:prSet/>
      <dgm:spPr/>
      <dgm:t>
        <a:bodyPr/>
        <a:lstStyle/>
        <a:p>
          <a:endParaRPr lang="en-US"/>
        </a:p>
      </dgm:t>
    </dgm:pt>
    <dgm:pt modelId="{2561C3ED-5E65-4ABA-AA35-72F9040AFBF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Since the first reports of COVID-19, infection has spread to include more than two million confirmed cases worldwide, prompting the WHO to declare a public health emergency in late January 2020 and characterize it as a pandemic in March 2020</a:t>
          </a:r>
          <a:r>
            <a:rPr lang="en-US" b="0" i="0" kern="1200" dirty="0"/>
            <a:t>.</a:t>
          </a:r>
          <a:endParaRPr lang="en-CA" sz="1600" kern="1200" dirty="0"/>
        </a:p>
      </dgm:t>
    </dgm:pt>
    <dgm:pt modelId="{F0F274C1-DB39-4479-9049-A469A8B7EFB9}" type="parTrans" cxnId="{C104BD35-A3EC-430E-8B21-7BCD1F11B19E}">
      <dgm:prSet/>
      <dgm:spPr/>
      <dgm:t>
        <a:bodyPr/>
        <a:lstStyle/>
        <a:p>
          <a:endParaRPr lang="en-US"/>
        </a:p>
      </dgm:t>
    </dgm:pt>
    <dgm:pt modelId="{F43B8D7C-24AC-4064-AB34-F00F70082494}" type="sibTrans" cxnId="{C104BD35-A3EC-430E-8B21-7BCD1F11B19E}">
      <dgm:prSet/>
      <dgm:spPr/>
      <dgm:t>
        <a:bodyPr/>
        <a:lstStyle/>
        <a:p>
          <a:endParaRPr lang="en-US"/>
        </a:p>
      </dgm:t>
    </dgm:pt>
    <dgm:pt modelId="{2F047876-6753-45F2-B4C8-FF21943EF401}" type="pres">
      <dgm:prSet presAssocID="{F346058B-1739-4FFC-A9E4-7FA92CADFF5D}" presName="linear" presStyleCnt="0">
        <dgm:presLayoutVars>
          <dgm:dir/>
          <dgm:animLvl val="lvl"/>
          <dgm:resizeHandles val="exact"/>
        </dgm:presLayoutVars>
      </dgm:prSet>
      <dgm:spPr/>
    </dgm:pt>
    <dgm:pt modelId="{BCFCB4F1-FD0C-4B4A-AE82-250069BD4CC5}" type="pres">
      <dgm:prSet presAssocID="{BF68794F-CE8C-4B65-9781-0F962F70BAF8}" presName="parentLin" presStyleCnt="0"/>
      <dgm:spPr/>
    </dgm:pt>
    <dgm:pt modelId="{A84956E3-3265-481C-A3EC-7F26358CA615}" type="pres">
      <dgm:prSet presAssocID="{BF68794F-CE8C-4B65-9781-0F962F70BAF8}" presName="parentLeftMargin" presStyleLbl="node1" presStyleIdx="0" presStyleCnt="3"/>
      <dgm:spPr/>
    </dgm:pt>
    <dgm:pt modelId="{476B3224-C9BB-45D6-A543-3791B1E60E9C}" type="pres">
      <dgm:prSet presAssocID="{BF68794F-CE8C-4B65-9781-0F962F70BAF8}" presName="parentText" presStyleLbl="node1" presStyleIdx="0" presStyleCnt="3" custScaleX="116171" custLinFactNeighborX="-30168">
        <dgm:presLayoutVars>
          <dgm:chMax val="0"/>
          <dgm:bulletEnabled val="1"/>
        </dgm:presLayoutVars>
      </dgm:prSet>
      <dgm:spPr/>
    </dgm:pt>
    <dgm:pt modelId="{70FCE0C2-F119-4CAF-A5C1-1799C6D852FD}" type="pres">
      <dgm:prSet presAssocID="{BF68794F-CE8C-4B65-9781-0F962F70BAF8}" presName="negativeSpace" presStyleCnt="0"/>
      <dgm:spPr/>
    </dgm:pt>
    <dgm:pt modelId="{434D05BC-1BF7-4A74-A697-B392A0706546}" type="pres">
      <dgm:prSet presAssocID="{BF68794F-CE8C-4B65-9781-0F962F70BAF8}" presName="childText" presStyleLbl="conFgAcc1" presStyleIdx="0" presStyleCnt="3">
        <dgm:presLayoutVars>
          <dgm:bulletEnabled val="1"/>
        </dgm:presLayoutVars>
      </dgm:prSet>
      <dgm:spPr/>
    </dgm:pt>
    <dgm:pt modelId="{3443775E-811E-42EB-BE12-FD111AC6EEF0}" type="pres">
      <dgm:prSet presAssocID="{510196D4-71A6-4293-BE75-DE176FE5842A}" presName="spaceBetweenRectangles" presStyleCnt="0"/>
      <dgm:spPr/>
    </dgm:pt>
    <dgm:pt modelId="{90C96B50-1130-4213-B931-638A3713B57C}" type="pres">
      <dgm:prSet presAssocID="{76A6B9EE-5B94-43AE-ACCB-1ED0F0901C47}" presName="parentLin" presStyleCnt="0"/>
      <dgm:spPr/>
    </dgm:pt>
    <dgm:pt modelId="{002EC05A-8CBA-49DA-991D-1925B705D6F8}" type="pres">
      <dgm:prSet presAssocID="{76A6B9EE-5B94-43AE-ACCB-1ED0F0901C47}" presName="parentLeftMargin" presStyleLbl="node1" presStyleIdx="0" presStyleCnt="3"/>
      <dgm:spPr/>
    </dgm:pt>
    <dgm:pt modelId="{BC0F53CF-A740-4438-8BD9-DBFC96D991DE}" type="pres">
      <dgm:prSet presAssocID="{76A6B9EE-5B94-43AE-ACCB-1ED0F0901C47}" presName="parentText" presStyleLbl="node1" presStyleIdx="1" presStyleCnt="3" custScaleX="116171" custLinFactNeighborX="-30168">
        <dgm:presLayoutVars>
          <dgm:chMax val="0"/>
          <dgm:bulletEnabled val="1"/>
        </dgm:presLayoutVars>
      </dgm:prSet>
      <dgm:spPr/>
    </dgm:pt>
    <dgm:pt modelId="{10B0212B-0410-4AC0-8C34-A11C1B1008CC}" type="pres">
      <dgm:prSet presAssocID="{76A6B9EE-5B94-43AE-ACCB-1ED0F0901C47}" presName="negativeSpace" presStyleCnt="0"/>
      <dgm:spPr/>
    </dgm:pt>
    <dgm:pt modelId="{F1355E1B-D785-4DCD-BFE0-89E13F1560FA}" type="pres">
      <dgm:prSet presAssocID="{76A6B9EE-5B94-43AE-ACCB-1ED0F0901C47}" presName="childText" presStyleLbl="conFgAcc1" presStyleIdx="1" presStyleCnt="3">
        <dgm:presLayoutVars>
          <dgm:bulletEnabled val="1"/>
        </dgm:presLayoutVars>
      </dgm:prSet>
      <dgm:spPr/>
    </dgm:pt>
    <dgm:pt modelId="{CAD11889-A024-4F0D-AAE8-3B693A532332}" type="pres">
      <dgm:prSet presAssocID="{93ED8E4E-99B7-4B43-A809-609B7DD9A973}" presName="spaceBetweenRectangles" presStyleCnt="0"/>
      <dgm:spPr/>
    </dgm:pt>
    <dgm:pt modelId="{C37CB0AE-D37B-46EC-A27C-C45A7A3607E0}" type="pres">
      <dgm:prSet presAssocID="{70FF2F49-169B-4CA5-AF33-01EC064381FC}" presName="parentLin" presStyleCnt="0"/>
      <dgm:spPr/>
    </dgm:pt>
    <dgm:pt modelId="{4A66DD4C-C734-43ED-93ED-5A3E6F957452}" type="pres">
      <dgm:prSet presAssocID="{70FF2F49-169B-4CA5-AF33-01EC064381FC}" presName="parentLeftMargin" presStyleLbl="node1" presStyleIdx="1" presStyleCnt="3"/>
      <dgm:spPr/>
    </dgm:pt>
    <dgm:pt modelId="{0ADA4083-5148-4249-AE0F-B34FCCBE0999}" type="pres">
      <dgm:prSet presAssocID="{70FF2F49-169B-4CA5-AF33-01EC064381FC}" presName="parentText" presStyleLbl="node1" presStyleIdx="2" presStyleCnt="3" custScaleX="116171" custLinFactNeighborX="-30168">
        <dgm:presLayoutVars>
          <dgm:chMax val="0"/>
          <dgm:bulletEnabled val="1"/>
        </dgm:presLayoutVars>
      </dgm:prSet>
      <dgm:spPr/>
    </dgm:pt>
    <dgm:pt modelId="{B50B31FB-4220-43E6-BC6F-2BFB88078F4A}" type="pres">
      <dgm:prSet presAssocID="{70FF2F49-169B-4CA5-AF33-01EC064381FC}" presName="negativeSpace" presStyleCnt="0"/>
      <dgm:spPr/>
    </dgm:pt>
    <dgm:pt modelId="{2F81915F-14F6-466D-A6CF-5F1ACF3C1657}" type="pres">
      <dgm:prSet presAssocID="{70FF2F49-169B-4CA5-AF33-01EC064381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CB6809-769E-41A5-A271-B08FCEF38CD5}" type="presOf" srcId="{E5AC3421-00E5-450E-B2F3-9EBB2DC2281F}" destId="{2F81915F-14F6-466D-A6CF-5F1ACF3C1657}" srcOrd="0" destOrd="0" presId="urn:microsoft.com/office/officeart/2005/8/layout/list1"/>
    <dgm:cxn modelId="{7D95230C-071A-4790-9EA2-856110D89857}" type="presOf" srcId="{5212BADE-F2BC-4F05-80B7-0757BE9B8D8E}" destId="{2F81915F-14F6-466D-A6CF-5F1ACF3C1657}" srcOrd="0" destOrd="1" presId="urn:microsoft.com/office/officeart/2005/8/layout/list1"/>
    <dgm:cxn modelId="{7D7D791C-FD0F-4B6F-9612-485234A165F7}" type="presOf" srcId="{70FF2F49-169B-4CA5-AF33-01EC064381FC}" destId="{4A66DD4C-C734-43ED-93ED-5A3E6F957452}" srcOrd="0" destOrd="0" presId="urn:microsoft.com/office/officeart/2005/8/layout/list1"/>
    <dgm:cxn modelId="{C104BD35-A3EC-430E-8B21-7BCD1F11B19E}" srcId="{BF68794F-CE8C-4B65-9781-0F962F70BAF8}" destId="{2561C3ED-5E65-4ABA-AA35-72F9040AFBF4}" srcOrd="1" destOrd="0" parTransId="{F0F274C1-DB39-4479-9049-A469A8B7EFB9}" sibTransId="{F43B8D7C-24AC-4064-AB34-F00F70082494}"/>
    <dgm:cxn modelId="{219B1D3E-0D48-410D-8C0A-4432FF54F557}" type="presOf" srcId="{F346058B-1739-4FFC-A9E4-7FA92CADFF5D}" destId="{2F047876-6753-45F2-B4C8-FF21943EF401}" srcOrd="0" destOrd="0" presId="urn:microsoft.com/office/officeart/2005/8/layout/list1"/>
    <dgm:cxn modelId="{D724BA5B-1911-41EB-847A-D313A55CCDD8}" srcId="{F346058B-1739-4FFC-A9E4-7FA92CADFF5D}" destId="{76A6B9EE-5B94-43AE-ACCB-1ED0F0901C47}" srcOrd="1" destOrd="0" parTransId="{EE402176-571B-4EBF-900C-08EF35353813}" sibTransId="{93ED8E4E-99B7-4B43-A809-609B7DD9A973}"/>
    <dgm:cxn modelId="{452DCF5F-B83C-4F57-BF6E-55AB6DF03A27}" type="presOf" srcId="{2561C3ED-5E65-4ABA-AA35-72F9040AFBF4}" destId="{434D05BC-1BF7-4A74-A697-B392A0706546}" srcOrd="0" destOrd="1" presId="urn:microsoft.com/office/officeart/2005/8/layout/list1"/>
    <dgm:cxn modelId="{59391667-C6C3-466D-B5B3-7B38CCE1D2E7}" type="presOf" srcId="{B02FCA66-E691-48FA-9FF3-87132A6ADCCE}" destId="{F1355E1B-D785-4DCD-BFE0-89E13F1560FA}" srcOrd="0" destOrd="0" presId="urn:microsoft.com/office/officeart/2005/8/layout/list1"/>
    <dgm:cxn modelId="{45E05467-BBD6-46D5-B9CB-1E26A4EC3146}" type="presOf" srcId="{70FF2F49-169B-4CA5-AF33-01EC064381FC}" destId="{0ADA4083-5148-4249-AE0F-B34FCCBE0999}" srcOrd="1" destOrd="0" presId="urn:microsoft.com/office/officeart/2005/8/layout/list1"/>
    <dgm:cxn modelId="{49E8A868-E4C5-46D2-B263-21582A745E5E}" srcId="{70FF2F49-169B-4CA5-AF33-01EC064381FC}" destId="{E5AC3421-00E5-450E-B2F3-9EBB2DC2281F}" srcOrd="0" destOrd="0" parTransId="{2A02B91F-2462-415A-A8AD-7C33176C57C1}" sibTransId="{C94AF991-ED01-45FF-8D1E-14F72FC60B4D}"/>
    <dgm:cxn modelId="{704F8594-06E5-46A3-9699-71795B521BB2}" srcId="{76A6B9EE-5B94-43AE-ACCB-1ED0F0901C47}" destId="{B02FCA66-E691-48FA-9FF3-87132A6ADCCE}" srcOrd="0" destOrd="0" parTransId="{1AAB6C5A-9DB6-4B02-84A4-C655D81641FA}" sibTransId="{CE8535EA-F1D7-49E2-8658-2E92C6A76B7A}"/>
    <dgm:cxn modelId="{DB7DE099-9FA2-4DE7-93DF-28F7DDFD0A22}" type="presOf" srcId="{BF68794F-CE8C-4B65-9781-0F962F70BAF8}" destId="{A84956E3-3265-481C-A3EC-7F26358CA615}" srcOrd="0" destOrd="0" presId="urn:microsoft.com/office/officeart/2005/8/layout/list1"/>
    <dgm:cxn modelId="{1DF62F9E-10C6-4245-8380-AEB4E6D23380}" srcId="{F346058B-1739-4FFC-A9E4-7FA92CADFF5D}" destId="{70FF2F49-169B-4CA5-AF33-01EC064381FC}" srcOrd="2" destOrd="0" parTransId="{0DF4EE9B-352B-4F9A-8D25-145429DECC74}" sibTransId="{A37CC991-3ECD-481B-877A-72429B103FA6}"/>
    <dgm:cxn modelId="{364BE3AB-CE01-4699-8F4A-A1ED95C151C2}" type="presOf" srcId="{5DB4A350-B76E-4FAC-9D67-E86029D42CBD}" destId="{434D05BC-1BF7-4A74-A697-B392A0706546}" srcOrd="0" destOrd="0" presId="urn:microsoft.com/office/officeart/2005/8/layout/list1"/>
    <dgm:cxn modelId="{A8C008AE-C572-424D-B68B-740D4DF6561C}" type="presOf" srcId="{76A6B9EE-5B94-43AE-ACCB-1ED0F0901C47}" destId="{BC0F53CF-A740-4438-8BD9-DBFC96D991DE}" srcOrd="1" destOrd="0" presId="urn:microsoft.com/office/officeart/2005/8/layout/list1"/>
    <dgm:cxn modelId="{8B85CBD5-C5E5-4E74-BC40-565202349141}" srcId="{F346058B-1739-4FFC-A9E4-7FA92CADFF5D}" destId="{BF68794F-CE8C-4B65-9781-0F962F70BAF8}" srcOrd="0" destOrd="0" parTransId="{08C84BDF-2C43-4291-803D-0FBDE73106BE}" sibTransId="{510196D4-71A6-4293-BE75-DE176FE5842A}"/>
    <dgm:cxn modelId="{22B724DA-EF58-45E7-BBB4-9E42863429F7}" type="presOf" srcId="{7B773279-3754-4BEE-8AC3-B7728E1CFC89}" destId="{2F81915F-14F6-466D-A6CF-5F1ACF3C1657}" srcOrd="0" destOrd="2" presId="urn:microsoft.com/office/officeart/2005/8/layout/list1"/>
    <dgm:cxn modelId="{8A2F41DD-7471-4D5B-BAF2-BFDF7D1CEEE3}" type="presOf" srcId="{BF68794F-CE8C-4B65-9781-0F962F70BAF8}" destId="{476B3224-C9BB-45D6-A543-3791B1E60E9C}" srcOrd="1" destOrd="0" presId="urn:microsoft.com/office/officeart/2005/8/layout/list1"/>
    <dgm:cxn modelId="{F4BD2EDF-2735-4BFF-B094-6D07B7ADC357}" srcId="{70FF2F49-169B-4CA5-AF33-01EC064381FC}" destId="{7B773279-3754-4BEE-8AC3-B7728E1CFC89}" srcOrd="2" destOrd="0" parTransId="{0920C936-702D-40C5-A221-FCF1BCAFCE04}" sibTransId="{8AB6A00A-D5EC-44FE-BD5D-E1C9BFA2AA17}"/>
    <dgm:cxn modelId="{B03534F2-75AD-45D7-9517-C8FABD7B6A09}" type="presOf" srcId="{76A6B9EE-5B94-43AE-ACCB-1ED0F0901C47}" destId="{002EC05A-8CBA-49DA-991D-1925B705D6F8}" srcOrd="0" destOrd="0" presId="urn:microsoft.com/office/officeart/2005/8/layout/list1"/>
    <dgm:cxn modelId="{94003AF7-727A-48EB-91B1-298DE223191F}" srcId="{70FF2F49-169B-4CA5-AF33-01EC064381FC}" destId="{5212BADE-F2BC-4F05-80B7-0757BE9B8D8E}" srcOrd="1" destOrd="0" parTransId="{BB684E62-0104-46EA-8263-7E1A9F1A412F}" sibTransId="{D7478C0A-D873-4F34-9493-D8382C4586F8}"/>
    <dgm:cxn modelId="{36965CF8-9611-4945-AB46-C12B2A8D4E65}" srcId="{BF68794F-CE8C-4B65-9781-0F962F70BAF8}" destId="{5DB4A350-B76E-4FAC-9D67-E86029D42CBD}" srcOrd="0" destOrd="0" parTransId="{40B33891-D946-4746-96D1-F13674578DDD}" sibTransId="{C124A494-5262-41C1-86BE-01CEDA87F240}"/>
    <dgm:cxn modelId="{2C56CFB5-129F-4D2C-A2E5-C008816F5192}" type="presParOf" srcId="{2F047876-6753-45F2-B4C8-FF21943EF401}" destId="{BCFCB4F1-FD0C-4B4A-AE82-250069BD4CC5}" srcOrd="0" destOrd="0" presId="urn:microsoft.com/office/officeart/2005/8/layout/list1"/>
    <dgm:cxn modelId="{FFAC820F-F877-4EBF-84BF-FAD983A5A33E}" type="presParOf" srcId="{BCFCB4F1-FD0C-4B4A-AE82-250069BD4CC5}" destId="{A84956E3-3265-481C-A3EC-7F26358CA615}" srcOrd="0" destOrd="0" presId="urn:microsoft.com/office/officeart/2005/8/layout/list1"/>
    <dgm:cxn modelId="{B5321ABE-A99F-49DF-90A6-A71D5044B028}" type="presParOf" srcId="{BCFCB4F1-FD0C-4B4A-AE82-250069BD4CC5}" destId="{476B3224-C9BB-45D6-A543-3791B1E60E9C}" srcOrd="1" destOrd="0" presId="urn:microsoft.com/office/officeart/2005/8/layout/list1"/>
    <dgm:cxn modelId="{9C561972-D4B1-440C-9B4C-E350D43DAE29}" type="presParOf" srcId="{2F047876-6753-45F2-B4C8-FF21943EF401}" destId="{70FCE0C2-F119-4CAF-A5C1-1799C6D852FD}" srcOrd="1" destOrd="0" presId="urn:microsoft.com/office/officeart/2005/8/layout/list1"/>
    <dgm:cxn modelId="{BDAB8DA6-6E93-42B6-B203-5B591DAD29D9}" type="presParOf" srcId="{2F047876-6753-45F2-B4C8-FF21943EF401}" destId="{434D05BC-1BF7-4A74-A697-B392A0706546}" srcOrd="2" destOrd="0" presId="urn:microsoft.com/office/officeart/2005/8/layout/list1"/>
    <dgm:cxn modelId="{6916715F-E6AE-444E-A513-BAEAFECAEA66}" type="presParOf" srcId="{2F047876-6753-45F2-B4C8-FF21943EF401}" destId="{3443775E-811E-42EB-BE12-FD111AC6EEF0}" srcOrd="3" destOrd="0" presId="urn:microsoft.com/office/officeart/2005/8/layout/list1"/>
    <dgm:cxn modelId="{6409F8A6-8F96-4B01-9868-2CD2F21D1304}" type="presParOf" srcId="{2F047876-6753-45F2-B4C8-FF21943EF401}" destId="{90C96B50-1130-4213-B931-638A3713B57C}" srcOrd="4" destOrd="0" presId="urn:microsoft.com/office/officeart/2005/8/layout/list1"/>
    <dgm:cxn modelId="{EA43BF6B-0C84-4E35-8435-20EE04AE21EF}" type="presParOf" srcId="{90C96B50-1130-4213-B931-638A3713B57C}" destId="{002EC05A-8CBA-49DA-991D-1925B705D6F8}" srcOrd="0" destOrd="0" presId="urn:microsoft.com/office/officeart/2005/8/layout/list1"/>
    <dgm:cxn modelId="{4067FF00-3E13-493F-833D-448EFEFEA61B}" type="presParOf" srcId="{90C96B50-1130-4213-B931-638A3713B57C}" destId="{BC0F53CF-A740-4438-8BD9-DBFC96D991DE}" srcOrd="1" destOrd="0" presId="urn:microsoft.com/office/officeart/2005/8/layout/list1"/>
    <dgm:cxn modelId="{F0AEF637-08E4-4858-8AE1-E59D00E8D61F}" type="presParOf" srcId="{2F047876-6753-45F2-B4C8-FF21943EF401}" destId="{10B0212B-0410-4AC0-8C34-A11C1B1008CC}" srcOrd="5" destOrd="0" presId="urn:microsoft.com/office/officeart/2005/8/layout/list1"/>
    <dgm:cxn modelId="{02647667-E9EA-4A6A-A5B4-3478D61179EE}" type="presParOf" srcId="{2F047876-6753-45F2-B4C8-FF21943EF401}" destId="{F1355E1B-D785-4DCD-BFE0-89E13F1560FA}" srcOrd="6" destOrd="0" presId="urn:microsoft.com/office/officeart/2005/8/layout/list1"/>
    <dgm:cxn modelId="{A7A1F30A-6A4B-4F5F-83AA-C71185D83E9C}" type="presParOf" srcId="{2F047876-6753-45F2-B4C8-FF21943EF401}" destId="{CAD11889-A024-4F0D-AAE8-3B693A532332}" srcOrd="7" destOrd="0" presId="urn:microsoft.com/office/officeart/2005/8/layout/list1"/>
    <dgm:cxn modelId="{9041130A-D400-4E5D-BB22-A23B3EC9304C}" type="presParOf" srcId="{2F047876-6753-45F2-B4C8-FF21943EF401}" destId="{C37CB0AE-D37B-46EC-A27C-C45A7A3607E0}" srcOrd="8" destOrd="0" presId="urn:microsoft.com/office/officeart/2005/8/layout/list1"/>
    <dgm:cxn modelId="{66FA1A08-6622-4CD0-9B6A-282BA84C474A}" type="presParOf" srcId="{C37CB0AE-D37B-46EC-A27C-C45A7A3607E0}" destId="{4A66DD4C-C734-43ED-93ED-5A3E6F957452}" srcOrd="0" destOrd="0" presId="urn:microsoft.com/office/officeart/2005/8/layout/list1"/>
    <dgm:cxn modelId="{5976774F-098E-4D15-AC68-C8AAE9AF1BE5}" type="presParOf" srcId="{C37CB0AE-D37B-46EC-A27C-C45A7A3607E0}" destId="{0ADA4083-5148-4249-AE0F-B34FCCBE0999}" srcOrd="1" destOrd="0" presId="urn:microsoft.com/office/officeart/2005/8/layout/list1"/>
    <dgm:cxn modelId="{40E5306F-3B93-4154-8269-A9E40357CF08}" type="presParOf" srcId="{2F047876-6753-45F2-B4C8-FF21943EF401}" destId="{B50B31FB-4220-43E6-BC6F-2BFB88078F4A}" srcOrd="9" destOrd="0" presId="urn:microsoft.com/office/officeart/2005/8/layout/list1"/>
    <dgm:cxn modelId="{67625521-996F-4CF2-A21F-A14E3A830E6A}" type="presParOf" srcId="{2F047876-6753-45F2-B4C8-FF21943EF401}" destId="{2F81915F-14F6-466D-A6CF-5F1ACF3C16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E</a:t>
          </a:r>
          <a:r>
            <a:rPr lang="en-US" sz="1600" dirty="0"/>
            <a:t>xtraction</a:t>
          </a:r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T</a:t>
          </a:r>
          <a:r>
            <a:rPr lang="en-US" sz="1600" dirty="0"/>
            <a:t>ransformation</a:t>
          </a:r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L</a:t>
          </a:r>
          <a:r>
            <a:rPr lang="en-US" sz="1600" dirty="0"/>
            <a:t>oading</a:t>
          </a:r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A</a:t>
          </a:r>
          <a:r>
            <a:rPr lang="en-US" sz="1600" dirty="0"/>
            <a:t>nalysis</a:t>
          </a:r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12258-AE58-441C-9740-23FE6F76BD7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FDCAEB0F-F799-4D9D-BCB2-68BC42ECC13C}">
      <dgm:prSet phldrT="[Text]" custT="1"/>
      <dgm:spPr/>
      <dgm:t>
        <a:bodyPr/>
        <a:lstStyle/>
        <a:p>
          <a:r>
            <a:rPr lang="en-CA" sz="1400" dirty="0"/>
            <a:t>Extracted</a:t>
          </a:r>
          <a:r>
            <a:rPr lang="en-US" sz="1400" dirty="0"/>
            <a:t> CSVs into  </a:t>
          </a:r>
          <a:r>
            <a:rPr lang="en-US" sz="1400" dirty="0" err="1"/>
            <a:t>DataFrames</a:t>
          </a:r>
          <a:endParaRPr lang="en-CA" sz="1400" dirty="0"/>
        </a:p>
      </dgm:t>
    </dgm:pt>
    <dgm:pt modelId="{D84FE6C6-CAAA-4D30-AE11-A610ECD2A2EE}" type="parTrans" cxnId="{CA46C437-ECE8-4FA8-AE57-7ECA6DB8AFFF}">
      <dgm:prSet/>
      <dgm:spPr/>
      <dgm:t>
        <a:bodyPr/>
        <a:lstStyle/>
        <a:p>
          <a:endParaRPr lang="en-CA"/>
        </a:p>
      </dgm:t>
    </dgm:pt>
    <dgm:pt modelId="{8BF38C58-3CF4-4EBA-A061-3C211C87C648}" type="sibTrans" cxnId="{CA46C437-ECE8-4FA8-AE57-7ECA6DB8AFFF}">
      <dgm:prSet/>
      <dgm:spPr/>
      <dgm:t>
        <a:bodyPr/>
        <a:lstStyle/>
        <a:p>
          <a:endParaRPr lang="en-CA"/>
        </a:p>
      </dgm:t>
    </dgm:pt>
    <dgm:pt modelId="{583BAF11-B8B0-4D06-A04C-E9CEFA5993D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</a:t>
          </a:r>
          <a:endParaRPr lang="en-CA" dirty="0"/>
        </a:p>
      </dgm:t>
    </dgm:pt>
    <dgm:pt modelId="{AD9E27F4-6DFF-479B-BBE8-759CE500842B}" type="parTrans" cxnId="{692368F8-6BD5-4A47-898E-995B3E6BA68F}">
      <dgm:prSet/>
      <dgm:spPr/>
      <dgm:t>
        <a:bodyPr/>
        <a:lstStyle/>
        <a:p>
          <a:endParaRPr lang="en-CA"/>
        </a:p>
      </dgm:t>
    </dgm:pt>
    <dgm:pt modelId="{1373F084-75C5-4E9C-922D-B88B445A2399}" type="sibTrans" cxnId="{692368F8-6BD5-4A47-898E-995B3E6BA68F}">
      <dgm:prSet/>
      <dgm:spPr/>
      <dgm:t>
        <a:bodyPr/>
        <a:lstStyle/>
        <a:p>
          <a:endParaRPr lang="en-CA"/>
        </a:p>
      </dgm:t>
    </dgm:pt>
    <dgm:pt modelId="{F753261F-9E60-47E6-B698-AEC4ADD97F13}">
      <dgm:prSet phldrT="[Text]" custT="1"/>
      <dgm:spPr/>
      <dgm:t>
        <a:bodyPr/>
        <a:lstStyle/>
        <a:p>
          <a:r>
            <a:rPr lang="en-US" sz="1400" dirty="0"/>
            <a:t>Removed unnecessary and inconsistent data</a:t>
          </a:r>
          <a:endParaRPr lang="en-CA" sz="1400" dirty="0"/>
        </a:p>
      </dgm:t>
    </dgm:pt>
    <dgm:pt modelId="{F0611893-F2A3-4066-979A-A048CB736C65}" type="parTrans" cxnId="{C1610102-9549-40DC-9E9C-66FA8D354A48}">
      <dgm:prSet/>
      <dgm:spPr/>
      <dgm:t>
        <a:bodyPr/>
        <a:lstStyle/>
        <a:p>
          <a:endParaRPr lang="en-CA"/>
        </a:p>
      </dgm:t>
    </dgm:pt>
    <dgm:pt modelId="{40710662-62F0-46FA-8BC3-55445912461F}" type="sibTrans" cxnId="{C1610102-9549-40DC-9E9C-66FA8D354A48}">
      <dgm:prSet/>
      <dgm:spPr/>
      <dgm:t>
        <a:bodyPr/>
        <a:lstStyle/>
        <a:p>
          <a:endParaRPr lang="en-CA"/>
        </a:p>
      </dgm:t>
    </dgm:pt>
    <dgm:pt modelId="{C537B73D-BAAD-47A9-8B9D-93F02C83ED0F}">
      <dgm:prSet phldrT="[Text]" custT="1"/>
      <dgm:spPr/>
      <dgm:t>
        <a:bodyPr/>
        <a:lstStyle/>
        <a:p>
          <a:r>
            <a:rPr lang="en-US" sz="1400" dirty="0"/>
            <a:t>Grouped entries by aggregate value</a:t>
          </a:r>
          <a:endParaRPr lang="en-CA" sz="1400" dirty="0"/>
        </a:p>
      </dgm:t>
    </dgm:pt>
    <dgm:pt modelId="{1C372536-EC4E-43DD-BDE6-1E8753A3D364}" type="parTrans" cxnId="{8B83C512-B28D-44F1-B47E-E18C148E61DC}">
      <dgm:prSet/>
      <dgm:spPr/>
      <dgm:t>
        <a:bodyPr/>
        <a:lstStyle/>
        <a:p>
          <a:endParaRPr lang="en-CA"/>
        </a:p>
      </dgm:t>
    </dgm:pt>
    <dgm:pt modelId="{C457F093-C590-44C9-A253-BCFDE8EFD8EA}" type="sibTrans" cxnId="{8B83C512-B28D-44F1-B47E-E18C148E61DC}">
      <dgm:prSet/>
      <dgm:spPr/>
      <dgm:t>
        <a:bodyPr/>
        <a:lstStyle/>
        <a:p>
          <a:endParaRPr lang="en-CA"/>
        </a:p>
      </dgm:t>
    </dgm:pt>
    <dgm:pt modelId="{1EBEA1C9-56AA-4D30-BB49-5D412CBE759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Loaded the cleaned data to SQL and Power BI for analysis</a:t>
          </a:r>
          <a:endParaRPr lang="en-CA" sz="1400" dirty="0"/>
        </a:p>
      </dgm:t>
    </dgm:pt>
    <dgm:pt modelId="{28062724-4125-4237-9921-E9E2626A64FB}" type="parTrans" cxnId="{2721ED5B-AD8D-47C0-AD52-4AC2030BA8CD}">
      <dgm:prSet/>
      <dgm:spPr/>
      <dgm:t>
        <a:bodyPr/>
        <a:lstStyle/>
        <a:p>
          <a:endParaRPr lang="en-CA"/>
        </a:p>
      </dgm:t>
    </dgm:pt>
    <dgm:pt modelId="{763C813A-311E-44DF-AFEC-604AD2DE224D}" type="sibTrans" cxnId="{2721ED5B-AD8D-47C0-AD52-4AC2030BA8CD}">
      <dgm:prSet/>
      <dgm:spPr/>
      <dgm:t>
        <a:bodyPr/>
        <a:lstStyle/>
        <a:p>
          <a:endParaRPr lang="en-CA"/>
        </a:p>
      </dgm:t>
    </dgm:pt>
    <dgm:pt modelId="{4044C601-E76E-4670-8651-68EDB3748F1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CA" dirty="0"/>
        </a:p>
      </dgm:t>
    </dgm:pt>
    <dgm:pt modelId="{FA1AF0E5-C348-439D-A9BB-221F76084D82}" type="parTrans" cxnId="{EC5A0E39-60D2-4D18-9545-72D98930711E}">
      <dgm:prSet/>
      <dgm:spPr/>
      <dgm:t>
        <a:bodyPr/>
        <a:lstStyle/>
        <a:p>
          <a:endParaRPr lang="en-CA"/>
        </a:p>
      </dgm:t>
    </dgm:pt>
    <dgm:pt modelId="{C7FF7A9F-A239-44DD-BD84-DE3CAFF6385E}" type="sibTrans" cxnId="{EC5A0E39-60D2-4D18-9545-72D98930711E}">
      <dgm:prSet/>
      <dgm:spPr/>
      <dgm:t>
        <a:bodyPr/>
        <a:lstStyle/>
        <a:p>
          <a:endParaRPr lang="en-CA"/>
        </a:p>
      </dgm:t>
    </dgm:pt>
    <dgm:pt modelId="{A20BD6B4-9FB8-41D6-B832-632C91D40279}" type="pres">
      <dgm:prSet presAssocID="{18A12258-AE58-441C-9740-23FE6F76BD77}" presName="Name0" presStyleCnt="0">
        <dgm:presLayoutVars>
          <dgm:dir/>
          <dgm:animOne val="branch"/>
          <dgm:animLvl val="lvl"/>
        </dgm:presLayoutVars>
      </dgm:prSet>
      <dgm:spPr/>
    </dgm:pt>
    <dgm:pt modelId="{E4FFFBE3-97CB-45A2-872B-1400301ECDAC}" type="pres">
      <dgm:prSet presAssocID="{FDCAEB0F-F799-4D9D-BCB2-68BC42ECC13C}" presName="chaos" presStyleCnt="0"/>
      <dgm:spPr/>
    </dgm:pt>
    <dgm:pt modelId="{014720B5-36FA-430C-8DC2-B7946616CE3B}" type="pres">
      <dgm:prSet presAssocID="{FDCAEB0F-F799-4D9D-BCB2-68BC42ECC13C}" presName="parTx1" presStyleLbl="revTx" presStyleIdx="0" presStyleCnt="5" custScaleX="67128"/>
      <dgm:spPr/>
    </dgm:pt>
    <dgm:pt modelId="{01974FA1-CB97-4BA7-BBCA-B44C69875AAD}" type="pres">
      <dgm:prSet presAssocID="{FDCAEB0F-F799-4D9D-BCB2-68BC42ECC13C}" presName="desTx1" presStyleLbl="revTx" presStyleIdx="1" presStyleCnt="5">
        <dgm:presLayoutVars>
          <dgm:bulletEnabled val="1"/>
        </dgm:presLayoutVars>
      </dgm:prSet>
      <dgm:spPr/>
    </dgm:pt>
    <dgm:pt modelId="{A61A15BC-A4C3-4486-B9E6-85EAAC763BE1}" type="pres">
      <dgm:prSet presAssocID="{FDCAEB0F-F799-4D9D-BCB2-68BC42ECC13C}" presName="c1" presStyleLbl="node1" presStyleIdx="0" presStyleCnt="19"/>
      <dgm:spPr/>
    </dgm:pt>
    <dgm:pt modelId="{73516C60-41E0-411C-B535-0B419DB512AC}" type="pres">
      <dgm:prSet presAssocID="{FDCAEB0F-F799-4D9D-BCB2-68BC42ECC13C}" presName="c2" presStyleLbl="node1" presStyleIdx="1" presStyleCnt="19"/>
      <dgm:spPr/>
    </dgm:pt>
    <dgm:pt modelId="{379580FB-8600-4A7B-A416-A9D38E62AA11}" type="pres">
      <dgm:prSet presAssocID="{FDCAEB0F-F799-4D9D-BCB2-68BC42ECC13C}" presName="c3" presStyleLbl="node1" presStyleIdx="2" presStyleCnt="19"/>
      <dgm:spPr/>
    </dgm:pt>
    <dgm:pt modelId="{3A3A4C20-CA89-4F26-ABE7-94044C85D775}" type="pres">
      <dgm:prSet presAssocID="{FDCAEB0F-F799-4D9D-BCB2-68BC42ECC13C}" presName="c4" presStyleLbl="node1" presStyleIdx="3" presStyleCnt="19"/>
      <dgm:spPr/>
    </dgm:pt>
    <dgm:pt modelId="{B72AAAB9-A198-45E1-A7FF-E5CBE821CDC1}" type="pres">
      <dgm:prSet presAssocID="{FDCAEB0F-F799-4D9D-BCB2-68BC42ECC13C}" presName="c5" presStyleLbl="node1" presStyleIdx="4" presStyleCnt="19"/>
      <dgm:spPr/>
    </dgm:pt>
    <dgm:pt modelId="{05E4BE94-5998-4B59-9BE8-8CE006947298}" type="pres">
      <dgm:prSet presAssocID="{FDCAEB0F-F799-4D9D-BCB2-68BC42ECC13C}" presName="c6" presStyleLbl="node1" presStyleIdx="5" presStyleCnt="19"/>
      <dgm:spPr/>
    </dgm:pt>
    <dgm:pt modelId="{C3B38FF9-0D58-49EC-97D7-7A3D168F99B3}" type="pres">
      <dgm:prSet presAssocID="{FDCAEB0F-F799-4D9D-BCB2-68BC42ECC13C}" presName="c7" presStyleLbl="node1" presStyleIdx="6" presStyleCnt="19"/>
      <dgm:spPr/>
    </dgm:pt>
    <dgm:pt modelId="{E72E7CA7-7682-4B66-A624-A2E425F1E46A}" type="pres">
      <dgm:prSet presAssocID="{FDCAEB0F-F799-4D9D-BCB2-68BC42ECC13C}" presName="c8" presStyleLbl="node1" presStyleIdx="7" presStyleCnt="19"/>
      <dgm:spPr/>
    </dgm:pt>
    <dgm:pt modelId="{63BAF3D4-AF6E-4246-BCA1-FD46C060F407}" type="pres">
      <dgm:prSet presAssocID="{FDCAEB0F-F799-4D9D-BCB2-68BC42ECC13C}" presName="c9" presStyleLbl="node1" presStyleIdx="8" presStyleCnt="19"/>
      <dgm:spPr/>
    </dgm:pt>
    <dgm:pt modelId="{BDC3CEA3-16DF-4D53-98B9-E8D041695006}" type="pres">
      <dgm:prSet presAssocID="{FDCAEB0F-F799-4D9D-BCB2-68BC42ECC13C}" presName="c10" presStyleLbl="node1" presStyleIdx="9" presStyleCnt="19"/>
      <dgm:spPr/>
    </dgm:pt>
    <dgm:pt modelId="{3ACFBE9E-AEE6-4C24-9B1B-7A59F0224E2B}" type="pres">
      <dgm:prSet presAssocID="{FDCAEB0F-F799-4D9D-BCB2-68BC42ECC13C}" presName="c11" presStyleLbl="node1" presStyleIdx="10" presStyleCnt="19"/>
      <dgm:spPr/>
    </dgm:pt>
    <dgm:pt modelId="{18A691EE-4765-4474-82A3-DF174F571332}" type="pres">
      <dgm:prSet presAssocID="{FDCAEB0F-F799-4D9D-BCB2-68BC42ECC13C}" presName="c12" presStyleLbl="node1" presStyleIdx="11" presStyleCnt="19"/>
      <dgm:spPr/>
    </dgm:pt>
    <dgm:pt modelId="{D11561E8-82EE-41E7-A99E-15E010611E32}" type="pres">
      <dgm:prSet presAssocID="{FDCAEB0F-F799-4D9D-BCB2-68BC42ECC13C}" presName="c13" presStyleLbl="node1" presStyleIdx="12" presStyleCnt="19"/>
      <dgm:spPr/>
    </dgm:pt>
    <dgm:pt modelId="{05A45428-DDF6-4379-B730-D5DDF6E325C8}" type="pres">
      <dgm:prSet presAssocID="{FDCAEB0F-F799-4D9D-BCB2-68BC42ECC13C}" presName="c14" presStyleLbl="node1" presStyleIdx="13" presStyleCnt="19"/>
      <dgm:spPr/>
    </dgm:pt>
    <dgm:pt modelId="{060C60AB-48E0-4A18-ACB2-F43B2E748A11}" type="pres">
      <dgm:prSet presAssocID="{FDCAEB0F-F799-4D9D-BCB2-68BC42ECC13C}" presName="c15" presStyleLbl="node1" presStyleIdx="14" presStyleCnt="19"/>
      <dgm:spPr/>
    </dgm:pt>
    <dgm:pt modelId="{657A7516-D054-42A9-B396-95124D81D112}" type="pres">
      <dgm:prSet presAssocID="{FDCAEB0F-F799-4D9D-BCB2-68BC42ECC13C}" presName="c16" presStyleLbl="node1" presStyleIdx="15" presStyleCnt="19"/>
      <dgm:spPr/>
    </dgm:pt>
    <dgm:pt modelId="{4B46C374-7E55-45DF-8FED-0F6CCD3E6F32}" type="pres">
      <dgm:prSet presAssocID="{FDCAEB0F-F799-4D9D-BCB2-68BC42ECC13C}" presName="c17" presStyleLbl="node1" presStyleIdx="16" presStyleCnt="19"/>
      <dgm:spPr/>
    </dgm:pt>
    <dgm:pt modelId="{E318A317-D5FA-46ED-A2F9-F9380F1BF1F3}" type="pres">
      <dgm:prSet presAssocID="{FDCAEB0F-F799-4D9D-BCB2-68BC42ECC13C}" presName="c18" presStyleLbl="node1" presStyleIdx="17" presStyleCnt="19"/>
      <dgm:spPr/>
    </dgm:pt>
    <dgm:pt modelId="{9C9CEBE6-CD41-4632-9F9A-E1D1A443B0B5}" type="pres">
      <dgm:prSet presAssocID="{8BF38C58-3CF4-4EBA-A061-3C211C87C648}" presName="chevronComposite1" presStyleCnt="0"/>
      <dgm:spPr/>
    </dgm:pt>
    <dgm:pt modelId="{4291D3F0-249E-4A73-B31C-E38B81754FF3}" type="pres">
      <dgm:prSet presAssocID="{8BF38C58-3CF4-4EBA-A061-3C211C87C648}" presName="chevron1" presStyleLbl="sibTrans2D1" presStyleIdx="0" presStyleCnt="3"/>
      <dgm:spPr/>
    </dgm:pt>
    <dgm:pt modelId="{2EB71879-8EE2-4226-A886-8051684CC59B}" type="pres">
      <dgm:prSet presAssocID="{8BF38C58-3CF4-4EBA-A061-3C211C87C648}" presName="spChevron1" presStyleCnt="0"/>
      <dgm:spPr/>
    </dgm:pt>
    <dgm:pt modelId="{D0331288-22ED-4542-858B-5D287A4600A1}" type="pres">
      <dgm:prSet presAssocID="{F753261F-9E60-47E6-B698-AEC4ADD97F13}" presName="middle" presStyleCnt="0"/>
      <dgm:spPr/>
    </dgm:pt>
    <dgm:pt modelId="{EDF16EBA-43D9-4105-AE0A-451E8512F9B5}" type="pres">
      <dgm:prSet presAssocID="{F753261F-9E60-47E6-B698-AEC4ADD97F13}" presName="parTxMid" presStyleLbl="revTx" presStyleIdx="2" presStyleCnt="5"/>
      <dgm:spPr/>
    </dgm:pt>
    <dgm:pt modelId="{0F6A9F63-C013-46A3-B439-865D2E690F9F}" type="pres">
      <dgm:prSet presAssocID="{F753261F-9E60-47E6-B698-AEC4ADD97F13}" presName="spMid" presStyleCnt="0"/>
      <dgm:spPr/>
    </dgm:pt>
    <dgm:pt modelId="{4852CBD8-E21D-4ECD-B5BB-24E10D31D177}" type="pres">
      <dgm:prSet presAssocID="{40710662-62F0-46FA-8BC3-55445912461F}" presName="chevronComposite1" presStyleCnt="0"/>
      <dgm:spPr/>
    </dgm:pt>
    <dgm:pt modelId="{9A24E266-013A-4621-BD3E-8A9F1B0F603F}" type="pres">
      <dgm:prSet presAssocID="{40710662-62F0-46FA-8BC3-55445912461F}" presName="chevron1" presStyleLbl="sibTrans2D1" presStyleIdx="1" presStyleCnt="3"/>
      <dgm:spPr/>
    </dgm:pt>
    <dgm:pt modelId="{2697DD4D-9312-4106-B3A9-40BC37FFB940}" type="pres">
      <dgm:prSet presAssocID="{40710662-62F0-46FA-8BC3-55445912461F}" presName="spChevron1" presStyleCnt="0"/>
      <dgm:spPr/>
    </dgm:pt>
    <dgm:pt modelId="{7D9FBB45-989F-4DB6-8FD0-B5D424C27834}" type="pres">
      <dgm:prSet presAssocID="{C537B73D-BAAD-47A9-8B9D-93F02C83ED0F}" presName="middle" presStyleCnt="0"/>
      <dgm:spPr/>
    </dgm:pt>
    <dgm:pt modelId="{7E702296-4CE6-4327-B9CD-F2B656DAA58A}" type="pres">
      <dgm:prSet presAssocID="{C537B73D-BAAD-47A9-8B9D-93F02C83ED0F}" presName="parTxMid" presStyleLbl="revTx" presStyleIdx="3" presStyleCnt="5"/>
      <dgm:spPr/>
    </dgm:pt>
    <dgm:pt modelId="{7A21B574-C7E0-43EC-A3FB-1E81E3F79C37}" type="pres">
      <dgm:prSet presAssocID="{C537B73D-BAAD-47A9-8B9D-93F02C83ED0F}" presName="spMid" presStyleCnt="0"/>
      <dgm:spPr/>
    </dgm:pt>
    <dgm:pt modelId="{EE9A269C-28A6-4957-AE98-CEFBE3E5D96E}" type="pres">
      <dgm:prSet presAssocID="{C457F093-C590-44C9-A253-BCFDE8EFD8EA}" presName="chevronComposite1" presStyleCnt="0"/>
      <dgm:spPr/>
    </dgm:pt>
    <dgm:pt modelId="{C58CA706-A9BC-456A-99BD-451DFB1E33FA}" type="pres">
      <dgm:prSet presAssocID="{C457F093-C590-44C9-A253-BCFDE8EFD8EA}" presName="chevron1" presStyleLbl="sibTrans2D1" presStyleIdx="2" presStyleCnt="3"/>
      <dgm:spPr>
        <a:solidFill>
          <a:schemeClr val="accent3">
            <a:lumMod val="60000"/>
            <a:lumOff val="40000"/>
          </a:schemeClr>
        </a:solidFill>
      </dgm:spPr>
    </dgm:pt>
    <dgm:pt modelId="{6365DFD0-0002-42C1-8B08-F67A4B051667}" type="pres">
      <dgm:prSet presAssocID="{C457F093-C590-44C9-A253-BCFDE8EFD8EA}" presName="spChevron1" presStyleCnt="0"/>
      <dgm:spPr/>
    </dgm:pt>
    <dgm:pt modelId="{12834671-986D-4741-B63D-4909A4A76F08}" type="pres">
      <dgm:prSet presAssocID="{1EBEA1C9-56AA-4D30-BB49-5D412CBE7594}" presName="last" presStyleCnt="0"/>
      <dgm:spPr/>
    </dgm:pt>
    <dgm:pt modelId="{3EB40874-7871-4A66-9ED3-1EBB8C774B16}" type="pres">
      <dgm:prSet presAssocID="{1EBEA1C9-56AA-4D30-BB49-5D412CBE7594}" presName="circleTx" presStyleLbl="node1" presStyleIdx="18" presStyleCnt="19"/>
      <dgm:spPr/>
    </dgm:pt>
    <dgm:pt modelId="{67032E04-D604-4CC5-9C21-A8C203031CB9}" type="pres">
      <dgm:prSet presAssocID="{1EBEA1C9-56AA-4D30-BB49-5D412CBE7594}" presName="desTxN" presStyleLbl="revTx" presStyleIdx="4" presStyleCnt="5">
        <dgm:presLayoutVars>
          <dgm:bulletEnabled val="1"/>
        </dgm:presLayoutVars>
      </dgm:prSet>
      <dgm:spPr/>
    </dgm:pt>
    <dgm:pt modelId="{98FF280A-A886-4634-8CE9-3AB77946F9B9}" type="pres">
      <dgm:prSet presAssocID="{1EBEA1C9-56AA-4D30-BB49-5D412CBE7594}" presName="spN" presStyleCnt="0"/>
      <dgm:spPr/>
    </dgm:pt>
  </dgm:ptLst>
  <dgm:cxnLst>
    <dgm:cxn modelId="{C1610102-9549-40DC-9E9C-66FA8D354A48}" srcId="{18A12258-AE58-441C-9740-23FE6F76BD77}" destId="{F753261F-9E60-47E6-B698-AEC4ADD97F13}" srcOrd="1" destOrd="0" parTransId="{F0611893-F2A3-4066-979A-A048CB736C65}" sibTransId="{40710662-62F0-46FA-8BC3-55445912461F}"/>
    <dgm:cxn modelId="{8B83C512-B28D-44F1-B47E-E18C148E61DC}" srcId="{18A12258-AE58-441C-9740-23FE6F76BD77}" destId="{C537B73D-BAAD-47A9-8B9D-93F02C83ED0F}" srcOrd="2" destOrd="0" parTransId="{1C372536-EC4E-43DD-BDE6-1E8753A3D364}" sibTransId="{C457F093-C590-44C9-A253-BCFDE8EFD8EA}"/>
    <dgm:cxn modelId="{43AF8427-71B5-4801-8651-0437D7FC6FEA}" type="presOf" srcId="{4044C601-E76E-4670-8651-68EDB3748F17}" destId="{67032E04-D604-4CC5-9C21-A8C203031CB9}" srcOrd="0" destOrd="0" presId="urn:microsoft.com/office/officeart/2009/3/layout/RandomtoResultProcess"/>
    <dgm:cxn modelId="{CA46C437-ECE8-4FA8-AE57-7ECA6DB8AFFF}" srcId="{18A12258-AE58-441C-9740-23FE6F76BD77}" destId="{FDCAEB0F-F799-4D9D-BCB2-68BC42ECC13C}" srcOrd="0" destOrd="0" parTransId="{D84FE6C6-CAAA-4D30-AE11-A610ECD2A2EE}" sibTransId="{8BF38C58-3CF4-4EBA-A061-3C211C87C648}"/>
    <dgm:cxn modelId="{EC5A0E39-60D2-4D18-9545-72D98930711E}" srcId="{1EBEA1C9-56AA-4D30-BB49-5D412CBE7594}" destId="{4044C601-E76E-4670-8651-68EDB3748F17}" srcOrd="0" destOrd="0" parTransId="{FA1AF0E5-C348-439D-A9BB-221F76084D82}" sibTransId="{C7FF7A9F-A239-44DD-BD84-DE3CAFF6385E}"/>
    <dgm:cxn modelId="{2721ED5B-AD8D-47C0-AD52-4AC2030BA8CD}" srcId="{18A12258-AE58-441C-9740-23FE6F76BD77}" destId="{1EBEA1C9-56AA-4D30-BB49-5D412CBE7594}" srcOrd="3" destOrd="0" parTransId="{28062724-4125-4237-9921-E9E2626A64FB}" sibTransId="{763C813A-311E-44DF-AFEC-604AD2DE224D}"/>
    <dgm:cxn modelId="{9F9BE773-F47D-43E6-ADAE-AE096EBAAB36}" type="presOf" srcId="{18A12258-AE58-441C-9740-23FE6F76BD77}" destId="{A20BD6B4-9FB8-41D6-B832-632C91D40279}" srcOrd="0" destOrd="0" presId="urn:microsoft.com/office/officeart/2009/3/layout/RandomtoResultProcess"/>
    <dgm:cxn modelId="{E098FF57-E03F-4B1C-AD1B-955F8F10E2EC}" type="presOf" srcId="{1EBEA1C9-56AA-4D30-BB49-5D412CBE7594}" destId="{3EB40874-7871-4A66-9ED3-1EBB8C774B16}" srcOrd="0" destOrd="0" presId="urn:microsoft.com/office/officeart/2009/3/layout/RandomtoResultProcess"/>
    <dgm:cxn modelId="{D0022A9C-D4E7-4BA0-8332-833D8CFD4F5D}" type="presOf" srcId="{FDCAEB0F-F799-4D9D-BCB2-68BC42ECC13C}" destId="{014720B5-36FA-430C-8DC2-B7946616CE3B}" srcOrd="0" destOrd="0" presId="urn:microsoft.com/office/officeart/2009/3/layout/RandomtoResultProcess"/>
    <dgm:cxn modelId="{8D1A82BD-5DB8-45D1-9D73-F3A384A3363B}" type="presOf" srcId="{583BAF11-B8B0-4D06-A04C-E9CEFA5993D2}" destId="{01974FA1-CB97-4BA7-BBCA-B44C69875AAD}" srcOrd="0" destOrd="0" presId="urn:microsoft.com/office/officeart/2009/3/layout/RandomtoResultProcess"/>
    <dgm:cxn modelId="{09C424E5-02CF-4613-A13A-B124E786CD7D}" type="presOf" srcId="{C537B73D-BAAD-47A9-8B9D-93F02C83ED0F}" destId="{7E702296-4CE6-4327-B9CD-F2B656DAA58A}" srcOrd="0" destOrd="0" presId="urn:microsoft.com/office/officeart/2009/3/layout/RandomtoResultProcess"/>
    <dgm:cxn modelId="{692368F8-6BD5-4A47-898E-995B3E6BA68F}" srcId="{FDCAEB0F-F799-4D9D-BCB2-68BC42ECC13C}" destId="{583BAF11-B8B0-4D06-A04C-E9CEFA5993D2}" srcOrd="0" destOrd="0" parTransId="{AD9E27F4-6DFF-479B-BBE8-759CE500842B}" sibTransId="{1373F084-75C5-4E9C-922D-B88B445A2399}"/>
    <dgm:cxn modelId="{43B406FE-1A7A-49A9-9B13-3AC63BA4FD6D}" type="presOf" srcId="{F753261F-9E60-47E6-B698-AEC4ADD97F13}" destId="{EDF16EBA-43D9-4105-AE0A-451E8512F9B5}" srcOrd="0" destOrd="0" presId="urn:microsoft.com/office/officeart/2009/3/layout/RandomtoResultProcess"/>
    <dgm:cxn modelId="{A0A5606C-6EB1-4E92-81AE-FB746C71A6B6}" type="presParOf" srcId="{A20BD6B4-9FB8-41D6-B832-632C91D40279}" destId="{E4FFFBE3-97CB-45A2-872B-1400301ECDAC}" srcOrd="0" destOrd="0" presId="urn:microsoft.com/office/officeart/2009/3/layout/RandomtoResultProcess"/>
    <dgm:cxn modelId="{A16A1CCD-BA70-4407-B9E2-346E443738AF}" type="presParOf" srcId="{E4FFFBE3-97CB-45A2-872B-1400301ECDAC}" destId="{014720B5-36FA-430C-8DC2-B7946616CE3B}" srcOrd="0" destOrd="0" presId="urn:microsoft.com/office/officeart/2009/3/layout/RandomtoResultProcess"/>
    <dgm:cxn modelId="{37C62D94-C989-4BAE-B20B-E62C9FBAD2FC}" type="presParOf" srcId="{E4FFFBE3-97CB-45A2-872B-1400301ECDAC}" destId="{01974FA1-CB97-4BA7-BBCA-B44C69875AAD}" srcOrd="1" destOrd="0" presId="urn:microsoft.com/office/officeart/2009/3/layout/RandomtoResultProcess"/>
    <dgm:cxn modelId="{004F10B0-F0E2-4045-8394-D95FCED7CC4A}" type="presParOf" srcId="{E4FFFBE3-97CB-45A2-872B-1400301ECDAC}" destId="{A61A15BC-A4C3-4486-B9E6-85EAAC763BE1}" srcOrd="2" destOrd="0" presId="urn:microsoft.com/office/officeart/2009/3/layout/RandomtoResultProcess"/>
    <dgm:cxn modelId="{029BEC6E-9D38-4BD3-8B2D-18DA8559C367}" type="presParOf" srcId="{E4FFFBE3-97CB-45A2-872B-1400301ECDAC}" destId="{73516C60-41E0-411C-B535-0B419DB512AC}" srcOrd="3" destOrd="0" presId="urn:microsoft.com/office/officeart/2009/3/layout/RandomtoResultProcess"/>
    <dgm:cxn modelId="{019339EA-FD2E-420B-B382-EF4C2913CBDB}" type="presParOf" srcId="{E4FFFBE3-97CB-45A2-872B-1400301ECDAC}" destId="{379580FB-8600-4A7B-A416-A9D38E62AA11}" srcOrd="4" destOrd="0" presId="urn:microsoft.com/office/officeart/2009/3/layout/RandomtoResultProcess"/>
    <dgm:cxn modelId="{23CCDF01-0C59-4534-9E1A-DAFC1F9FDD4A}" type="presParOf" srcId="{E4FFFBE3-97CB-45A2-872B-1400301ECDAC}" destId="{3A3A4C20-CA89-4F26-ABE7-94044C85D775}" srcOrd="5" destOrd="0" presId="urn:microsoft.com/office/officeart/2009/3/layout/RandomtoResultProcess"/>
    <dgm:cxn modelId="{7CD89C2D-9517-4AB2-B9A4-7FF2A7845DF4}" type="presParOf" srcId="{E4FFFBE3-97CB-45A2-872B-1400301ECDAC}" destId="{B72AAAB9-A198-45E1-A7FF-E5CBE821CDC1}" srcOrd="6" destOrd="0" presId="urn:microsoft.com/office/officeart/2009/3/layout/RandomtoResultProcess"/>
    <dgm:cxn modelId="{4C9B68F9-8C30-46F0-A538-B6CB81CD814C}" type="presParOf" srcId="{E4FFFBE3-97CB-45A2-872B-1400301ECDAC}" destId="{05E4BE94-5998-4B59-9BE8-8CE006947298}" srcOrd="7" destOrd="0" presId="urn:microsoft.com/office/officeart/2009/3/layout/RandomtoResultProcess"/>
    <dgm:cxn modelId="{71B61544-05C9-46E4-BB95-4822B936F317}" type="presParOf" srcId="{E4FFFBE3-97CB-45A2-872B-1400301ECDAC}" destId="{C3B38FF9-0D58-49EC-97D7-7A3D168F99B3}" srcOrd="8" destOrd="0" presId="urn:microsoft.com/office/officeart/2009/3/layout/RandomtoResultProcess"/>
    <dgm:cxn modelId="{498CFBB6-E9F6-4895-9D6C-027108E89268}" type="presParOf" srcId="{E4FFFBE3-97CB-45A2-872B-1400301ECDAC}" destId="{E72E7CA7-7682-4B66-A624-A2E425F1E46A}" srcOrd="9" destOrd="0" presId="urn:microsoft.com/office/officeart/2009/3/layout/RandomtoResultProcess"/>
    <dgm:cxn modelId="{47874526-7CFF-45F9-8C7B-D26CCB5FBEDF}" type="presParOf" srcId="{E4FFFBE3-97CB-45A2-872B-1400301ECDAC}" destId="{63BAF3D4-AF6E-4246-BCA1-FD46C060F407}" srcOrd="10" destOrd="0" presId="urn:microsoft.com/office/officeart/2009/3/layout/RandomtoResultProcess"/>
    <dgm:cxn modelId="{225EB594-9953-4CAA-B0FF-BA675125B59F}" type="presParOf" srcId="{E4FFFBE3-97CB-45A2-872B-1400301ECDAC}" destId="{BDC3CEA3-16DF-4D53-98B9-E8D041695006}" srcOrd="11" destOrd="0" presId="urn:microsoft.com/office/officeart/2009/3/layout/RandomtoResultProcess"/>
    <dgm:cxn modelId="{B9ADA9CE-6646-4845-8231-E81E294FAAFC}" type="presParOf" srcId="{E4FFFBE3-97CB-45A2-872B-1400301ECDAC}" destId="{3ACFBE9E-AEE6-4C24-9B1B-7A59F0224E2B}" srcOrd="12" destOrd="0" presId="urn:microsoft.com/office/officeart/2009/3/layout/RandomtoResultProcess"/>
    <dgm:cxn modelId="{719B52B3-CD7E-4C85-B82E-070252560C14}" type="presParOf" srcId="{E4FFFBE3-97CB-45A2-872B-1400301ECDAC}" destId="{18A691EE-4765-4474-82A3-DF174F571332}" srcOrd="13" destOrd="0" presId="urn:microsoft.com/office/officeart/2009/3/layout/RandomtoResultProcess"/>
    <dgm:cxn modelId="{E220EDDF-92E2-4309-B256-A190AA3CC768}" type="presParOf" srcId="{E4FFFBE3-97CB-45A2-872B-1400301ECDAC}" destId="{D11561E8-82EE-41E7-A99E-15E010611E32}" srcOrd="14" destOrd="0" presId="urn:microsoft.com/office/officeart/2009/3/layout/RandomtoResultProcess"/>
    <dgm:cxn modelId="{6D22B780-7BAB-4C30-BF92-DCA64A13BD8A}" type="presParOf" srcId="{E4FFFBE3-97CB-45A2-872B-1400301ECDAC}" destId="{05A45428-DDF6-4379-B730-D5DDF6E325C8}" srcOrd="15" destOrd="0" presId="urn:microsoft.com/office/officeart/2009/3/layout/RandomtoResultProcess"/>
    <dgm:cxn modelId="{43F91E05-A585-47E1-B099-1411C6D1B423}" type="presParOf" srcId="{E4FFFBE3-97CB-45A2-872B-1400301ECDAC}" destId="{060C60AB-48E0-4A18-ACB2-F43B2E748A11}" srcOrd="16" destOrd="0" presId="urn:microsoft.com/office/officeart/2009/3/layout/RandomtoResultProcess"/>
    <dgm:cxn modelId="{5E780588-CD1A-445D-9267-E355E2042418}" type="presParOf" srcId="{E4FFFBE3-97CB-45A2-872B-1400301ECDAC}" destId="{657A7516-D054-42A9-B396-95124D81D112}" srcOrd="17" destOrd="0" presId="urn:microsoft.com/office/officeart/2009/3/layout/RandomtoResultProcess"/>
    <dgm:cxn modelId="{ECF4DBCA-E101-4B7B-B680-C8B861A7A07A}" type="presParOf" srcId="{E4FFFBE3-97CB-45A2-872B-1400301ECDAC}" destId="{4B46C374-7E55-45DF-8FED-0F6CCD3E6F32}" srcOrd="18" destOrd="0" presId="urn:microsoft.com/office/officeart/2009/3/layout/RandomtoResultProcess"/>
    <dgm:cxn modelId="{65E35A8B-7F99-41EA-AF83-A5A74BAB26D6}" type="presParOf" srcId="{E4FFFBE3-97CB-45A2-872B-1400301ECDAC}" destId="{E318A317-D5FA-46ED-A2F9-F9380F1BF1F3}" srcOrd="19" destOrd="0" presId="urn:microsoft.com/office/officeart/2009/3/layout/RandomtoResultProcess"/>
    <dgm:cxn modelId="{D47F2C10-2591-42A8-86FC-0DD23EB7DFB7}" type="presParOf" srcId="{A20BD6B4-9FB8-41D6-B832-632C91D40279}" destId="{9C9CEBE6-CD41-4632-9F9A-E1D1A443B0B5}" srcOrd="1" destOrd="0" presId="urn:microsoft.com/office/officeart/2009/3/layout/RandomtoResultProcess"/>
    <dgm:cxn modelId="{6B32AD12-4BE4-40AB-B37F-1E615C5177C6}" type="presParOf" srcId="{9C9CEBE6-CD41-4632-9F9A-E1D1A443B0B5}" destId="{4291D3F0-249E-4A73-B31C-E38B81754FF3}" srcOrd="0" destOrd="0" presId="urn:microsoft.com/office/officeart/2009/3/layout/RandomtoResultProcess"/>
    <dgm:cxn modelId="{028A345E-27A2-4E65-819B-EEE67F00A68D}" type="presParOf" srcId="{9C9CEBE6-CD41-4632-9F9A-E1D1A443B0B5}" destId="{2EB71879-8EE2-4226-A886-8051684CC59B}" srcOrd="1" destOrd="0" presId="urn:microsoft.com/office/officeart/2009/3/layout/RandomtoResultProcess"/>
    <dgm:cxn modelId="{3748ED1C-123D-4EBD-B074-4191529BA936}" type="presParOf" srcId="{A20BD6B4-9FB8-41D6-B832-632C91D40279}" destId="{D0331288-22ED-4542-858B-5D287A4600A1}" srcOrd="2" destOrd="0" presId="urn:microsoft.com/office/officeart/2009/3/layout/RandomtoResultProcess"/>
    <dgm:cxn modelId="{608CA9BE-6883-44D3-9FA8-C1A84410554B}" type="presParOf" srcId="{D0331288-22ED-4542-858B-5D287A4600A1}" destId="{EDF16EBA-43D9-4105-AE0A-451E8512F9B5}" srcOrd="0" destOrd="0" presId="urn:microsoft.com/office/officeart/2009/3/layout/RandomtoResultProcess"/>
    <dgm:cxn modelId="{47691AFA-7E95-4B0B-87EE-DAE8441FA652}" type="presParOf" srcId="{D0331288-22ED-4542-858B-5D287A4600A1}" destId="{0F6A9F63-C013-46A3-B439-865D2E690F9F}" srcOrd="1" destOrd="0" presId="urn:microsoft.com/office/officeart/2009/3/layout/RandomtoResultProcess"/>
    <dgm:cxn modelId="{376BCA6E-0775-4EA7-882E-AFD2B7120100}" type="presParOf" srcId="{A20BD6B4-9FB8-41D6-B832-632C91D40279}" destId="{4852CBD8-E21D-4ECD-B5BB-24E10D31D177}" srcOrd="3" destOrd="0" presId="urn:microsoft.com/office/officeart/2009/3/layout/RandomtoResultProcess"/>
    <dgm:cxn modelId="{5F296EBA-C5A9-434A-B378-86ECA446E87E}" type="presParOf" srcId="{4852CBD8-E21D-4ECD-B5BB-24E10D31D177}" destId="{9A24E266-013A-4621-BD3E-8A9F1B0F603F}" srcOrd="0" destOrd="0" presId="urn:microsoft.com/office/officeart/2009/3/layout/RandomtoResultProcess"/>
    <dgm:cxn modelId="{E2EA3125-162D-402D-BFBC-FE81728BC9EF}" type="presParOf" srcId="{4852CBD8-E21D-4ECD-B5BB-24E10D31D177}" destId="{2697DD4D-9312-4106-B3A9-40BC37FFB940}" srcOrd="1" destOrd="0" presId="urn:microsoft.com/office/officeart/2009/3/layout/RandomtoResultProcess"/>
    <dgm:cxn modelId="{C7B5E750-3F03-42A3-84F9-503CB8898728}" type="presParOf" srcId="{A20BD6B4-9FB8-41D6-B832-632C91D40279}" destId="{7D9FBB45-989F-4DB6-8FD0-B5D424C27834}" srcOrd="4" destOrd="0" presId="urn:microsoft.com/office/officeart/2009/3/layout/RandomtoResultProcess"/>
    <dgm:cxn modelId="{0D5DBF42-CFDC-4093-B595-541CAA359E1F}" type="presParOf" srcId="{7D9FBB45-989F-4DB6-8FD0-B5D424C27834}" destId="{7E702296-4CE6-4327-B9CD-F2B656DAA58A}" srcOrd="0" destOrd="0" presId="urn:microsoft.com/office/officeart/2009/3/layout/RandomtoResultProcess"/>
    <dgm:cxn modelId="{7DD6C6B2-77AB-495E-A58F-A3A41EEE9CE4}" type="presParOf" srcId="{7D9FBB45-989F-4DB6-8FD0-B5D424C27834}" destId="{7A21B574-C7E0-43EC-A3FB-1E81E3F79C37}" srcOrd="1" destOrd="0" presId="urn:microsoft.com/office/officeart/2009/3/layout/RandomtoResultProcess"/>
    <dgm:cxn modelId="{77BA9F1A-0307-4AC5-BEDF-950AE1F501DB}" type="presParOf" srcId="{A20BD6B4-9FB8-41D6-B832-632C91D40279}" destId="{EE9A269C-28A6-4957-AE98-CEFBE3E5D96E}" srcOrd="5" destOrd="0" presId="urn:microsoft.com/office/officeart/2009/3/layout/RandomtoResultProcess"/>
    <dgm:cxn modelId="{49D34100-3C08-4A56-B7FE-582F54C868A3}" type="presParOf" srcId="{EE9A269C-28A6-4957-AE98-CEFBE3E5D96E}" destId="{C58CA706-A9BC-456A-99BD-451DFB1E33FA}" srcOrd="0" destOrd="0" presId="urn:microsoft.com/office/officeart/2009/3/layout/RandomtoResultProcess"/>
    <dgm:cxn modelId="{C86CEF6B-A1FF-4C77-8FAD-6F66F500E5A2}" type="presParOf" srcId="{EE9A269C-28A6-4957-AE98-CEFBE3E5D96E}" destId="{6365DFD0-0002-42C1-8B08-F67A4B051667}" srcOrd="1" destOrd="0" presId="urn:microsoft.com/office/officeart/2009/3/layout/RandomtoResultProcess"/>
    <dgm:cxn modelId="{C7B62896-5E65-4909-AA7B-86824EBEA1B1}" type="presParOf" srcId="{A20BD6B4-9FB8-41D6-B832-632C91D40279}" destId="{12834671-986D-4741-B63D-4909A4A76F08}" srcOrd="6" destOrd="0" presId="urn:microsoft.com/office/officeart/2009/3/layout/RandomtoResultProcess"/>
    <dgm:cxn modelId="{FE08B7F8-8187-4FAC-945F-6D4DBF1F4F82}" type="presParOf" srcId="{12834671-986D-4741-B63D-4909A4A76F08}" destId="{3EB40874-7871-4A66-9ED3-1EBB8C774B16}" srcOrd="0" destOrd="0" presId="urn:microsoft.com/office/officeart/2009/3/layout/RandomtoResultProcess"/>
    <dgm:cxn modelId="{84B8D369-1883-4FDF-B018-BFC9203D862E}" type="presParOf" srcId="{12834671-986D-4741-B63D-4909A4A76F08}" destId="{67032E04-D604-4CC5-9C21-A8C203031CB9}" srcOrd="1" destOrd="0" presId="urn:microsoft.com/office/officeart/2009/3/layout/RandomtoResultProcess"/>
    <dgm:cxn modelId="{6AAF10BF-F0DD-4482-B58A-972F8ECFA823}" type="presParOf" srcId="{12834671-986D-4741-B63D-4909A4A76F08}" destId="{98FF280A-A886-4634-8CE9-3AB77946F9B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458EDE-06D6-40CE-AF09-AA5F34CC67DF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2A06360-2BA7-4C9E-8D6B-4CC5C9B587D5}">
      <dgm:prSet phldrT="[Text]" custT="1"/>
      <dgm:spPr/>
      <dgm:t>
        <a:bodyPr/>
        <a:lstStyle/>
        <a:p>
          <a:r>
            <a:rPr lang="en-US" sz="1600" dirty="0"/>
            <a:t>Extraction</a:t>
          </a:r>
        </a:p>
      </dgm:t>
    </dgm:pt>
    <dgm:pt modelId="{9C16637D-FA82-4FEE-84F1-2B50E33277A3}" type="parTrans" cxnId="{9251EE8C-F13D-4F52-89F7-B7D91917FE97}">
      <dgm:prSet/>
      <dgm:spPr/>
      <dgm:t>
        <a:bodyPr/>
        <a:lstStyle/>
        <a:p>
          <a:endParaRPr lang="en-US" sz="1600"/>
        </a:p>
      </dgm:t>
    </dgm:pt>
    <dgm:pt modelId="{6372575D-F047-4AA0-80A3-8E8D416399BD}" type="sibTrans" cxnId="{9251EE8C-F13D-4F52-89F7-B7D91917FE97}">
      <dgm:prSet/>
      <dgm:spPr/>
      <dgm:t>
        <a:bodyPr/>
        <a:lstStyle/>
        <a:p>
          <a:endParaRPr lang="en-US" sz="1600"/>
        </a:p>
      </dgm:t>
    </dgm:pt>
    <dgm:pt modelId="{EB0051DC-216F-4420-91EB-24CF187EE333}">
      <dgm:prSet phldrT="[Text]" custT="1"/>
      <dgm:spPr/>
      <dgm:t>
        <a:bodyPr/>
        <a:lstStyle/>
        <a:p>
          <a:r>
            <a:rPr lang="en-US" sz="1600" dirty="0"/>
            <a:t>Transformation</a:t>
          </a:r>
        </a:p>
      </dgm:t>
    </dgm:pt>
    <dgm:pt modelId="{3D93301F-83C1-4C3A-970A-956CB70D7A08}" type="parTrans" cxnId="{BB03E4CA-9227-488A-8030-88A43C2F54FF}">
      <dgm:prSet/>
      <dgm:spPr/>
      <dgm:t>
        <a:bodyPr/>
        <a:lstStyle/>
        <a:p>
          <a:endParaRPr lang="en-US" sz="1600"/>
        </a:p>
      </dgm:t>
    </dgm:pt>
    <dgm:pt modelId="{CFBABC89-8A1E-42C8-AA3B-F6BBDC8EE160}" type="sibTrans" cxnId="{BB03E4CA-9227-488A-8030-88A43C2F54FF}">
      <dgm:prSet/>
      <dgm:spPr/>
      <dgm:t>
        <a:bodyPr/>
        <a:lstStyle/>
        <a:p>
          <a:endParaRPr lang="en-US" sz="1600"/>
        </a:p>
      </dgm:t>
    </dgm:pt>
    <dgm:pt modelId="{912EFF9F-DEE9-4E63-A6BA-D863F5340F61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/>
            <a:t>Loading</a:t>
          </a:r>
        </a:p>
      </dgm:t>
    </dgm:pt>
    <dgm:pt modelId="{84E69563-1B7E-4F1E-A524-C5C8A9BE7685}" type="parTrans" cxnId="{CFF75B84-BDF6-49FA-9C5C-3DBAD01699B1}">
      <dgm:prSet/>
      <dgm:spPr/>
      <dgm:t>
        <a:bodyPr/>
        <a:lstStyle/>
        <a:p>
          <a:endParaRPr lang="en-US" sz="1600"/>
        </a:p>
      </dgm:t>
    </dgm:pt>
    <dgm:pt modelId="{BE430B33-A512-4FEF-8B14-D281C6D8B81D}" type="sibTrans" cxnId="{CFF75B84-BDF6-49FA-9C5C-3DBAD01699B1}">
      <dgm:prSet/>
      <dgm:spPr/>
      <dgm:t>
        <a:bodyPr/>
        <a:lstStyle/>
        <a:p>
          <a:endParaRPr lang="en-US" sz="1600"/>
        </a:p>
      </dgm:t>
    </dgm:pt>
    <dgm:pt modelId="{6172F41B-3D73-49EA-BBB0-D5533D867393}" type="pres">
      <dgm:prSet presAssocID="{FC458EDE-06D6-40CE-AF09-AA5F34CC67DF}" presName="Name0" presStyleCnt="0">
        <dgm:presLayoutVars>
          <dgm:dir/>
          <dgm:animLvl val="lvl"/>
          <dgm:resizeHandles val="exact"/>
        </dgm:presLayoutVars>
      </dgm:prSet>
      <dgm:spPr/>
    </dgm:pt>
    <dgm:pt modelId="{32E71AF0-BB11-4A0B-97BF-39098E339385}" type="pres">
      <dgm:prSet presAssocID="{72A06360-2BA7-4C9E-8D6B-4CC5C9B587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8D03F4-6F97-4230-AB74-D447CEF78199}" type="pres">
      <dgm:prSet presAssocID="{6372575D-F047-4AA0-80A3-8E8D416399BD}" presName="parTxOnlySpace" presStyleCnt="0"/>
      <dgm:spPr/>
    </dgm:pt>
    <dgm:pt modelId="{7E0061DF-2361-4B04-B9CD-ABC763C562DB}" type="pres">
      <dgm:prSet presAssocID="{EB0051DC-216F-4420-91EB-24CF187EE333}" presName="parTxOnly" presStyleLbl="node1" presStyleIdx="1" presStyleCnt="3" custScaleX="224265">
        <dgm:presLayoutVars>
          <dgm:chMax val="0"/>
          <dgm:chPref val="0"/>
          <dgm:bulletEnabled val="1"/>
        </dgm:presLayoutVars>
      </dgm:prSet>
      <dgm:spPr/>
    </dgm:pt>
    <dgm:pt modelId="{B28B5270-B868-4A6B-BB94-5ED8CCC9732A}" type="pres">
      <dgm:prSet presAssocID="{CFBABC89-8A1E-42C8-AA3B-F6BBDC8EE160}" presName="parTxOnlySpace" presStyleCnt="0"/>
      <dgm:spPr/>
    </dgm:pt>
    <dgm:pt modelId="{A52147A4-0BF6-4F7B-93E6-C71E950ED1C7}" type="pres">
      <dgm:prSet presAssocID="{912EFF9F-DEE9-4E63-A6BA-D863F5340F6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8D1A85E-AEAB-41ED-B213-54CCF8CD449A}" type="presOf" srcId="{FC458EDE-06D6-40CE-AF09-AA5F34CC67DF}" destId="{6172F41B-3D73-49EA-BBB0-D5533D867393}" srcOrd="0" destOrd="0" presId="urn:microsoft.com/office/officeart/2005/8/layout/chevron1"/>
    <dgm:cxn modelId="{F3FE4F4E-ECBD-4583-AC15-329C47BA4A53}" type="presOf" srcId="{912EFF9F-DEE9-4E63-A6BA-D863F5340F61}" destId="{A52147A4-0BF6-4F7B-93E6-C71E950ED1C7}" srcOrd="0" destOrd="0" presId="urn:microsoft.com/office/officeart/2005/8/layout/chevron1"/>
    <dgm:cxn modelId="{4E095959-B7B9-4EBC-B5BE-6AC78D52A3C7}" type="presOf" srcId="{EB0051DC-216F-4420-91EB-24CF187EE333}" destId="{7E0061DF-2361-4B04-B9CD-ABC763C562DB}" srcOrd="0" destOrd="0" presId="urn:microsoft.com/office/officeart/2005/8/layout/chevron1"/>
    <dgm:cxn modelId="{CFF75B84-BDF6-49FA-9C5C-3DBAD01699B1}" srcId="{FC458EDE-06D6-40CE-AF09-AA5F34CC67DF}" destId="{912EFF9F-DEE9-4E63-A6BA-D863F5340F61}" srcOrd="2" destOrd="0" parTransId="{84E69563-1B7E-4F1E-A524-C5C8A9BE7685}" sibTransId="{BE430B33-A512-4FEF-8B14-D281C6D8B81D}"/>
    <dgm:cxn modelId="{9251EE8C-F13D-4F52-89F7-B7D91917FE97}" srcId="{FC458EDE-06D6-40CE-AF09-AA5F34CC67DF}" destId="{72A06360-2BA7-4C9E-8D6B-4CC5C9B587D5}" srcOrd="0" destOrd="0" parTransId="{9C16637D-FA82-4FEE-84F1-2B50E33277A3}" sibTransId="{6372575D-F047-4AA0-80A3-8E8D416399BD}"/>
    <dgm:cxn modelId="{BB03E4CA-9227-488A-8030-88A43C2F54FF}" srcId="{FC458EDE-06D6-40CE-AF09-AA5F34CC67DF}" destId="{EB0051DC-216F-4420-91EB-24CF187EE333}" srcOrd="1" destOrd="0" parTransId="{3D93301F-83C1-4C3A-970A-956CB70D7A08}" sibTransId="{CFBABC89-8A1E-42C8-AA3B-F6BBDC8EE160}"/>
    <dgm:cxn modelId="{DEF18EDC-DD3E-42DE-BF61-316D690ADD19}" type="presOf" srcId="{72A06360-2BA7-4C9E-8D6B-4CC5C9B587D5}" destId="{32E71AF0-BB11-4A0B-97BF-39098E339385}" srcOrd="0" destOrd="0" presId="urn:microsoft.com/office/officeart/2005/8/layout/chevron1"/>
    <dgm:cxn modelId="{54ECF714-ABDF-4230-A0F9-6C9687414F8A}" type="presParOf" srcId="{6172F41B-3D73-49EA-BBB0-D5533D867393}" destId="{32E71AF0-BB11-4A0B-97BF-39098E339385}" srcOrd="0" destOrd="0" presId="urn:microsoft.com/office/officeart/2005/8/layout/chevron1"/>
    <dgm:cxn modelId="{7FA7992A-C257-433A-8508-853D393E22ED}" type="presParOf" srcId="{6172F41B-3D73-49EA-BBB0-D5533D867393}" destId="{348D03F4-6F97-4230-AB74-D447CEF78199}" srcOrd="1" destOrd="0" presId="urn:microsoft.com/office/officeart/2005/8/layout/chevron1"/>
    <dgm:cxn modelId="{946C91EC-A791-400A-AA35-EFB06F9BB1D3}" type="presParOf" srcId="{6172F41B-3D73-49EA-BBB0-D5533D867393}" destId="{7E0061DF-2361-4B04-B9CD-ABC763C562DB}" srcOrd="2" destOrd="0" presId="urn:microsoft.com/office/officeart/2005/8/layout/chevron1"/>
    <dgm:cxn modelId="{80EDF306-AE51-4FF4-9A80-73633E77D8D9}" type="presParOf" srcId="{6172F41B-3D73-49EA-BBB0-D5533D867393}" destId="{B28B5270-B868-4A6B-BB94-5ED8CCC9732A}" srcOrd="3" destOrd="0" presId="urn:microsoft.com/office/officeart/2005/8/layout/chevron1"/>
    <dgm:cxn modelId="{0B957F27-B582-4777-A098-B04F79AFF0AB}" type="presParOf" srcId="{6172F41B-3D73-49EA-BBB0-D5533D867393}" destId="{A52147A4-0BF6-4F7B-93E6-C71E950ED1C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D05BC-1BF7-4A74-A697-B392A0706546}">
      <dsp:nvSpPr>
        <dsp:cNvPr id="0" name=""/>
        <dsp:cNvSpPr/>
      </dsp:nvSpPr>
      <dsp:spPr>
        <a:xfrm>
          <a:off x="0" y="219214"/>
          <a:ext cx="11134164" cy="154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/>
            <a:t>In late 2019, a novel coronavirus, was identified as the cause of an outbreak of acute respiratory illness in Wuhan, China. 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Since the first reports of COVID-19, infection has spread to include more than two million confirmed cases worldwide, prompting the WHO to declare a public health emergency in late January 2020 and characterize it as a pandemic in March 2020</a:t>
          </a:r>
          <a:r>
            <a:rPr lang="en-US" b="0" i="0" kern="1200" dirty="0"/>
            <a:t>.</a:t>
          </a:r>
          <a:endParaRPr lang="en-CA" sz="1600" kern="1200" dirty="0"/>
        </a:p>
      </dsp:txBody>
      <dsp:txXfrm>
        <a:off x="0" y="219214"/>
        <a:ext cx="11134164" cy="1549800"/>
      </dsp:txXfrm>
    </dsp:sp>
    <dsp:sp modelId="{476B3224-C9BB-45D6-A543-3791B1E60E9C}">
      <dsp:nvSpPr>
        <dsp:cNvPr id="0" name=""/>
        <dsp:cNvSpPr/>
      </dsp:nvSpPr>
      <dsp:spPr>
        <a:xfrm>
          <a:off x="388760" y="42094"/>
          <a:ext cx="905426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Motivation</a:t>
          </a:r>
          <a:endParaRPr lang="en-CA" sz="2000" kern="1200" dirty="0"/>
        </a:p>
      </dsp:txBody>
      <dsp:txXfrm>
        <a:off x="406053" y="59387"/>
        <a:ext cx="9019682" cy="319654"/>
      </dsp:txXfrm>
    </dsp:sp>
    <dsp:sp modelId="{F1355E1B-D785-4DCD-BFE0-89E13F1560FA}">
      <dsp:nvSpPr>
        <dsp:cNvPr id="0" name=""/>
        <dsp:cNvSpPr/>
      </dsp:nvSpPr>
      <dsp:spPr>
        <a:xfrm>
          <a:off x="0" y="2010934"/>
          <a:ext cx="11134164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CA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In this report, we will apply the ETL process to analyse the global spread of COVID-19 over the period from January to April 2020 </a:t>
          </a:r>
        </a:p>
      </dsp:txBody>
      <dsp:txXfrm>
        <a:off x="0" y="2010934"/>
        <a:ext cx="11134164" cy="812700"/>
      </dsp:txXfrm>
    </dsp:sp>
    <dsp:sp modelId="{BC0F53CF-A740-4438-8BD9-DBFC96D991DE}">
      <dsp:nvSpPr>
        <dsp:cNvPr id="0" name=""/>
        <dsp:cNvSpPr/>
      </dsp:nvSpPr>
      <dsp:spPr>
        <a:xfrm>
          <a:off x="388760" y="1833814"/>
          <a:ext cx="9054268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 Questions to explore</a:t>
          </a:r>
          <a:endParaRPr lang="en-CA" sz="2000" kern="1200" dirty="0"/>
        </a:p>
      </dsp:txBody>
      <dsp:txXfrm>
        <a:off x="406053" y="1851107"/>
        <a:ext cx="9019682" cy="319654"/>
      </dsp:txXfrm>
    </dsp:sp>
    <dsp:sp modelId="{2F81915F-14F6-466D-A6CF-5F1ACF3C1657}">
      <dsp:nvSpPr>
        <dsp:cNvPr id="0" name=""/>
        <dsp:cNvSpPr/>
      </dsp:nvSpPr>
      <dsp:spPr>
        <a:xfrm>
          <a:off x="0" y="3065554"/>
          <a:ext cx="11134164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Center for Systems Sciences and Engineering - Johns Hopkins University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https://www.worldometers.info/coronavirus/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https://github.com/CSSEGISandData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sp:txBody>
      <dsp:txXfrm>
        <a:off x="0" y="3065554"/>
        <a:ext cx="11134164" cy="1115100"/>
      </dsp:txXfrm>
    </dsp:sp>
    <dsp:sp modelId="{0ADA4083-5148-4249-AE0F-B34FCCBE0999}">
      <dsp:nvSpPr>
        <dsp:cNvPr id="0" name=""/>
        <dsp:cNvSpPr/>
      </dsp:nvSpPr>
      <dsp:spPr>
        <a:xfrm>
          <a:off x="388760" y="2888434"/>
          <a:ext cx="9054268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Sources of Information</a:t>
          </a:r>
        </a:p>
      </dsp:txBody>
      <dsp:txXfrm>
        <a:off x="406053" y="2905727"/>
        <a:ext cx="901968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</a:t>
          </a:r>
          <a:r>
            <a:rPr lang="en-US" sz="1600" kern="1200" dirty="0"/>
            <a:t>xtraction</a:t>
          </a:r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</a:t>
          </a:r>
          <a:r>
            <a:rPr lang="en-US" sz="1600" kern="1200" dirty="0"/>
            <a:t>ransformation</a:t>
          </a:r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</a:t>
          </a:r>
          <a:r>
            <a:rPr lang="en-US" sz="1600" kern="1200" dirty="0"/>
            <a:t>oading</a:t>
          </a:r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</a:t>
          </a:r>
          <a:r>
            <a:rPr lang="en-US" sz="1600" kern="1200" dirty="0"/>
            <a:t>nalysis</a:t>
          </a:r>
        </a:p>
      </dsp:txBody>
      <dsp:txXfrm>
        <a:off x="9436807" y="178793"/>
        <a:ext cx="2114608" cy="602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20B5-36FA-430C-8DC2-B7946616CE3B}">
      <dsp:nvSpPr>
        <dsp:cNvPr id="0" name=""/>
        <dsp:cNvSpPr/>
      </dsp:nvSpPr>
      <dsp:spPr>
        <a:xfrm>
          <a:off x="1044642" y="736069"/>
          <a:ext cx="1386529" cy="68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Extracted</a:t>
          </a:r>
          <a:r>
            <a:rPr lang="en-US" sz="1400" kern="1200" dirty="0"/>
            <a:t> CSVs into  </a:t>
          </a:r>
          <a:r>
            <a:rPr lang="en-US" sz="1400" kern="1200" dirty="0" err="1"/>
            <a:t>DataFrames</a:t>
          </a:r>
          <a:endParaRPr lang="en-CA" sz="1400" kern="1200" dirty="0"/>
        </a:p>
      </dsp:txBody>
      <dsp:txXfrm>
        <a:off x="1044642" y="736069"/>
        <a:ext cx="1386529" cy="680676"/>
      </dsp:txXfrm>
    </dsp:sp>
    <dsp:sp modelId="{01974FA1-CB97-4BA7-BBCA-B44C69875AAD}">
      <dsp:nvSpPr>
        <dsp:cNvPr id="0" name=""/>
        <dsp:cNvSpPr/>
      </dsp:nvSpPr>
      <dsp:spPr>
        <a:xfrm>
          <a:off x="705156" y="2171381"/>
          <a:ext cx="2065501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6500" kern="1200" dirty="0"/>
            <a:t> </a:t>
          </a:r>
          <a:endParaRPr lang="en-CA" sz="6500" kern="1200" dirty="0"/>
        </a:p>
      </dsp:txBody>
      <dsp:txXfrm>
        <a:off x="705156" y="2171381"/>
        <a:ext cx="2065501" cy="1275256"/>
      </dsp:txXfrm>
    </dsp:sp>
    <dsp:sp modelId="{A61A15BC-A4C3-4486-B9E6-85EAAC763BE1}">
      <dsp:nvSpPr>
        <dsp:cNvPr id="0" name=""/>
        <dsp:cNvSpPr/>
      </dsp:nvSpPr>
      <dsp:spPr>
        <a:xfrm>
          <a:off x="702809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516C60-41E0-411C-B535-0B419DB512AC}">
      <dsp:nvSpPr>
        <dsp:cNvPr id="0" name=""/>
        <dsp:cNvSpPr/>
      </dsp:nvSpPr>
      <dsp:spPr>
        <a:xfrm>
          <a:off x="817820" y="29902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8"/>
                <a:satOff val="-1466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8"/>
                <a:satOff val="-1466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8"/>
                <a:satOff val="-1466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9580FB-8600-4A7B-A416-A9D38E62AA11}">
      <dsp:nvSpPr>
        <dsp:cNvPr id="0" name=""/>
        <dsp:cNvSpPr/>
      </dsp:nvSpPr>
      <dsp:spPr>
        <a:xfrm>
          <a:off x="1093846" y="345032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667856"/>
                <a:satOff val="-2931"/>
                <a:lumOff val="8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67856"/>
                <a:satOff val="-2931"/>
                <a:lumOff val="8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67856"/>
                <a:satOff val="-2931"/>
                <a:lumOff val="8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3A4C20-CA89-4F26-ABE7-94044C85D775}">
      <dsp:nvSpPr>
        <dsp:cNvPr id="0" name=""/>
        <dsp:cNvSpPr/>
      </dsp:nvSpPr>
      <dsp:spPr>
        <a:xfrm>
          <a:off x="1323868" y="9200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001784"/>
                <a:satOff val="-4397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01784"/>
                <a:satOff val="-4397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01784"/>
                <a:satOff val="-4397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2AAAB9-A198-45E1-A7FF-E5CBE821CDC1}">
      <dsp:nvSpPr>
        <dsp:cNvPr id="0" name=""/>
        <dsp:cNvSpPr/>
      </dsp:nvSpPr>
      <dsp:spPr>
        <a:xfrm>
          <a:off x="1622896" y="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335712"/>
                <a:satOff val="-5862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35712"/>
                <a:satOff val="-5862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35712"/>
                <a:satOff val="-5862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4BE94-5998-4B59-9BE8-8CE006947298}">
      <dsp:nvSpPr>
        <dsp:cNvPr id="0" name=""/>
        <dsp:cNvSpPr/>
      </dsp:nvSpPr>
      <dsp:spPr>
        <a:xfrm>
          <a:off x="1990931" y="16101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669640"/>
                <a:satOff val="-7328"/>
                <a:lumOff val="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669640"/>
                <a:satOff val="-7328"/>
                <a:lumOff val="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669640"/>
                <a:satOff val="-7328"/>
                <a:lumOff val="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38FF9-0D58-49EC-97D7-7A3D168F99B3}">
      <dsp:nvSpPr>
        <dsp:cNvPr id="0" name=""/>
        <dsp:cNvSpPr/>
      </dsp:nvSpPr>
      <dsp:spPr>
        <a:xfrm>
          <a:off x="2220953" y="276026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2E7CA7-7682-4B66-A624-A2E425F1E46A}">
      <dsp:nvSpPr>
        <dsp:cNvPr id="0" name=""/>
        <dsp:cNvSpPr/>
      </dsp:nvSpPr>
      <dsp:spPr>
        <a:xfrm>
          <a:off x="2542983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337496"/>
                <a:satOff val="-10259"/>
                <a:lumOff val="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37496"/>
                <a:satOff val="-10259"/>
                <a:lumOff val="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37496"/>
                <a:satOff val="-10259"/>
                <a:lumOff val="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BAF3D4-AF6E-4246-BCA1-FD46C060F407}">
      <dsp:nvSpPr>
        <dsp:cNvPr id="0" name=""/>
        <dsp:cNvSpPr/>
      </dsp:nvSpPr>
      <dsp:spPr>
        <a:xfrm>
          <a:off x="2680996" y="782073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671423"/>
                <a:satOff val="-11724"/>
                <a:lumOff val="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671423"/>
                <a:satOff val="-11724"/>
                <a:lumOff val="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671423"/>
                <a:satOff val="-11724"/>
                <a:lumOff val="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3CEA3-16DF-4D53-98B9-E8D041695006}">
      <dsp:nvSpPr>
        <dsp:cNvPr id="0" name=""/>
        <dsp:cNvSpPr/>
      </dsp:nvSpPr>
      <dsp:spPr>
        <a:xfrm>
          <a:off x="1484883" y="299028"/>
          <a:ext cx="422488" cy="422488"/>
        </a:xfrm>
        <a:prstGeom prst="ellipse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CFBE9E-AEE6-4C24-9B1B-7A59F0224E2B}">
      <dsp:nvSpPr>
        <dsp:cNvPr id="0" name=""/>
        <dsp:cNvSpPr/>
      </dsp:nvSpPr>
      <dsp:spPr>
        <a:xfrm>
          <a:off x="587798" y="117311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79"/>
                <a:satOff val="-14656"/>
                <a:lumOff val="43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79"/>
                <a:satOff val="-14656"/>
                <a:lumOff val="43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79"/>
                <a:satOff val="-14656"/>
                <a:lumOff val="43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A691EE-4765-4474-82A3-DF174F571332}">
      <dsp:nvSpPr>
        <dsp:cNvPr id="0" name=""/>
        <dsp:cNvSpPr/>
      </dsp:nvSpPr>
      <dsp:spPr>
        <a:xfrm>
          <a:off x="725811" y="1380130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3673207"/>
                <a:satOff val="-16121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73207"/>
                <a:satOff val="-16121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73207"/>
                <a:satOff val="-16121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1561E8-82EE-41E7-A99E-15E010611E32}">
      <dsp:nvSpPr>
        <dsp:cNvPr id="0" name=""/>
        <dsp:cNvSpPr/>
      </dsp:nvSpPr>
      <dsp:spPr>
        <a:xfrm>
          <a:off x="1070844" y="1564147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45428-DDF6-4379-B730-D5DDF6E325C8}">
      <dsp:nvSpPr>
        <dsp:cNvPr id="0" name=""/>
        <dsp:cNvSpPr/>
      </dsp:nvSpPr>
      <dsp:spPr>
        <a:xfrm>
          <a:off x="1553890" y="186317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4341063"/>
                <a:satOff val="-19052"/>
                <a:lumOff val="56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341063"/>
                <a:satOff val="-19052"/>
                <a:lumOff val="56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341063"/>
                <a:satOff val="-19052"/>
                <a:lumOff val="56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0C60AB-48E0-4A18-ACB2-F43B2E748A11}">
      <dsp:nvSpPr>
        <dsp:cNvPr id="0" name=""/>
        <dsp:cNvSpPr/>
      </dsp:nvSpPr>
      <dsp:spPr>
        <a:xfrm>
          <a:off x="1645898" y="1564147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4674991"/>
                <a:satOff val="-20518"/>
                <a:lumOff val="61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674991"/>
                <a:satOff val="-20518"/>
                <a:lumOff val="61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674991"/>
                <a:satOff val="-20518"/>
                <a:lumOff val="61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A7516-D054-42A9-B396-95124D81D112}">
      <dsp:nvSpPr>
        <dsp:cNvPr id="0" name=""/>
        <dsp:cNvSpPr/>
      </dsp:nvSpPr>
      <dsp:spPr>
        <a:xfrm>
          <a:off x="1875920" y="188617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5008919"/>
                <a:satOff val="-21983"/>
                <a:lumOff val="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008919"/>
                <a:satOff val="-21983"/>
                <a:lumOff val="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008919"/>
                <a:satOff val="-21983"/>
                <a:lumOff val="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46C374-7E55-45DF-8FED-0F6CCD3E6F32}">
      <dsp:nvSpPr>
        <dsp:cNvPr id="0" name=""/>
        <dsp:cNvSpPr/>
      </dsp:nvSpPr>
      <dsp:spPr>
        <a:xfrm>
          <a:off x="2082940" y="1518143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5342847"/>
                <a:satOff val="-23449"/>
                <a:lumOff val="69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42847"/>
                <a:satOff val="-23449"/>
                <a:lumOff val="69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42847"/>
                <a:satOff val="-23449"/>
                <a:lumOff val="69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8A317-D5FA-46ED-A2F9-F9380F1BF1F3}">
      <dsp:nvSpPr>
        <dsp:cNvPr id="0" name=""/>
        <dsp:cNvSpPr/>
      </dsp:nvSpPr>
      <dsp:spPr>
        <a:xfrm>
          <a:off x="2588987" y="1426134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5676774"/>
                <a:satOff val="-24914"/>
                <a:lumOff val="7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676774"/>
                <a:satOff val="-24914"/>
                <a:lumOff val="7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676774"/>
                <a:satOff val="-24914"/>
                <a:lumOff val="7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1D3F0-249E-4A73-B31C-E38B81754FF3}">
      <dsp:nvSpPr>
        <dsp:cNvPr id="0" name=""/>
        <dsp:cNvSpPr/>
      </dsp:nvSpPr>
      <dsp:spPr>
        <a:xfrm>
          <a:off x="2847175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16EBA-43D9-4105-AE0A-451E8512F9B5}">
      <dsp:nvSpPr>
        <dsp:cNvPr id="0" name=""/>
        <dsp:cNvSpPr/>
      </dsp:nvSpPr>
      <dsp:spPr>
        <a:xfrm>
          <a:off x="3605435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Removed unnecessary and inconsistent data</a:t>
          </a:r>
          <a:endParaRPr lang="en-CA" sz="1400" kern="1200" dirty="0"/>
        </a:p>
      </dsp:txBody>
      <dsp:txXfrm>
        <a:off x="3605435" y="345353"/>
        <a:ext cx="2067982" cy="1447587"/>
      </dsp:txXfrm>
    </dsp:sp>
    <dsp:sp modelId="{9A24E266-013A-4621-BD3E-8A9F1B0F603F}">
      <dsp:nvSpPr>
        <dsp:cNvPr id="0" name=""/>
        <dsp:cNvSpPr/>
      </dsp:nvSpPr>
      <dsp:spPr>
        <a:xfrm>
          <a:off x="5673418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702296-4CE6-4327-B9CD-F2B656DAA58A}">
      <dsp:nvSpPr>
        <dsp:cNvPr id="0" name=""/>
        <dsp:cNvSpPr/>
      </dsp:nvSpPr>
      <dsp:spPr>
        <a:xfrm>
          <a:off x="6431679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Grouped entries by aggregate value</a:t>
          </a:r>
          <a:endParaRPr lang="en-CA" sz="1400" kern="1200" dirty="0"/>
        </a:p>
      </dsp:txBody>
      <dsp:txXfrm>
        <a:off x="6431679" y="345353"/>
        <a:ext cx="2067982" cy="1447587"/>
      </dsp:txXfrm>
    </dsp:sp>
    <dsp:sp modelId="{C58CA706-A9BC-456A-99BD-451DFB1E33FA}">
      <dsp:nvSpPr>
        <dsp:cNvPr id="0" name=""/>
        <dsp:cNvSpPr/>
      </dsp:nvSpPr>
      <dsp:spPr>
        <a:xfrm>
          <a:off x="8499661" y="344650"/>
          <a:ext cx="758260" cy="1447601"/>
        </a:xfrm>
        <a:prstGeom prst="chevron">
          <a:avLst>
            <a:gd name="adj" fmla="val 6231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B40874-7871-4A66-9ED3-1EBB8C774B16}">
      <dsp:nvSpPr>
        <dsp:cNvPr id="0" name=""/>
        <dsp:cNvSpPr/>
      </dsp:nvSpPr>
      <dsp:spPr>
        <a:xfrm>
          <a:off x="9413020" y="241953"/>
          <a:ext cx="1757785" cy="1757785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Loaded the cleaned data to SQL and Power BI for analysis</a:t>
          </a:r>
          <a:endParaRPr lang="en-CA" sz="1400" kern="1200" dirty="0"/>
        </a:p>
      </dsp:txBody>
      <dsp:txXfrm>
        <a:off x="9670442" y="499375"/>
        <a:ext cx="1242941" cy="1242941"/>
      </dsp:txXfrm>
    </dsp:sp>
    <dsp:sp modelId="{67032E04-D604-4CC5-9C21-A8C203031CB9}">
      <dsp:nvSpPr>
        <dsp:cNvPr id="0" name=""/>
        <dsp:cNvSpPr/>
      </dsp:nvSpPr>
      <dsp:spPr>
        <a:xfrm>
          <a:off x="9257922" y="2171381"/>
          <a:ext cx="2067982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CA" sz="6500" kern="1200" dirty="0"/>
        </a:p>
      </dsp:txBody>
      <dsp:txXfrm>
        <a:off x="9257922" y="2171381"/>
        <a:ext cx="2067982" cy="1275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1AF0-BB11-4A0B-97BF-39098E339385}">
      <dsp:nvSpPr>
        <dsp:cNvPr id="0" name=""/>
        <dsp:cNvSpPr/>
      </dsp:nvSpPr>
      <dsp:spPr>
        <a:xfrm>
          <a:off x="1101" y="0"/>
          <a:ext cx="2804906" cy="4653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Extraction</a:t>
          </a:r>
        </a:p>
      </dsp:txBody>
      <dsp:txXfrm>
        <a:off x="233762" y="0"/>
        <a:ext cx="2339585" cy="465321"/>
      </dsp:txXfrm>
    </dsp:sp>
    <dsp:sp modelId="{7E0061DF-2361-4B04-B9CD-ABC763C562DB}">
      <dsp:nvSpPr>
        <dsp:cNvPr id="0" name=""/>
        <dsp:cNvSpPr/>
      </dsp:nvSpPr>
      <dsp:spPr>
        <a:xfrm>
          <a:off x="2525517" y="0"/>
          <a:ext cx="6290422" cy="465321"/>
        </a:xfrm>
        <a:prstGeom prst="chevron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Transformation</a:t>
          </a:r>
        </a:p>
      </dsp:txBody>
      <dsp:txXfrm>
        <a:off x="2758178" y="0"/>
        <a:ext cx="5825101" cy="465321"/>
      </dsp:txXfrm>
    </dsp:sp>
    <dsp:sp modelId="{A52147A4-0BF6-4F7B-93E6-C71E950ED1C7}">
      <dsp:nvSpPr>
        <dsp:cNvPr id="0" name=""/>
        <dsp:cNvSpPr/>
      </dsp:nvSpPr>
      <dsp:spPr>
        <a:xfrm>
          <a:off x="8535449" y="0"/>
          <a:ext cx="2804906" cy="465321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Loading</a:t>
          </a:r>
        </a:p>
      </dsp:txBody>
      <dsp:txXfrm>
        <a:off x="8768110" y="0"/>
        <a:ext cx="2339585" cy="465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7E7B-F1C7-49FA-BF0F-C4122D4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87F8-2415-47DA-BFDB-EE9EBAB1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animal&#10;&#10;Description automatically generated">
            <a:extLst>
              <a:ext uri="{FF2B5EF4-FFF2-40B4-BE49-F238E27FC236}">
                <a16:creationId xmlns:a16="http://schemas.microsoft.com/office/drawing/2014/main" id="{DCB08DF3-DA7C-4949-9ABC-5CCD8C0E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"/>
            <a:ext cx="12191999" cy="6807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BCD95-D669-401F-9B11-7731E197D926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00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Analysis and Findings</a:t>
            </a:r>
          </a:p>
        </p:txBody>
      </p:sp>
    </p:spTree>
    <p:extLst>
      <p:ext uri="{BB962C8B-B14F-4D97-AF65-F5344CB8AC3E}">
        <p14:creationId xmlns:p14="http://schemas.microsoft.com/office/powerpoint/2010/main" val="311855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98A159-87A9-4CBC-860E-535B5A6B44BF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and  findings</a:t>
            </a:r>
          </a:p>
        </p:txBody>
      </p:sp>
      <p:pic>
        <p:nvPicPr>
          <p:cNvPr id="2" name="animated bar chart">
            <a:hlinkClick r:id="" action="ppaction://media"/>
            <a:extLst>
              <a:ext uri="{FF2B5EF4-FFF2-40B4-BE49-F238E27FC236}">
                <a16:creationId xmlns:a16="http://schemas.microsoft.com/office/drawing/2014/main" id="{10777A5C-24CB-4917-995C-531B061F2C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44394" y="1293212"/>
            <a:ext cx="9710476" cy="5461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48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Conclusion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427821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BBDAE4-0781-42A6-8E7F-26A7EBC6345A}"/>
              </a:ext>
            </a:extLst>
          </p:cNvPr>
          <p:cNvSpPr txBox="1">
            <a:spLocks/>
          </p:cNvSpPr>
          <p:nvPr/>
        </p:nvSpPr>
        <p:spPr>
          <a:xfrm>
            <a:off x="643468" y="1470212"/>
            <a:ext cx="4666470" cy="392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850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197D-5427-49C4-80C4-51B10F4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F54A9-6A1F-4711-9C10-B124C1441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2E7322-B671-47CC-B685-6FA4CB1BE984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56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48DA-F50D-497F-9408-D2CD3E45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721DC-47E6-41B5-B72E-EE2CDE73F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7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927D0-96EE-4B67-86BA-AFBB9382632F}"/>
              </a:ext>
            </a:extLst>
          </p:cNvPr>
          <p:cNvSpPr/>
          <p:nvPr/>
        </p:nvSpPr>
        <p:spPr>
          <a:xfrm>
            <a:off x="0" y="4539123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5400" dirty="0"/>
              <a:t>Tracking the COVID19 Outbreak</a:t>
            </a:r>
          </a:p>
          <a:p>
            <a:pPr lvl="1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1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8523"/>
              </p:ext>
            </p:extLst>
          </p:nvPr>
        </p:nvGraphicFramePr>
        <p:xfrm>
          <a:off x="913869" y="981996"/>
          <a:ext cx="4666471" cy="542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ETL 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ransformation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oading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81661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Motivations &amp; Summary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CC572-A888-4ECB-985C-B9F8E4678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486083"/>
              </p:ext>
            </p:extLst>
          </p:nvPr>
        </p:nvGraphicFramePr>
        <p:xfrm>
          <a:off x="573742" y="2133600"/>
          <a:ext cx="11134164" cy="422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ETL Process summary</a:t>
            </a:r>
          </a:p>
        </p:txBody>
      </p:sp>
    </p:spTree>
    <p:extLst>
      <p:ext uri="{BB962C8B-B14F-4D97-AF65-F5344CB8AC3E}">
        <p14:creationId xmlns:p14="http://schemas.microsoft.com/office/powerpoint/2010/main" val="423847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 summary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679508B-650A-472B-B329-DC98113F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3" y="2226275"/>
            <a:ext cx="11434028" cy="3945925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diagram provides a summary of the ETL process to </a:t>
            </a:r>
            <a:r>
              <a:rPr lang="en-US" sz="1800" dirty="0" err="1"/>
              <a:t>analyse</a:t>
            </a:r>
            <a:r>
              <a:rPr lang="en-US" sz="1800" dirty="0"/>
              <a:t> the data: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2" descr="Apache Hive as ETL architecture">
            <a:extLst>
              <a:ext uri="{FF2B5EF4-FFF2-40B4-BE49-F238E27FC236}">
                <a16:creationId xmlns:a16="http://schemas.microsoft.com/office/drawing/2014/main" id="{47EE0F74-3BF7-46B6-B1E7-7DD0E76FD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6" b="33890"/>
          <a:stretch/>
        </p:blipFill>
        <p:spPr bwMode="auto">
          <a:xfrm>
            <a:off x="9064977" y="3726253"/>
            <a:ext cx="1637977" cy="25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C6C25B5-3E8D-4B9A-B32D-26E0BC18A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6" t="45808" r="13891" b="15624"/>
          <a:stretch/>
        </p:blipFill>
        <p:spPr bwMode="auto">
          <a:xfrm>
            <a:off x="10635220" y="3726253"/>
            <a:ext cx="1322461" cy="25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793F04-1AF3-492E-85F8-911E3DC9CD6D}"/>
              </a:ext>
            </a:extLst>
          </p:cNvPr>
          <p:cNvSpPr/>
          <p:nvPr/>
        </p:nvSpPr>
        <p:spPr>
          <a:xfrm>
            <a:off x="6225816" y="3726253"/>
            <a:ext cx="2472931" cy="2591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AF65ED-4021-4369-A112-D680F9127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170611"/>
              </p:ext>
            </p:extLst>
          </p:nvPr>
        </p:nvGraphicFramePr>
        <p:xfrm>
          <a:off x="523653" y="2909857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BFD11F-0A35-41C4-837A-693B7365194F}"/>
              </a:ext>
            </a:extLst>
          </p:cNvPr>
          <p:cNvSpPr/>
          <p:nvPr/>
        </p:nvSpPr>
        <p:spPr>
          <a:xfrm>
            <a:off x="3310465" y="3749966"/>
            <a:ext cx="2472931" cy="256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pache Hive as ETL architecture">
            <a:extLst>
              <a:ext uri="{FF2B5EF4-FFF2-40B4-BE49-F238E27FC236}">
                <a16:creationId xmlns:a16="http://schemas.microsoft.com/office/drawing/2014/main" id="{D83150DA-F57B-4066-A7F9-571B5534F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1" t="34228" r="26851" b="33891"/>
          <a:stretch/>
        </p:blipFill>
        <p:spPr bwMode="auto">
          <a:xfrm>
            <a:off x="7579836" y="4995788"/>
            <a:ext cx="1030764" cy="107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793023D-2D18-4752-B692-4F716F0140BA}"/>
              </a:ext>
            </a:extLst>
          </p:cNvPr>
          <p:cNvSpPr/>
          <p:nvPr/>
        </p:nvSpPr>
        <p:spPr>
          <a:xfrm>
            <a:off x="3514043" y="4209737"/>
            <a:ext cx="2073954" cy="1089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E0026-D496-44EA-88BF-1BD8CDFF7AB3}"/>
              </a:ext>
            </a:extLst>
          </p:cNvPr>
          <p:cNvSpPr/>
          <p:nvPr/>
        </p:nvSpPr>
        <p:spPr>
          <a:xfrm>
            <a:off x="493059" y="3749966"/>
            <a:ext cx="2472931" cy="256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 descr="Apache Hive as ETL architecture">
            <a:extLst>
              <a:ext uri="{FF2B5EF4-FFF2-40B4-BE49-F238E27FC236}">
                <a16:creationId xmlns:a16="http://schemas.microsoft.com/office/drawing/2014/main" id="{73E21C4A-EF0B-4598-82CD-13A5241CA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1" t="-1" r="26851" b="68119"/>
          <a:stretch/>
        </p:blipFill>
        <p:spPr bwMode="auto">
          <a:xfrm>
            <a:off x="6306612" y="5004461"/>
            <a:ext cx="1047027" cy="1093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conExperience » G-Collection » Spreadsheet Icon">
            <a:extLst>
              <a:ext uri="{FF2B5EF4-FFF2-40B4-BE49-F238E27FC236}">
                <a16:creationId xmlns:a16="http://schemas.microsoft.com/office/drawing/2014/main" id="{DEBBD7A3-1E8E-48FA-A430-34C9B3B74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t="7393" r="6354" b="12215"/>
          <a:stretch/>
        </p:blipFill>
        <p:spPr bwMode="auto">
          <a:xfrm>
            <a:off x="869244" y="4164993"/>
            <a:ext cx="1833496" cy="82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ABB7C7-F1EB-4636-8727-806B4681CF9C}"/>
              </a:ext>
            </a:extLst>
          </p:cNvPr>
          <p:cNvSpPr txBox="1"/>
          <p:nvPr/>
        </p:nvSpPr>
        <p:spPr>
          <a:xfrm>
            <a:off x="703266" y="3749966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Raw Data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F928D-F079-45CD-A1C4-0441BE0AF397}"/>
              </a:ext>
            </a:extLst>
          </p:cNvPr>
          <p:cNvSpPr txBox="1"/>
          <p:nvPr/>
        </p:nvSpPr>
        <p:spPr>
          <a:xfrm>
            <a:off x="3439589" y="3726254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Processing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3BAE4-4698-44DE-9517-E41B1E0265D2}"/>
              </a:ext>
            </a:extLst>
          </p:cNvPr>
          <p:cNvSpPr txBox="1"/>
          <p:nvPr/>
        </p:nvSpPr>
        <p:spPr>
          <a:xfrm>
            <a:off x="6280531" y="3726253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Exporting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FBD5B-76C0-4659-9CE8-9CAD958FF540}"/>
              </a:ext>
            </a:extLst>
          </p:cNvPr>
          <p:cNvSpPr txBox="1"/>
          <p:nvPr/>
        </p:nvSpPr>
        <p:spPr>
          <a:xfrm>
            <a:off x="6299380" y="4023909"/>
            <a:ext cx="22978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Loaded and exported the cleaned data onto an SQL engine to </a:t>
            </a:r>
            <a:r>
              <a:rPr lang="en-US" sz="1400" dirty="0" err="1"/>
              <a:t>analyse</a:t>
            </a:r>
            <a:r>
              <a:rPr lang="en-US" sz="1400" dirty="0"/>
              <a:t>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54EA43-D124-4EEB-92B4-9BB861D60E53}"/>
              </a:ext>
            </a:extLst>
          </p:cNvPr>
          <p:cNvSpPr txBox="1"/>
          <p:nvPr/>
        </p:nvSpPr>
        <p:spPr>
          <a:xfrm>
            <a:off x="632689" y="5048244"/>
            <a:ext cx="22978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Structured t</a:t>
            </a:r>
            <a:r>
              <a:rPr lang="en-US" sz="1400" dirty="0">
                <a:solidFill>
                  <a:schemeClr val="tx1"/>
                </a:solidFill>
              </a:rPr>
              <a:t>ime-series data covering number of confirmed cases, deaths and recovered cases by country</a:t>
            </a:r>
          </a:p>
        </p:txBody>
      </p:sp>
      <p:grpSp>
        <p:nvGrpSpPr>
          <p:cNvPr id="53" name="Google Shape;6126;p57">
            <a:extLst>
              <a:ext uri="{FF2B5EF4-FFF2-40B4-BE49-F238E27FC236}">
                <a16:creationId xmlns:a16="http://schemas.microsoft.com/office/drawing/2014/main" id="{B9542F71-2C65-4D38-9B2A-D73E496CE597}"/>
              </a:ext>
            </a:extLst>
          </p:cNvPr>
          <p:cNvGrpSpPr/>
          <p:nvPr/>
        </p:nvGrpSpPr>
        <p:grpSpPr>
          <a:xfrm>
            <a:off x="3372490" y="5569583"/>
            <a:ext cx="634656" cy="699982"/>
            <a:chOff x="5985650" y="2860025"/>
            <a:chExt cx="1396075" cy="1539775"/>
          </a:xfrm>
        </p:grpSpPr>
        <p:sp>
          <p:nvSpPr>
            <p:cNvPr id="54" name="Google Shape;6127;p57">
              <a:extLst>
                <a:ext uri="{FF2B5EF4-FFF2-40B4-BE49-F238E27FC236}">
                  <a16:creationId xmlns:a16="http://schemas.microsoft.com/office/drawing/2014/main" id="{24FDBCB6-1B9B-4033-AD54-B3D2F2B0296B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28;p57">
              <a:extLst>
                <a:ext uri="{FF2B5EF4-FFF2-40B4-BE49-F238E27FC236}">
                  <a16:creationId xmlns:a16="http://schemas.microsoft.com/office/drawing/2014/main" id="{38D69DAF-A513-4F50-91DA-0B84967C7E1C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29;p57">
              <a:extLst>
                <a:ext uri="{FF2B5EF4-FFF2-40B4-BE49-F238E27FC236}">
                  <a16:creationId xmlns:a16="http://schemas.microsoft.com/office/drawing/2014/main" id="{EAD97ABB-1DC4-40EB-8CD3-1F8965E8418A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30;p57">
              <a:extLst>
                <a:ext uri="{FF2B5EF4-FFF2-40B4-BE49-F238E27FC236}">
                  <a16:creationId xmlns:a16="http://schemas.microsoft.com/office/drawing/2014/main" id="{17577C45-ED07-4181-9623-7BD96880BE65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31;p57">
              <a:extLst>
                <a:ext uri="{FF2B5EF4-FFF2-40B4-BE49-F238E27FC236}">
                  <a16:creationId xmlns:a16="http://schemas.microsoft.com/office/drawing/2014/main" id="{0AD28805-35A0-4E2C-9092-9B8C293A0FC0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132;p57">
              <a:extLst>
                <a:ext uri="{FF2B5EF4-FFF2-40B4-BE49-F238E27FC236}">
                  <a16:creationId xmlns:a16="http://schemas.microsoft.com/office/drawing/2014/main" id="{46DE7BE5-1D37-4AFE-BD06-789E6C9CD888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33;p57">
              <a:extLst>
                <a:ext uri="{FF2B5EF4-FFF2-40B4-BE49-F238E27FC236}">
                  <a16:creationId xmlns:a16="http://schemas.microsoft.com/office/drawing/2014/main" id="{19FAF3B0-6687-495F-94CC-6504F6608DDF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34;p57">
              <a:extLst>
                <a:ext uri="{FF2B5EF4-FFF2-40B4-BE49-F238E27FC236}">
                  <a16:creationId xmlns:a16="http://schemas.microsoft.com/office/drawing/2014/main" id="{079747B9-0FA4-45BA-BB6C-A064D0ACF238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35;p57">
              <a:extLst>
                <a:ext uri="{FF2B5EF4-FFF2-40B4-BE49-F238E27FC236}">
                  <a16:creationId xmlns:a16="http://schemas.microsoft.com/office/drawing/2014/main" id="{624B9283-EFCF-4DD7-8C5F-73CA1487D2F5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36;p57">
              <a:extLst>
                <a:ext uri="{FF2B5EF4-FFF2-40B4-BE49-F238E27FC236}">
                  <a16:creationId xmlns:a16="http://schemas.microsoft.com/office/drawing/2014/main" id="{3C438C3D-FB14-47DC-8F7E-0321913BCD53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37;p57">
              <a:extLst>
                <a:ext uri="{FF2B5EF4-FFF2-40B4-BE49-F238E27FC236}">
                  <a16:creationId xmlns:a16="http://schemas.microsoft.com/office/drawing/2014/main" id="{53BE969E-A538-4577-A74C-BCA1551D1744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38;p57">
              <a:extLst>
                <a:ext uri="{FF2B5EF4-FFF2-40B4-BE49-F238E27FC236}">
                  <a16:creationId xmlns:a16="http://schemas.microsoft.com/office/drawing/2014/main" id="{F33C53C4-95B6-4594-8B3E-5B1CD6BEF893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139;p57">
              <a:extLst>
                <a:ext uri="{FF2B5EF4-FFF2-40B4-BE49-F238E27FC236}">
                  <a16:creationId xmlns:a16="http://schemas.microsoft.com/office/drawing/2014/main" id="{581F8502-9209-4D95-ADF0-D56D892C7A0C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140;p57">
              <a:extLst>
                <a:ext uri="{FF2B5EF4-FFF2-40B4-BE49-F238E27FC236}">
                  <a16:creationId xmlns:a16="http://schemas.microsoft.com/office/drawing/2014/main" id="{CAB88ED7-3932-4632-AC3E-C0B0E9738299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41;p57">
              <a:extLst>
                <a:ext uri="{FF2B5EF4-FFF2-40B4-BE49-F238E27FC236}">
                  <a16:creationId xmlns:a16="http://schemas.microsoft.com/office/drawing/2014/main" id="{0FC44A4B-1BE0-4751-B74C-A5697601BD02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42;p57">
              <a:extLst>
                <a:ext uri="{FF2B5EF4-FFF2-40B4-BE49-F238E27FC236}">
                  <a16:creationId xmlns:a16="http://schemas.microsoft.com/office/drawing/2014/main" id="{B6CB9097-BC5D-4ECD-9A78-67B864A3C55F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43;p57">
              <a:extLst>
                <a:ext uri="{FF2B5EF4-FFF2-40B4-BE49-F238E27FC236}">
                  <a16:creationId xmlns:a16="http://schemas.microsoft.com/office/drawing/2014/main" id="{634A12E2-83DD-4686-8977-34C8EFE139D7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44;p57">
              <a:extLst>
                <a:ext uri="{FF2B5EF4-FFF2-40B4-BE49-F238E27FC236}">
                  <a16:creationId xmlns:a16="http://schemas.microsoft.com/office/drawing/2014/main" id="{572B4A5E-7A21-47E5-B9FD-55A40CDEA3D7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45;p57">
              <a:extLst>
                <a:ext uri="{FF2B5EF4-FFF2-40B4-BE49-F238E27FC236}">
                  <a16:creationId xmlns:a16="http://schemas.microsoft.com/office/drawing/2014/main" id="{C9264422-E9F7-46FA-A736-CCE5595AB011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46;p57">
              <a:extLst>
                <a:ext uri="{FF2B5EF4-FFF2-40B4-BE49-F238E27FC236}">
                  <a16:creationId xmlns:a16="http://schemas.microsoft.com/office/drawing/2014/main" id="{6D812FE9-DB30-4D9D-81E1-DE7FB19F8B0B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147;p57">
              <a:extLst>
                <a:ext uri="{FF2B5EF4-FFF2-40B4-BE49-F238E27FC236}">
                  <a16:creationId xmlns:a16="http://schemas.microsoft.com/office/drawing/2014/main" id="{D74DA42F-E91D-4313-ACB3-7DF024EFFB65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148;p57">
              <a:extLst>
                <a:ext uri="{FF2B5EF4-FFF2-40B4-BE49-F238E27FC236}">
                  <a16:creationId xmlns:a16="http://schemas.microsoft.com/office/drawing/2014/main" id="{C6A298F8-DAAA-4F29-8F01-A8AF85A7A39F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49;p57">
              <a:extLst>
                <a:ext uri="{FF2B5EF4-FFF2-40B4-BE49-F238E27FC236}">
                  <a16:creationId xmlns:a16="http://schemas.microsoft.com/office/drawing/2014/main" id="{38BB9B0B-838D-4CE3-A471-D828C6A0EB50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50;p57">
              <a:extLst>
                <a:ext uri="{FF2B5EF4-FFF2-40B4-BE49-F238E27FC236}">
                  <a16:creationId xmlns:a16="http://schemas.microsoft.com/office/drawing/2014/main" id="{D0203CF1-2E6D-484A-B284-B6948FDCA62E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151;p57">
              <a:extLst>
                <a:ext uri="{FF2B5EF4-FFF2-40B4-BE49-F238E27FC236}">
                  <a16:creationId xmlns:a16="http://schemas.microsoft.com/office/drawing/2014/main" id="{F7C8C9DD-DB16-4CEB-9ECB-C92CDADCEB06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152;p57">
              <a:extLst>
                <a:ext uri="{FF2B5EF4-FFF2-40B4-BE49-F238E27FC236}">
                  <a16:creationId xmlns:a16="http://schemas.microsoft.com/office/drawing/2014/main" id="{666F6242-2837-4813-A916-E66945D6F8EF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53;p57">
              <a:extLst>
                <a:ext uri="{FF2B5EF4-FFF2-40B4-BE49-F238E27FC236}">
                  <a16:creationId xmlns:a16="http://schemas.microsoft.com/office/drawing/2014/main" id="{162AC623-EB0D-4ABF-A8E2-D20203430D02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54;p57">
              <a:extLst>
                <a:ext uri="{FF2B5EF4-FFF2-40B4-BE49-F238E27FC236}">
                  <a16:creationId xmlns:a16="http://schemas.microsoft.com/office/drawing/2014/main" id="{FB1FF293-E5D6-4056-A9D5-A3AF5F23D25C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55;p57">
              <a:extLst>
                <a:ext uri="{FF2B5EF4-FFF2-40B4-BE49-F238E27FC236}">
                  <a16:creationId xmlns:a16="http://schemas.microsoft.com/office/drawing/2014/main" id="{B9A1DA5F-B6D8-42D9-8592-87C1874765FE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56;p57">
              <a:extLst>
                <a:ext uri="{FF2B5EF4-FFF2-40B4-BE49-F238E27FC236}">
                  <a16:creationId xmlns:a16="http://schemas.microsoft.com/office/drawing/2014/main" id="{4C8579DD-FCB1-4196-A75E-5C94D02E70AB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57;p57">
              <a:extLst>
                <a:ext uri="{FF2B5EF4-FFF2-40B4-BE49-F238E27FC236}">
                  <a16:creationId xmlns:a16="http://schemas.microsoft.com/office/drawing/2014/main" id="{D485C6A5-B2C2-4F2A-B29C-1C2044B2DADE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158;p57">
              <a:extLst>
                <a:ext uri="{FF2B5EF4-FFF2-40B4-BE49-F238E27FC236}">
                  <a16:creationId xmlns:a16="http://schemas.microsoft.com/office/drawing/2014/main" id="{3603280C-24AF-4872-B1B4-9F8AD074DDD3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6833;p58">
            <a:extLst>
              <a:ext uri="{FF2B5EF4-FFF2-40B4-BE49-F238E27FC236}">
                <a16:creationId xmlns:a16="http://schemas.microsoft.com/office/drawing/2014/main" id="{3E9B9861-3A4D-4D4A-9C75-D24FB46244EE}"/>
              </a:ext>
            </a:extLst>
          </p:cNvPr>
          <p:cNvGrpSpPr/>
          <p:nvPr/>
        </p:nvGrpSpPr>
        <p:grpSpPr>
          <a:xfrm>
            <a:off x="4119957" y="5632181"/>
            <a:ext cx="833151" cy="624132"/>
            <a:chOff x="5249100" y="1210600"/>
            <a:chExt cx="3502700" cy="2904775"/>
          </a:xfrm>
        </p:grpSpPr>
        <p:sp>
          <p:nvSpPr>
            <p:cNvPr id="115" name="Google Shape;6834;p58">
              <a:extLst>
                <a:ext uri="{FF2B5EF4-FFF2-40B4-BE49-F238E27FC236}">
                  <a16:creationId xmlns:a16="http://schemas.microsoft.com/office/drawing/2014/main" id="{C4D4D12E-E28C-4B2A-BBB3-69C8D18BC2F7}"/>
                </a:ext>
              </a:extLst>
            </p:cNvPr>
            <p:cNvSpPr/>
            <p:nvPr/>
          </p:nvSpPr>
          <p:spPr>
            <a:xfrm>
              <a:off x="5479658" y="1210600"/>
              <a:ext cx="3108190" cy="632425"/>
            </a:xfrm>
            <a:custGeom>
              <a:avLst/>
              <a:gdLst/>
              <a:ahLst/>
              <a:cxnLst/>
              <a:rect l="l" t="t" r="r" b="b"/>
              <a:pathLst>
                <a:path w="117257" h="25297" extrusionOk="0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35;p58">
              <a:extLst>
                <a:ext uri="{FF2B5EF4-FFF2-40B4-BE49-F238E27FC236}">
                  <a16:creationId xmlns:a16="http://schemas.microsoft.com/office/drawing/2014/main" id="{0FD35D0A-AA3E-4E91-88D2-080A8DC5E089}"/>
                </a:ext>
              </a:extLst>
            </p:cNvPr>
            <p:cNvSpPr/>
            <p:nvPr/>
          </p:nvSpPr>
          <p:spPr>
            <a:xfrm>
              <a:off x="5769162" y="1842998"/>
              <a:ext cx="2424880" cy="631925"/>
            </a:xfrm>
            <a:custGeom>
              <a:avLst/>
              <a:gdLst/>
              <a:ahLst/>
              <a:cxnLst/>
              <a:rect l="l" t="t" r="r" b="b"/>
              <a:pathLst>
                <a:path w="91479" h="25277" extrusionOk="0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36;p58">
              <a:extLst>
                <a:ext uri="{FF2B5EF4-FFF2-40B4-BE49-F238E27FC236}">
                  <a16:creationId xmlns:a16="http://schemas.microsoft.com/office/drawing/2014/main" id="{F975249B-E898-45B8-BB65-737D202D5291}"/>
                </a:ext>
              </a:extLst>
            </p:cNvPr>
            <p:cNvSpPr/>
            <p:nvPr/>
          </p:nvSpPr>
          <p:spPr>
            <a:xfrm>
              <a:off x="6065319" y="2474896"/>
              <a:ext cx="1739369" cy="632450"/>
            </a:xfrm>
            <a:custGeom>
              <a:avLst/>
              <a:gdLst/>
              <a:ahLst/>
              <a:cxnLst/>
              <a:rect l="l" t="t" r="r" b="b"/>
              <a:pathLst>
                <a:path w="65618" h="25298" extrusionOk="0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837;p58">
              <a:extLst>
                <a:ext uri="{FF2B5EF4-FFF2-40B4-BE49-F238E27FC236}">
                  <a16:creationId xmlns:a16="http://schemas.microsoft.com/office/drawing/2014/main" id="{AF269FF0-C3B9-4CBB-A316-1364E16F532D}"/>
                </a:ext>
              </a:extLst>
            </p:cNvPr>
            <p:cNvSpPr/>
            <p:nvPr/>
          </p:nvSpPr>
          <p:spPr>
            <a:xfrm>
              <a:off x="6354293" y="3107319"/>
              <a:ext cx="1061572" cy="632425"/>
            </a:xfrm>
            <a:custGeom>
              <a:avLst/>
              <a:gdLst/>
              <a:ahLst/>
              <a:cxnLst/>
              <a:rect l="l" t="t" r="r" b="b"/>
              <a:pathLst>
                <a:path w="40048" h="25297" extrusionOk="0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6838;p58">
              <a:extLst>
                <a:ext uri="{FF2B5EF4-FFF2-40B4-BE49-F238E27FC236}">
                  <a16:creationId xmlns:a16="http://schemas.microsoft.com/office/drawing/2014/main" id="{57B73248-6778-4C8D-9476-45E288D3D64B}"/>
                </a:ext>
              </a:extLst>
            </p:cNvPr>
            <p:cNvCxnSpPr/>
            <p:nvPr/>
          </p:nvCxnSpPr>
          <p:spPr>
            <a:xfrm>
              <a:off x="5249100" y="2382654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869FB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0" name="Google Shape;6839;p58">
              <a:extLst>
                <a:ext uri="{FF2B5EF4-FFF2-40B4-BE49-F238E27FC236}">
                  <a16:creationId xmlns:a16="http://schemas.microsoft.com/office/drawing/2014/main" id="{218A9CD6-9CC3-41CC-9E18-2E02B03063CC}"/>
                </a:ext>
              </a:extLst>
            </p:cNvPr>
            <p:cNvCxnSpPr/>
            <p:nvPr/>
          </p:nvCxnSpPr>
          <p:spPr>
            <a:xfrm rot="10800000">
              <a:off x="8178522" y="1765431"/>
              <a:ext cx="559200" cy="0"/>
            </a:xfrm>
            <a:prstGeom prst="straightConnector1">
              <a:avLst/>
            </a:prstGeom>
            <a:noFill/>
            <a:ln w="19050" cap="flat" cmpd="sng">
              <a:solidFill>
                <a:srgbClr val="BAC8D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1" name="Google Shape;6840;p58">
              <a:extLst>
                <a:ext uri="{FF2B5EF4-FFF2-40B4-BE49-F238E27FC236}">
                  <a16:creationId xmlns:a16="http://schemas.microsoft.com/office/drawing/2014/main" id="{5D9A422A-A840-4F2D-BB73-2FBBEC944E93}"/>
                </a:ext>
              </a:extLst>
            </p:cNvPr>
            <p:cNvCxnSpPr/>
            <p:nvPr/>
          </p:nvCxnSpPr>
          <p:spPr>
            <a:xfrm rot="10800000">
              <a:off x="7467500" y="2943528"/>
              <a:ext cx="1284300" cy="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2" name="Google Shape;6841;p58">
              <a:extLst>
                <a:ext uri="{FF2B5EF4-FFF2-40B4-BE49-F238E27FC236}">
                  <a16:creationId xmlns:a16="http://schemas.microsoft.com/office/drawing/2014/main" id="{36EFCF89-03D2-411C-82FA-DD583BC963EA}"/>
                </a:ext>
              </a:extLst>
            </p:cNvPr>
            <p:cNvCxnSpPr/>
            <p:nvPr/>
          </p:nvCxnSpPr>
          <p:spPr>
            <a:xfrm>
              <a:off x="5787288" y="3630350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23" name="Google Shape;6842;p58">
              <a:extLst>
                <a:ext uri="{FF2B5EF4-FFF2-40B4-BE49-F238E27FC236}">
                  <a16:creationId xmlns:a16="http://schemas.microsoft.com/office/drawing/2014/main" id="{FA0C7AB4-D2C0-4FE0-9C84-B68A3EF7F453}"/>
                </a:ext>
              </a:extLst>
            </p:cNvPr>
            <p:cNvSpPr/>
            <p:nvPr/>
          </p:nvSpPr>
          <p:spPr>
            <a:xfrm>
              <a:off x="6601902" y="3690575"/>
              <a:ext cx="566400" cy="42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5757;p55">
            <a:extLst>
              <a:ext uri="{FF2B5EF4-FFF2-40B4-BE49-F238E27FC236}">
                <a16:creationId xmlns:a16="http://schemas.microsoft.com/office/drawing/2014/main" id="{136B6D92-AE9C-44C6-BD2E-ED7BFDFE3AF1}"/>
              </a:ext>
            </a:extLst>
          </p:cNvPr>
          <p:cNvGrpSpPr/>
          <p:nvPr/>
        </p:nvGrpSpPr>
        <p:grpSpPr>
          <a:xfrm>
            <a:off x="5011637" y="5678675"/>
            <a:ext cx="702958" cy="530691"/>
            <a:chOff x="5190863" y="2824811"/>
            <a:chExt cx="1544860" cy="1108869"/>
          </a:xfrm>
        </p:grpSpPr>
        <p:grpSp>
          <p:nvGrpSpPr>
            <p:cNvPr id="125" name="Google Shape;5758;p55">
              <a:extLst>
                <a:ext uri="{FF2B5EF4-FFF2-40B4-BE49-F238E27FC236}">
                  <a16:creationId xmlns:a16="http://schemas.microsoft.com/office/drawing/2014/main" id="{F680AB4E-EEF0-4D46-9CB7-F9C99739FB64}"/>
                </a:ext>
              </a:extLst>
            </p:cNvPr>
            <p:cNvGrpSpPr/>
            <p:nvPr/>
          </p:nvGrpSpPr>
          <p:grpSpPr>
            <a:xfrm>
              <a:off x="5938695" y="3176919"/>
              <a:ext cx="685761" cy="404739"/>
              <a:chOff x="5938695" y="3176919"/>
              <a:chExt cx="685761" cy="404739"/>
            </a:xfrm>
          </p:grpSpPr>
          <p:grpSp>
            <p:nvGrpSpPr>
              <p:cNvPr id="144" name="Google Shape;5759;p55">
                <a:extLst>
                  <a:ext uri="{FF2B5EF4-FFF2-40B4-BE49-F238E27FC236}">
                    <a16:creationId xmlns:a16="http://schemas.microsoft.com/office/drawing/2014/main" id="{5CF5D9F2-EC4A-42D7-82E7-0B87712A323C}"/>
                  </a:ext>
                </a:extLst>
              </p:cNvPr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146" name="Google Shape;5760;p55">
                  <a:extLst>
                    <a:ext uri="{FF2B5EF4-FFF2-40B4-BE49-F238E27FC236}">
                      <a16:creationId xmlns:a16="http://schemas.microsoft.com/office/drawing/2014/main" id="{2446F786-9D99-4503-8B1C-960517E1894B}"/>
                    </a:ext>
                  </a:extLst>
                </p:cNvPr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" h="9651" extrusionOk="0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5761;p55">
                  <a:extLst>
                    <a:ext uri="{FF2B5EF4-FFF2-40B4-BE49-F238E27FC236}">
                      <a16:creationId xmlns:a16="http://schemas.microsoft.com/office/drawing/2014/main" id="{913827CA-384D-405D-8EBD-60B71BE2F1AA}"/>
                    </a:ext>
                  </a:extLst>
                </p:cNvPr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4" h="4477" extrusionOk="0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" name="Google Shape;5762;p55">
                <a:extLst>
                  <a:ext uri="{FF2B5EF4-FFF2-40B4-BE49-F238E27FC236}">
                    <a16:creationId xmlns:a16="http://schemas.microsoft.com/office/drawing/2014/main" id="{4EC8C45F-9DAF-4943-96E4-5B0138199317}"/>
                  </a:ext>
                </a:extLst>
              </p:cNvPr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4578" extrusionOk="0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5763;p55">
              <a:extLst>
                <a:ext uri="{FF2B5EF4-FFF2-40B4-BE49-F238E27FC236}">
                  <a16:creationId xmlns:a16="http://schemas.microsoft.com/office/drawing/2014/main" id="{BD51FEF2-1E6A-485E-90C9-8F0289685BD5}"/>
                </a:ext>
              </a:extLst>
            </p:cNvPr>
            <p:cNvGrpSpPr/>
            <p:nvPr/>
          </p:nvGrpSpPr>
          <p:grpSpPr>
            <a:xfrm>
              <a:off x="5305233" y="3176835"/>
              <a:ext cx="685971" cy="404655"/>
              <a:chOff x="5305233" y="3176835"/>
              <a:chExt cx="685971" cy="404655"/>
            </a:xfrm>
          </p:grpSpPr>
          <p:grpSp>
            <p:nvGrpSpPr>
              <p:cNvPr id="140" name="Google Shape;5764;p55">
                <a:extLst>
                  <a:ext uri="{FF2B5EF4-FFF2-40B4-BE49-F238E27FC236}">
                    <a16:creationId xmlns:a16="http://schemas.microsoft.com/office/drawing/2014/main" id="{8AC17B08-1FAE-43A9-9E6C-F79F5B9D042B}"/>
                  </a:ext>
                </a:extLst>
              </p:cNvPr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142" name="Google Shape;5765;p55">
                  <a:extLst>
                    <a:ext uri="{FF2B5EF4-FFF2-40B4-BE49-F238E27FC236}">
                      <a16:creationId xmlns:a16="http://schemas.microsoft.com/office/drawing/2014/main" id="{1AD70BEE-0911-44EA-9311-880528D60022}"/>
                    </a:ext>
                  </a:extLst>
                </p:cNvPr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6" h="9649" extrusionOk="0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5766;p55">
                  <a:extLst>
                    <a:ext uri="{FF2B5EF4-FFF2-40B4-BE49-F238E27FC236}">
                      <a16:creationId xmlns:a16="http://schemas.microsoft.com/office/drawing/2014/main" id="{9649D088-F1F0-4763-B6E3-5B8FCECE8B9E}"/>
                    </a:ext>
                  </a:extLst>
                </p:cNvPr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4478" extrusionOk="0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5767;p55">
                <a:extLst>
                  <a:ext uri="{FF2B5EF4-FFF2-40B4-BE49-F238E27FC236}">
                    <a16:creationId xmlns:a16="http://schemas.microsoft.com/office/drawing/2014/main" id="{5E1E2FCB-478A-4FCC-AB4D-20E5304E9E0A}"/>
                  </a:ext>
                </a:extLst>
              </p:cNvPr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5768;p55">
              <a:extLst>
                <a:ext uri="{FF2B5EF4-FFF2-40B4-BE49-F238E27FC236}">
                  <a16:creationId xmlns:a16="http://schemas.microsoft.com/office/drawing/2014/main" id="{D3B33FE0-42EF-4A1D-816E-04BAA5C1F45D}"/>
                </a:ext>
              </a:extLst>
            </p:cNvPr>
            <p:cNvSpPr/>
            <p:nvPr/>
          </p:nvSpPr>
          <p:spPr>
            <a:xfrm>
              <a:off x="6103938" y="3114683"/>
              <a:ext cx="40933" cy="7549"/>
            </a:xfrm>
            <a:custGeom>
              <a:avLst/>
              <a:gdLst/>
              <a:ahLst/>
              <a:cxnLst/>
              <a:rect l="l" t="t" r="r" b="b"/>
              <a:pathLst>
                <a:path w="976" h="180" extrusionOk="0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5769;p55">
              <a:extLst>
                <a:ext uri="{FF2B5EF4-FFF2-40B4-BE49-F238E27FC236}">
                  <a16:creationId xmlns:a16="http://schemas.microsoft.com/office/drawing/2014/main" id="{C357D65F-6D34-40E5-8A6D-DCF4A9B0948D}"/>
                </a:ext>
              </a:extLst>
            </p:cNvPr>
            <p:cNvGrpSpPr/>
            <p:nvPr/>
          </p:nvGrpSpPr>
          <p:grpSpPr>
            <a:xfrm>
              <a:off x="5657361" y="2824811"/>
              <a:ext cx="1078361" cy="404655"/>
              <a:chOff x="5657361" y="2824811"/>
              <a:chExt cx="1078361" cy="404655"/>
            </a:xfrm>
          </p:grpSpPr>
          <p:grpSp>
            <p:nvGrpSpPr>
              <p:cNvPr id="134" name="Google Shape;5770;p55">
                <a:extLst>
                  <a:ext uri="{FF2B5EF4-FFF2-40B4-BE49-F238E27FC236}">
                    <a16:creationId xmlns:a16="http://schemas.microsoft.com/office/drawing/2014/main" id="{30E57127-371C-4962-BAB3-4CF3C2DFE517}"/>
                  </a:ext>
                </a:extLst>
              </p:cNvPr>
              <p:cNvGrpSpPr/>
              <p:nvPr/>
            </p:nvGrpSpPr>
            <p:grpSpPr>
              <a:xfrm>
                <a:off x="5657361" y="2824811"/>
                <a:ext cx="1078361" cy="404655"/>
                <a:chOff x="5657361" y="2824811"/>
                <a:chExt cx="1078361" cy="404655"/>
              </a:xfrm>
            </p:grpSpPr>
            <p:grpSp>
              <p:nvGrpSpPr>
                <p:cNvPr id="136" name="Google Shape;5771;p55">
                  <a:extLst>
                    <a:ext uri="{FF2B5EF4-FFF2-40B4-BE49-F238E27FC236}">
                      <a16:creationId xmlns:a16="http://schemas.microsoft.com/office/drawing/2014/main" id="{8EFCC4D2-39E8-4C3C-A03C-886762666487}"/>
                    </a:ext>
                  </a:extLst>
                </p:cNvPr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</p:grpSpPr>
              <p:sp>
                <p:nvSpPr>
                  <p:cNvPr id="138" name="Google Shape;5772;p55">
                    <a:extLst>
                      <a:ext uri="{FF2B5EF4-FFF2-40B4-BE49-F238E27FC236}">
                        <a16:creationId xmlns:a16="http://schemas.microsoft.com/office/drawing/2014/main" id="{C6398F90-EADE-4532-AA93-8438BB323C36}"/>
                      </a:ext>
                    </a:extLst>
                  </p:cNvPr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3" h="7194" extrusionOk="0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5773;p55">
                    <a:extLst>
                      <a:ext uri="{FF2B5EF4-FFF2-40B4-BE49-F238E27FC236}">
                        <a16:creationId xmlns:a16="http://schemas.microsoft.com/office/drawing/2014/main" id="{02D11FC1-C66B-44AA-80AC-18FF0A52C2F0}"/>
                      </a:ext>
                    </a:extLst>
                  </p:cNvPr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0" h="9649" extrusionOk="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7" name="Google Shape;5774;p55">
                  <a:extLst>
                    <a:ext uri="{FF2B5EF4-FFF2-40B4-BE49-F238E27FC236}">
                      <a16:creationId xmlns:a16="http://schemas.microsoft.com/office/drawing/2014/main" id="{97EA36A8-01F5-4D1F-A234-10BE9E11FF6E}"/>
                    </a:ext>
                  </a:extLst>
                </p:cNvPr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" name="Google Shape;5775;p55">
                <a:extLst>
                  <a:ext uri="{FF2B5EF4-FFF2-40B4-BE49-F238E27FC236}">
                    <a16:creationId xmlns:a16="http://schemas.microsoft.com/office/drawing/2014/main" id="{44936624-5750-4FC6-B681-F37F106EBC5B}"/>
                  </a:ext>
                </a:extLst>
              </p:cNvPr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5776;p55">
              <a:extLst>
                <a:ext uri="{FF2B5EF4-FFF2-40B4-BE49-F238E27FC236}">
                  <a16:creationId xmlns:a16="http://schemas.microsoft.com/office/drawing/2014/main" id="{D310CE4F-6B4B-4307-A8AF-78B7D0059259}"/>
                </a:ext>
              </a:extLst>
            </p:cNvPr>
            <p:cNvGrpSpPr/>
            <p:nvPr/>
          </p:nvGrpSpPr>
          <p:grpSpPr>
            <a:xfrm>
              <a:off x="5190863" y="3528942"/>
              <a:ext cx="1078026" cy="404739"/>
              <a:chOff x="5190863" y="3528942"/>
              <a:chExt cx="1078026" cy="404739"/>
            </a:xfrm>
          </p:grpSpPr>
          <p:sp>
            <p:nvSpPr>
              <p:cNvPr id="130" name="Google Shape;5777;p55">
                <a:extLst>
                  <a:ext uri="{FF2B5EF4-FFF2-40B4-BE49-F238E27FC236}">
                    <a16:creationId xmlns:a16="http://schemas.microsoft.com/office/drawing/2014/main" id="{763AE3A6-8DCE-4D15-AB14-62F31C54F21B}"/>
                  </a:ext>
                </a:extLst>
              </p:cNvPr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5778;p55">
                <a:extLst>
                  <a:ext uri="{FF2B5EF4-FFF2-40B4-BE49-F238E27FC236}">
                    <a16:creationId xmlns:a16="http://schemas.microsoft.com/office/drawing/2014/main" id="{AE92281B-4C16-424B-8D50-ED0BAEFE836E}"/>
                  </a:ext>
                </a:extLst>
              </p:cNvPr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132" name="Google Shape;5779;p55">
                  <a:extLst>
                    <a:ext uri="{FF2B5EF4-FFF2-40B4-BE49-F238E27FC236}">
                      <a16:creationId xmlns:a16="http://schemas.microsoft.com/office/drawing/2014/main" id="{0491C15F-F8AD-4970-A2CB-FABD979CFFBD}"/>
                    </a:ext>
                  </a:extLst>
                </p:cNvPr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8" h="9651" extrusionOk="0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5780;p55">
                  <a:extLst>
                    <a:ext uri="{FF2B5EF4-FFF2-40B4-BE49-F238E27FC236}">
                      <a16:creationId xmlns:a16="http://schemas.microsoft.com/office/drawing/2014/main" id="{35CFB116-5A21-4DEA-A283-5DBF4557B5BE}"/>
                    </a:ext>
                  </a:extLst>
                </p:cNvPr>
                <p:cNvSpPr/>
                <p:nvPr/>
              </p:nvSpPr>
              <p:spPr>
                <a:xfrm>
                  <a:off x="5905730" y="3637351"/>
                  <a:ext cx="363158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9" h="4478" extrusionOk="0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A7A7E5FE-649F-4C0C-A22A-C8BC6EFA763A}"/>
              </a:ext>
            </a:extLst>
          </p:cNvPr>
          <p:cNvSpPr txBox="1"/>
          <p:nvPr/>
        </p:nvSpPr>
        <p:spPr>
          <a:xfrm>
            <a:off x="3526766" y="4406639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Cleanse, standardize,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group, sort and validate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1398-7F1C-4F2A-BC87-B9301676D98E}"/>
              </a:ext>
            </a:extLst>
          </p:cNvPr>
          <p:cNvSpPr/>
          <p:nvPr/>
        </p:nvSpPr>
        <p:spPr>
          <a:xfrm>
            <a:off x="9171991" y="5048244"/>
            <a:ext cx="1444567" cy="428825"/>
          </a:xfrm>
          <a:prstGeom prst="rect">
            <a:avLst/>
          </a:prstGeom>
          <a:solidFill>
            <a:srgbClr val="D8D8D8"/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visualization tools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574F4E-5E57-40BB-8834-74688B8BDD04}"/>
              </a:ext>
            </a:extLst>
          </p:cNvPr>
          <p:cNvSpPr/>
          <p:nvPr/>
        </p:nvSpPr>
        <p:spPr>
          <a:xfrm>
            <a:off x="9141167" y="3809496"/>
            <a:ext cx="1444567" cy="428825"/>
          </a:xfrm>
          <a:prstGeom prst="rect">
            <a:avLst/>
          </a:prstGeom>
          <a:solidFill>
            <a:srgbClr val="D8D8D8"/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2147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B0AE60-C69C-4D98-9F4C-49597FB43D04}"/>
              </a:ext>
            </a:extLst>
          </p:cNvPr>
          <p:cNvSpPr txBox="1">
            <a:spLocks/>
          </p:cNvSpPr>
          <p:nvPr/>
        </p:nvSpPr>
        <p:spPr>
          <a:xfrm>
            <a:off x="927847" y="2072063"/>
            <a:ext cx="10515600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FDC7B82-0BFA-4681-B742-83994C2E6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810262"/>
              </p:ext>
            </p:extLst>
          </p:nvPr>
        </p:nvGraphicFramePr>
        <p:xfrm>
          <a:off x="278296" y="2682580"/>
          <a:ext cx="11913704" cy="34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9A525A3-144E-4D27-AE5F-A0E914FE3150}"/>
              </a:ext>
            </a:extLst>
          </p:cNvPr>
          <p:cNvSpPr/>
          <p:nvPr/>
        </p:nvSpPr>
        <p:spPr>
          <a:xfrm>
            <a:off x="485193" y="4831471"/>
            <a:ext cx="2657739" cy="1625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C0A4F-1C08-40D1-B174-C0AE12BC09A4}"/>
              </a:ext>
            </a:extLst>
          </p:cNvPr>
          <p:cNvSpPr/>
          <p:nvPr/>
        </p:nvSpPr>
        <p:spPr>
          <a:xfrm>
            <a:off x="3277840" y="4831471"/>
            <a:ext cx="5987461" cy="16254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50175D-01AD-48B7-83C0-3B0AB0939EF4}"/>
              </a:ext>
            </a:extLst>
          </p:cNvPr>
          <p:cNvSpPr/>
          <p:nvPr/>
        </p:nvSpPr>
        <p:spPr>
          <a:xfrm>
            <a:off x="9363740" y="4819981"/>
            <a:ext cx="2743200" cy="162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 summary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C08C28F-1231-438E-9B1D-3A5F8612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0247" y="643802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C4A88-9D0B-42D7-8CAD-4C443585BD79}"/>
              </a:ext>
            </a:extLst>
          </p:cNvPr>
          <p:cNvSpPr txBox="1"/>
          <p:nvPr/>
        </p:nvSpPr>
        <p:spPr>
          <a:xfrm>
            <a:off x="3333197" y="4915450"/>
            <a:ext cx="2445787" cy="2289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US" dirty="0"/>
              <a:t>Checked column headers and rows to ensure that all countries and dates are present across the three databases </a:t>
            </a:r>
          </a:p>
          <a:p>
            <a:pPr lvl="1"/>
            <a:r>
              <a:rPr lang="en-US" dirty="0"/>
              <a:t>A few countries were broken down by provinces/states</a:t>
            </a:r>
          </a:p>
          <a:p>
            <a:pPr lvl="1"/>
            <a:r>
              <a:rPr lang="en-US"/>
              <a:t>Removed </a:t>
            </a:r>
            <a:r>
              <a:rPr lang="en-US" dirty="0"/>
              <a:t>the provinces/states column because it had limited entries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17FAF-9E4C-4DB9-A255-2883E249B717}"/>
              </a:ext>
            </a:extLst>
          </p:cNvPr>
          <p:cNvSpPr txBox="1"/>
          <p:nvPr/>
        </p:nvSpPr>
        <p:spPr>
          <a:xfrm>
            <a:off x="570394" y="4915450"/>
            <a:ext cx="2445787" cy="2289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Extracted the data from the three CSV files onto three separate pandas </a:t>
            </a:r>
            <a:r>
              <a:rPr lang="en-US" sz="1200" dirty="0" err="1"/>
              <a:t>dataframes</a:t>
            </a:r>
            <a:r>
              <a:rPr lang="en-US" sz="1200" dirty="0"/>
              <a:t>.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selected data is structured. </a:t>
            </a:r>
            <a:endParaRPr lang="en-CA" sz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CA" sz="1200" kern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87A79C-A0A4-490A-973A-CB92F31AE082}"/>
              </a:ext>
            </a:extLst>
          </p:cNvPr>
          <p:cNvSpPr/>
          <p:nvPr/>
        </p:nvSpPr>
        <p:spPr>
          <a:xfrm>
            <a:off x="6096000" y="4903960"/>
            <a:ext cx="2766813" cy="16139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1069F-DFC4-49E0-BBDE-9D44AF9F63DF}"/>
              </a:ext>
            </a:extLst>
          </p:cNvPr>
          <p:cNvSpPr txBox="1"/>
          <p:nvPr/>
        </p:nvSpPr>
        <p:spPr>
          <a:xfrm>
            <a:off x="6304927" y="4915450"/>
            <a:ext cx="2766813" cy="16139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CA" dirty="0"/>
              <a:t>Grouped the responses by sum per  country so that there is one total value per day for each country for consistency</a:t>
            </a:r>
          </a:p>
          <a:p>
            <a:pPr lvl="1"/>
            <a:r>
              <a:rPr lang="en-US" dirty="0"/>
              <a:t>Sorted the data in ascending order for ease of reference</a:t>
            </a:r>
            <a:endParaRPr lang="en-CA" dirty="0"/>
          </a:p>
          <a:p>
            <a:pPr lvl="1"/>
            <a:r>
              <a:rPr lang="en-US" dirty="0"/>
              <a:t>Added an index column for exporting to SQL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492A5-F949-4CEB-B1AC-C7E248ECD847}"/>
              </a:ext>
            </a:extLst>
          </p:cNvPr>
          <p:cNvSpPr txBox="1"/>
          <p:nvPr/>
        </p:nvSpPr>
        <p:spPr>
          <a:xfrm>
            <a:off x="9489596" y="4915450"/>
            <a:ext cx="2557886" cy="16139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US" dirty="0"/>
              <a:t> Set up a database connection via SQL Alchemy and loaded the files to SQL for analysis. </a:t>
            </a:r>
            <a:r>
              <a:rPr lang="en-US" sz="1200" dirty="0"/>
              <a:t>We chose SQL because the data was structured and there are common columns between the files which would allow for  analysis using joins.</a:t>
            </a:r>
            <a:endParaRPr lang="en-US" dirty="0"/>
          </a:p>
          <a:p>
            <a:pPr lvl="1"/>
            <a:r>
              <a:rPr lang="en-US" dirty="0"/>
              <a:t>Also extracted the cleaned data into CSV for analysis on pandas</a:t>
            </a:r>
            <a:endParaRPr lang="en-CA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5419C9-5E5B-4B37-9615-786956EA0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471924"/>
              </p:ext>
            </p:extLst>
          </p:nvPr>
        </p:nvGraphicFramePr>
        <p:xfrm>
          <a:off x="572246" y="2141117"/>
          <a:ext cx="11341457" cy="46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0450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989</TotalTime>
  <Words>470</Words>
  <Application>Microsoft Office PowerPoint</Application>
  <PresentationFormat>Widescreen</PresentationFormat>
  <Paragraphs>68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Wingdings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Motivations &amp; Summary</vt:lpstr>
      <vt:lpstr>PowerPoint Presentation</vt:lpstr>
      <vt:lpstr>ETL Process summary</vt:lpstr>
      <vt:lpstr>ETL Process summary</vt:lpstr>
      <vt:lpstr>PowerPoint Presentation</vt:lpstr>
      <vt:lpstr>PowerPoint Presentation</vt:lpstr>
      <vt:lpstr>PowerPoint Presentation</vt:lpstr>
      <vt:lpstr>Conclusion and 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57</cp:revision>
  <dcterms:created xsi:type="dcterms:W3CDTF">2020-04-26T06:31:25Z</dcterms:created>
  <dcterms:modified xsi:type="dcterms:W3CDTF">2020-04-28T19:02:42Z</dcterms:modified>
</cp:coreProperties>
</file>