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5F7-4F60-4F09-81FE-D8A2BFBE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E1B4-2C49-440B-9889-74D5C95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9045-CB09-411F-8E61-C5BB5EC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BC8-2195-4AF8-8C31-8EF63CB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C3B-2216-4282-8A3B-E12A91A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994-A766-49C6-8CDF-7C82998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1B94-FF9F-4AE6-9EB9-7D357A14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CCF-80D7-41DF-A648-D05A14A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AE31-AF3D-4B13-8FD4-74E237C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C03-9C03-4365-A91D-1DF64E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7786-1FC2-41A4-AB6E-130E69CD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B5B8-60E3-498B-9FC3-E42A9F17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B8-8136-4623-8A7A-83963C1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14-C535-433C-AB08-1FC412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E16E-7085-4BDB-A7A5-3C74F6F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FCC-D788-4860-AD1A-3F3CAA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5A57-7AEE-412A-80D9-BCA6AED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5833-CD8A-4C04-A93E-3F9B90A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A823-38FA-40CF-B86A-CC74C5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B91-AF45-4DA2-BDB1-1560902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01E-995F-4523-8FB2-D19B67FC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81FD-E226-4023-A90D-DD4B5B05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9B8B-A450-49F0-BD9E-B7665FF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704-EAAF-41B0-83FC-8EC12F5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180-7072-4610-8DAB-E9A31BF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022-6269-4EC7-9F69-9CBEC36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851-BE60-465C-91F4-1989EC8A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4681-D6AB-4306-9CCE-CAEC1ACA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FBD-FC3E-493C-B98F-F442FCBB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FED7-3A63-459A-B8AD-7AAB01DA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B7-0C2F-49D3-B2B4-9D05B4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9CE-CED2-4F0D-9B3E-8C1B76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077-55C5-468A-9985-ADDFF70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238-ED66-4BEC-9C72-4A4228F6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E3A5-FC2C-43C8-AA03-E72EDE6B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F151-08AC-4A8F-B2B0-F6FAA6DF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AA0A-7688-4210-B231-1C13FE9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1474-9D0C-45FA-8D44-55294CE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E187E-5C84-48C6-B42C-50E7745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F12-42CE-46ED-89C8-BF6D369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0EBB-7DDB-4DC8-9FFD-5BA5A74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E33B-B538-407C-8DB2-C4EF16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EC16-3099-4304-A6A6-C3D78B1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D551-ABC2-4E41-8C6D-B54A337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4E02-50DE-46CB-A0D5-0F22C08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F0C3-00CC-4CD9-AD43-5085C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DA1-F1EE-4A26-8CF9-427902D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A72-6413-44D8-9BA0-6B1D338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4B3E-0BB2-4555-A3EA-468F451C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6D7-1B63-4207-BDE0-35F2AF7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A83F-ACE7-4C40-B792-82399CE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9984-99DD-4AA8-BDCE-ADDD6D6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711-7862-411F-AF07-498312D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81B5-EBED-4130-A8FC-35E230A3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7D74-4923-411E-ACC3-591E754A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BAC9-E93B-4556-8765-104C187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8469-A889-40CB-A24D-D12E0FC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636D-326A-47EC-8F51-A44D316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D8A6-5838-4DC5-91A0-5004DB4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7336-1180-46F5-9CCA-CFB39840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0785-5F41-4A6C-B3B6-32CDF506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C3AB-38BF-4BB8-8C0C-9010AD40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A3F-C56A-4330-AD0A-2E39FFC2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D11-F78F-4550-846A-7BD2559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F45-72AC-44F2-BE7E-2A939844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1C2C44-CE6E-45F8-937A-3CB50640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66818-B8ED-45A9-B8D5-98C1AA0717E0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Global Digital Divide</a:t>
            </a:r>
          </a:p>
          <a:p>
            <a:pPr algn="ctr"/>
            <a:r>
              <a:rPr lang="en-US" sz="2400" dirty="0"/>
              <a:t>An analysis of internet usage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40967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1120478" y="1170252"/>
            <a:ext cx="7009396" cy="45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r="18174" b="-1"/>
          <a:stretch/>
        </p:blipFill>
        <p:spPr bwMode="auto"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4668" b="2"/>
          <a:stretch/>
        </p:blipFill>
        <p:spPr bwMode="auto"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1" r="1770" b="2"/>
          <a:stretch/>
        </p:blipFill>
        <p:spPr bwMode="auto"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27511" b="1"/>
          <a:stretch/>
        </p:blipFill>
        <p:spPr bwMode="auto">
          <a:xfrm>
            <a:off x="625686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253756-13CF-43F8-8905-AE5998C0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5997"/>
          <a:stretch/>
        </p:blipFill>
        <p:spPr bwMode="auto">
          <a:xfrm>
            <a:off x="1105029" y="-1"/>
            <a:ext cx="11105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76047"/>
              </p:ext>
            </p:extLst>
          </p:nvPr>
        </p:nvGraphicFramePr>
        <p:xfrm>
          <a:off x="913869" y="981996"/>
          <a:ext cx="4666471" cy="36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D330617-3CCD-47C2-833E-8C18AA98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-92" b="92"/>
          <a:stretch/>
        </p:blipFill>
        <p:spPr bwMode="auto">
          <a:xfrm>
            <a:off x="0" y="-6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– Global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0A56-E0C3-413A-87C8-4E226DA4CFCB}"/>
              </a:ext>
            </a:extLst>
          </p:cNvPr>
          <p:cNvSpPr txBox="1"/>
          <p:nvPr/>
        </p:nvSpPr>
        <p:spPr>
          <a:xfrm>
            <a:off x="506627" y="2347784"/>
            <a:ext cx="11257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population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penetration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cost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</a:t>
            </a:r>
            <a:r>
              <a:rPr lang="en-US"/>
              <a:t>Internet speed </a:t>
            </a:r>
            <a:r>
              <a:rPr lang="en-US" dirty="0"/>
              <a:t>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top 10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bottom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23DEA15-CF14-492E-A506-42BCE3B28169}"/>
              </a:ext>
            </a:extLst>
          </p:cNvPr>
          <p:cNvGrpSpPr/>
          <p:nvPr/>
        </p:nvGrpSpPr>
        <p:grpSpPr>
          <a:xfrm>
            <a:off x="1493711" y="1377354"/>
            <a:ext cx="9204578" cy="5062816"/>
            <a:chOff x="1107960" y="1377354"/>
            <a:chExt cx="9204578" cy="50628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034865-49B4-4381-B6B1-DA642BAB9BAD}"/>
                </a:ext>
              </a:extLst>
            </p:cNvPr>
            <p:cNvSpPr/>
            <p:nvPr/>
          </p:nvSpPr>
          <p:spPr>
            <a:xfrm>
              <a:off x="7651595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B14320D-8B34-4F29-8B59-F7DEF06EC0AC}"/>
                </a:ext>
              </a:extLst>
            </p:cNvPr>
            <p:cNvSpPr/>
            <p:nvPr/>
          </p:nvSpPr>
          <p:spPr>
            <a:xfrm>
              <a:off x="1136557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9F91AC-43AA-446F-A0E9-35BF4ED5C76F}"/>
                </a:ext>
              </a:extLst>
            </p:cNvPr>
            <p:cNvSpPr/>
            <p:nvPr/>
          </p:nvSpPr>
          <p:spPr>
            <a:xfrm>
              <a:off x="4400306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7F4F08-69A6-4D5F-B85E-06DFA59F509C}"/>
                </a:ext>
              </a:extLst>
            </p:cNvPr>
            <p:cNvSpPr/>
            <p:nvPr/>
          </p:nvSpPr>
          <p:spPr>
            <a:xfrm>
              <a:off x="1343270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 Extract</a:t>
              </a:r>
              <a:endParaRPr lang="en-CA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5BFA3-151E-4D6B-B4B8-F3F3A270443E}"/>
                </a:ext>
              </a:extLst>
            </p:cNvPr>
            <p:cNvSpPr/>
            <p:nvPr/>
          </p:nvSpPr>
          <p:spPr>
            <a:xfrm>
              <a:off x="4630439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2. Transform (</a:t>
              </a:r>
              <a:r>
                <a:rPr lang="en-US" b="1" dirty="0" err="1"/>
                <a:t>Latyr</a:t>
              </a:r>
              <a:r>
                <a:rPr lang="en-US" b="1" dirty="0"/>
                <a:t>/Stephen)</a:t>
              </a:r>
              <a:endParaRPr lang="en-CA" b="1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9C907632-60C9-4176-B41C-DC1AEA64A66B}"/>
                </a:ext>
              </a:extLst>
            </p:cNvPr>
            <p:cNvSpPr/>
            <p:nvPr/>
          </p:nvSpPr>
          <p:spPr>
            <a:xfrm>
              <a:off x="4553757" y="2106288"/>
              <a:ext cx="91576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Pandas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+ Json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Latyr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0BCC0BC8-4CBC-4ABC-9AE4-9D9460CA50F6}"/>
                </a:ext>
              </a:extLst>
            </p:cNvPr>
            <p:cNvSpPr/>
            <p:nvPr/>
          </p:nvSpPr>
          <p:spPr>
            <a:xfrm rot="16200000">
              <a:off x="3940754" y="2595329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B9E0388-3605-4891-8BC7-D177431178C3}"/>
                </a:ext>
              </a:extLst>
            </p:cNvPr>
            <p:cNvSpPr/>
            <p:nvPr/>
          </p:nvSpPr>
          <p:spPr>
            <a:xfrm>
              <a:off x="5954259" y="2099950"/>
              <a:ext cx="91576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Csv files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Latyr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3267754-29D3-4D70-B7A6-84C16AA3A3AD}"/>
                </a:ext>
              </a:extLst>
            </p:cNvPr>
            <p:cNvSpPr/>
            <p:nvPr/>
          </p:nvSpPr>
          <p:spPr>
            <a:xfrm rot="16200000">
              <a:off x="5600513" y="2555985"/>
              <a:ext cx="250178" cy="3617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54DAF56-5507-406E-B1AD-E3EFD2A73F84}"/>
                </a:ext>
              </a:extLst>
            </p:cNvPr>
            <p:cNvSpPr/>
            <p:nvPr/>
          </p:nvSpPr>
          <p:spPr>
            <a:xfrm rot="16200000">
              <a:off x="7125892" y="2555484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854E5-90A0-4377-871C-62AA1B97CE2B}"/>
                </a:ext>
              </a:extLst>
            </p:cNvPr>
            <p:cNvSpPr/>
            <p:nvPr/>
          </p:nvSpPr>
          <p:spPr>
            <a:xfrm>
              <a:off x="7886905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 Load/Analyze (</a:t>
              </a:r>
              <a:r>
                <a:rPr lang="en-US" b="1" dirty="0">
                  <a:solidFill>
                    <a:schemeClr val="bg1"/>
                  </a:solidFill>
                </a:rPr>
                <a:t>Prajakta)</a:t>
              </a:r>
              <a:endParaRPr lang="en-CA" b="1" dirty="0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BB68D27-D7F2-49AC-800D-286306A6E4AB}"/>
                </a:ext>
              </a:extLst>
            </p:cNvPr>
            <p:cNvSpPr/>
            <p:nvPr/>
          </p:nvSpPr>
          <p:spPr>
            <a:xfrm>
              <a:off x="8305022" y="212706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PG Admin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-SQL-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85A70A-A2E5-4B24-8815-F383EF48F4CD}"/>
                </a:ext>
              </a:extLst>
            </p:cNvPr>
            <p:cNvSpPr/>
            <p:nvPr/>
          </p:nvSpPr>
          <p:spPr>
            <a:xfrm>
              <a:off x="1343270" y="4085584"/>
              <a:ext cx="2190324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6. Web Design (Anna/</a:t>
              </a:r>
              <a:r>
                <a:rPr lang="en-US" b="1" dirty="0" err="1"/>
                <a:t>Lujane</a:t>
              </a:r>
              <a:r>
                <a:rPr lang="en-US" b="1" dirty="0"/>
                <a:t>)</a:t>
              </a:r>
              <a:endParaRPr lang="en-CA" b="1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33A21B13-DE13-4AA9-91FE-4FC1E8A332F8}"/>
                </a:ext>
              </a:extLst>
            </p:cNvPr>
            <p:cNvSpPr/>
            <p:nvPr/>
          </p:nvSpPr>
          <p:spPr>
            <a:xfrm>
              <a:off x="8786148" y="3627338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8F6F17-AE0E-402A-ADBF-7F0A659905C5}"/>
                </a:ext>
              </a:extLst>
            </p:cNvPr>
            <p:cNvSpPr/>
            <p:nvPr/>
          </p:nvSpPr>
          <p:spPr>
            <a:xfrm>
              <a:off x="4630439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5. Data Source </a:t>
              </a:r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BA4809-59A2-4110-BFA0-F72FAA1EA09F}"/>
                </a:ext>
              </a:extLst>
            </p:cNvPr>
            <p:cNvSpPr/>
            <p:nvPr/>
          </p:nvSpPr>
          <p:spPr>
            <a:xfrm>
              <a:off x="7886905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 Flask App(</a:t>
              </a:r>
              <a:r>
                <a:rPr lang="en-US" b="1" dirty="0" err="1"/>
                <a:t>Latyr</a:t>
              </a:r>
              <a:r>
                <a:rPr lang="en-US" b="1" dirty="0"/>
                <a:t>) </a:t>
              </a:r>
              <a:endParaRPr lang="en-CA" b="1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291D1B-06C4-4905-AA1C-C598093D59C3}"/>
                </a:ext>
              </a:extLst>
            </p:cNvPr>
            <p:cNvSpPr/>
            <p:nvPr/>
          </p:nvSpPr>
          <p:spPr>
            <a:xfrm>
              <a:off x="7651595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4D1DE30E-7FDC-4414-96D2-5980990D0819}"/>
                </a:ext>
              </a:extLst>
            </p:cNvPr>
            <p:cNvSpPr/>
            <p:nvPr/>
          </p:nvSpPr>
          <p:spPr>
            <a:xfrm>
              <a:off x="8305022" y="498715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Flask + 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SQLAlchemy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(Stephen)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052" name="Picture 4" descr="Image result for web logo">
              <a:extLst>
                <a:ext uri="{FF2B5EF4-FFF2-40B4-BE49-F238E27FC236}">
                  <a16:creationId xmlns:a16="http://schemas.microsoft.com/office/drawing/2014/main" id="{C3B52A99-B717-497A-80C1-78FFE646B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57" y="2204240"/>
              <a:ext cx="12763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3743A29-FEFA-4D90-9ABD-3FCE075B3450}"/>
                </a:ext>
              </a:extLst>
            </p:cNvPr>
            <p:cNvSpPr/>
            <p:nvPr/>
          </p:nvSpPr>
          <p:spPr>
            <a:xfrm>
              <a:off x="4400783" y="4923176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F7AA2044-1B96-46B8-A037-20ADD8881452}"/>
                </a:ext>
              </a:extLst>
            </p:cNvPr>
            <p:cNvSpPr/>
            <p:nvPr/>
          </p:nvSpPr>
          <p:spPr>
            <a:xfrm rot="5400000">
              <a:off x="7106767" y="5571157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57561749-4867-4FF8-8688-155C7C7CE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410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840718C8-C83F-42E7-9DC7-B9ABC1A8D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864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000D8E47-2122-42B9-BED6-0FB7209B1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79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8A3D6C-F036-4980-BBF5-2807A3C6BF83}"/>
                </a:ext>
              </a:extLst>
            </p:cNvPr>
            <p:cNvSpPr/>
            <p:nvPr/>
          </p:nvSpPr>
          <p:spPr>
            <a:xfrm>
              <a:off x="1107960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Anna</a:t>
              </a:r>
              <a:endParaRPr lang="en-CA" dirty="0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D2FA3681-8C48-4CB4-AAD0-A3C7EFDBC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34" y="5054391"/>
              <a:ext cx="2077926" cy="121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74454AA1-19F0-4185-ABDE-A611C292541E}"/>
                </a:ext>
              </a:extLst>
            </p:cNvPr>
            <p:cNvSpPr/>
            <p:nvPr/>
          </p:nvSpPr>
          <p:spPr>
            <a:xfrm rot="5400000">
              <a:off x="3877715" y="5482532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2168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17607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133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AccentBoxVTI</vt:lpstr>
      <vt:lpstr>PowerPoint Presentation</vt:lpstr>
      <vt:lpstr>PowerPoint Presentation</vt:lpstr>
      <vt:lpstr>PowerPoint Presentation</vt:lpstr>
      <vt:lpstr>Visualizations – Global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LKNT</cp:lastModifiedBy>
  <cp:revision>4</cp:revision>
  <dcterms:created xsi:type="dcterms:W3CDTF">2020-06-06T13:54:26Z</dcterms:created>
  <dcterms:modified xsi:type="dcterms:W3CDTF">2020-06-06T15:17:44Z</dcterms:modified>
</cp:coreProperties>
</file>