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0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1411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D5F7-4F60-4F09-81FE-D8A2BFBEE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DE1B4-2C49-440B-9889-74D5C9587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A9045-CB09-411F-8E61-C5BB5EC3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BBC8-2195-4AF8-8C31-8EF63CBA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93C3B-2216-4282-8A3B-E12A91AA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5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1994-A766-49C6-8CDF-7C82998A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21B94-FF9F-4AE6-9EB9-7D357A14E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F8CCF-80D7-41DF-A648-D05A14A6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0AE31-AF3D-4B13-8FD4-74E237C4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EAC03-9C03-4365-A91D-1DF64EC2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2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17786-1FC2-41A4-AB6E-130E69CD7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EB5B8-60E3-498B-9FC3-E42A9F176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50CB8-8136-4623-8A7A-83963C19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93614-C535-433C-AB08-1FC4126A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4E16E-7085-4BDB-A7A5-3C74F6F1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890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2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1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5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04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04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10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5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9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2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2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4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9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94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5FCC-D788-4860-AD1A-3F3CAA61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85A57-7AEE-412A-80D9-BCA6AED39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95833-CD8A-4C04-A93E-3F9B90AA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BA823-38FA-40CF-B86A-CC74C54C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76B91-AF45-4DA2-BDB1-1560902A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80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1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5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2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60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97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8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801E-995F-4523-8FB2-D19B67FC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181FD-E226-4023-A90D-DD4B5B057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9B8B-A450-49F0-BD9E-B7665FFA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3C704-EAAF-41B0-83FC-8EC12F5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38180-7072-4610-8DAB-E9A31BFA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1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D022-6269-4EC7-9F69-9CBEC36A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3851-BE60-465C-91F4-1989EC8AF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D4681-D6AB-4306-9CCE-CAEC1ACA9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BEFBD-FC3E-493C-B98F-F442FCBB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0FED7-3A63-459A-B8AD-7AAB01DA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BBFB7-0C2F-49D3-B2B4-9D05B4F2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3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59CE-CED2-4F0D-9B3E-8C1B7645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50077-55C5-468A-9985-ADDFF70A7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FC238-ED66-4BEC-9C72-4A4228F6A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FE3A5-FC2C-43C8-AA03-E72EDE6BA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5F151-08AC-4A8F-B2B0-F6FAA6DF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4AA0A-7688-4210-B231-1C13FE92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F1474-9D0C-45FA-8D44-55294CE6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9E187E-5C84-48C6-B42C-50E7745B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5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8F12-42CE-46ED-89C8-BF6D3691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10EBB-7DDB-4DC8-9FFD-5BA5A74C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6E33B-B538-407C-8DB2-C4EF165B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CEC16-3099-4304-A6A6-C3D78B1F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6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BD551-ABC2-4E41-8C6D-B54A3374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74E02-50DE-46CB-A0D5-0F22C081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8F0C3-00CC-4CD9-AD43-5085C475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0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0DA1-F1EE-4A26-8CF9-427902DF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AA72-6413-44D8-9BA0-6B1D338FB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E4B3E-0BB2-4555-A3EA-468F451C1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736D7-1B63-4207-BDE0-35F2AF76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AA83F-ACE7-4C40-B792-82399CE5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F9984-99DD-4AA8-BDCE-ADDD6D68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C711-7862-411F-AF07-498312D7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881B5-EBED-4130-A8FC-35E230A3F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F7D74-4923-411E-ACC3-591E754AB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BBAC9-E93B-4556-8765-104C1878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28469-A889-40CB-A24D-D12E0FC3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6636D-326A-47EC-8F51-A44D3160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0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DD8A6-5838-4DC5-91A0-5004DB4E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37336-1180-46F5-9CCA-CFB398408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0785-5F41-4A6C-B3B6-32CDF506A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2E32F-5F27-499B-9DCA-6C60135BCA69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5C3AB-38BF-4BB8-8C0C-9010AD408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A6A3F-C56A-4330-AD0A-2E39FFC2E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95E08-4D79-4E38-AEB3-81A485D53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5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0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7D11-F78F-4550-846A-7BD2559C5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17F45-72AC-44F2-BE7E-2A939844E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E1C2C44-CE6E-45F8-937A-3CB5064036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t="-407" r="4933" b="407"/>
          <a:stretch/>
        </p:blipFill>
        <p:spPr>
          <a:xfrm>
            <a:off x="1" y="-26895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D66818-B8ED-45A9-B8D5-98C1AA0717E0}"/>
              </a:ext>
            </a:extLst>
          </p:cNvPr>
          <p:cNvSpPr/>
          <p:nvPr/>
        </p:nvSpPr>
        <p:spPr>
          <a:xfrm>
            <a:off x="0" y="2300748"/>
            <a:ext cx="12192000" cy="2349910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The Global Digital Divide</a:t>
            </a:r>
          </a:p>
          <a:p>
            <a:pPr algn="ctr"/>
            <a:r>
              <a:rPr lang="en-US" sz="2400" dirty="0"/>
              <a:t>An analysis of internet usage across the world</a:t>
            </a:r>
          </a:p>
        </p:txBody>
      </p:sp>
    </p:spTree>
    <p:extLst>
      <p:ext uri="{BB962C8B-B14F-4D97-AF65-F5344CB8AC3E}">
        <p14:creationId xmlns:p14="http://schemas.microsoft.com/office/powerpoint/2010/main" val="409671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0FC1B0-9895-4D32-A3F9-4D77099F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pPr algn="ctr"/>
            <a:endParaRPr lang="en-US" sz="72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8253756-13CF-43F8-8905-AE5998C03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 r="5997"/>
          <a:stretch/>
        </p:blipFill>
        <p:spPr bwMode="auto">
          <a:xfrm>
            <a:off x="1105029" y="-1"/>
            <a:ext cx="111050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DF936A-F3E2-4542-8A52-2B0F277491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32000">
                <a:srgbClr val="000000"/>
              </a:gs>
              <a:gs pos="7100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8D44A80E-55C5-46A6-A0D9-B60665458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576047"/>
              </p:ext>
            </p:extLst>
          </p:nvPr>
        </p:nvGraphicFramePr>
        <p:xfrm>
          <a:off x="913869" y="981996"/>
          <a:ext cx="4666471" cy="36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471">
                  <a:extLst>
                    <a:ext uri="{9D8B030D-6E8A-4147-A177-3AD203B41FA5}">
                      <a16:colId xmlns:a16="http://schemas.microsoft.com/office/drawing/2014/main" val="1166251982"/>
                    </a:ext>
                  </a:extLst>
                </a:gridCol>
              </a:tblGrid>
              <a:tr h="60278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Table of contents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63420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Motivations &amp;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986554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Process summary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249872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61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Analysis &amp; Findings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974819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285761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Conclusions &amp; Limitations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200653"/>
                  </a:ext>
                </a:extLst>
              </a:tr>
              <a:tr h="602786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242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29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DD330617-3CCD-47C2-833E-8C18AA9851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3" t="-92" b="92"/>
          <a:stretch/>
        </p:blipFill>
        <p:spPr bwMode="auto">
          <a:xfrm>
            <a:off x="0" y="-6305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8D24F62-FA71-46BB-89CB-62108221087E}"/>
              </a:ext>
            </a:extLst>
          </p:cNvPr>
          <p:cNvSpPr txBox="1">
            <a:spLocks/>
          </p:cNvSpPr>
          <p:nvPr/>
        </p:nvSpPr>
        <p:spPr>
          <a:xfrm>
            <a:off x="2514600" y="2243119"/>
            <a:ext cx="7086600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750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45AC-C5A5-45BB-ADC2-640C6568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Visualizations – Global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810A56-E0C3-413A-87C8-4E226DA4CFCB}"/>
              </a:ext>
            </a:extLst>
          </p:cNvPr>
          <p:cNvSpPr txBox="1"/>
          <p:nvPr/>
        </p:nvSpPr>
        <p:spPr>
          <a:xfrm>
            <a:off x="506627" y="2347784"/>
            <a:ext cx="112570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showing Internet population for all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showing Internet penetration for all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showing Internet cost for all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showing </a:t>
            </a:r>
            <a:r>
              <a:rPr lang="en-US"/>
              <a:t>Internet speed </a:t>
            </a:r>
            <a:r>
              <a:rPr lang="en-US" dirty="0"/>
              <a:t>for all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chart with top 10 countries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 chart with bottom 10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1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ntBoxVTI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Calibri</vt:lpstr>
      <vt:lpstr>Calibri Light</vt:lpstr>
      <vt:lpstr>Office Theme</vt:lpstr>
      <vt:lpstr>AccentBoxVTI</vt:lpstr>
      <vt:lpstr>PowerPoint Presentation</vt:lpstr>
      <vt:lpstr>PowerPoint Presentation</vt:lpstr>
      <vt:lpstr>PowerPoint Presentation</vt:lpstr>
      <vt:lpstr>Visualizations – Global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 Ibrahim</dc:creator>
  <cp:lastModifiedBy>Nada Ibrahim</cp:lastModifiedBy>
  <cp:revision>2</cp:revision>
  <dcterms:created xsi:type="dcterms:W3CDTF">2020-06-06T13:54:26Z</dcterms:created>
  <dcterms:modified xsi:type="dcterms:W3CDTF">2020-06-06T14:22:50Z</dcterms:modified>
</cp:coreProperties>
</file>