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39C49A-9645-4B6C-BA7D-5BE1EC457CD5}" type="datetimeFigureOut">
              <a:rPr lang="es-AR" smtClean="0"/>
              <a:t>16/3/2021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182F64-BE40-4420-A8BB-6197BDFD62D8}" type="slidenum">
              <a:rPr lang="es-AR" smtClean="0"/>
              <a:t>‹Nº›</a:t>
            </a:fld>
            <a:endParaRPr lang="es-A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79049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C49A-9645-4B6C-BA7D-5BE1EC457CD5}" type="datetimeFigureOut">
              <a:rPr lang="es-AR" smtClean="0"/>
              <a:t>16/3/2021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2F64-BE40-4420-A8BB-6197BDFD62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353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C49A-9645-4B6C-BA7D-5BE1EC457CD5}" type="datetimeFigureOut">
              <a:rPr lang="es-AR" smtClean="0"/>
              <a:t>16/3/2021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2F64-BE40-4420-A8BB-6197BDFD62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288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C49A-9645-4B6C-BA7D-5BE1EC457CD5}" type="datetimeFigureOut">
              <a:rPr lang="es-AR" smtClean="0"/>
              <a:t>16/3/2021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2F64-BE40-4420-A8BB-6197BDFD62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924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39C49A-9645-4B6C-BA7D-5BE1EC457CD5}" type="datetimeFigureOut">
              <a:rPr lang="es-AR" smtClean="0"/>
              <a:t>16/3/2021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82F64-BE40-4420-A8BB-6197BDFD62D8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79529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C49A-9645-4B6C-BA7D-5BE1EC457CD5}" type="datetimeFigureOut">
              <a:rPr lang="es-AR" smtClean="0"/>
              <a:t>16/3/2021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2F64-BE40-4420-A8BB-6197BDFD62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599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C49A-9645-4B6C-BA7D-5BE1EC457CD5}" type="datetimeFigureOut">
              <a:rPr lang="es-AR" smtClean="0"/>
              <a:t>16/3/2021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2F64-BE40-4420-A8BB-6197BDFD62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853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C49A-9645-4B6C-BA7D-5BE1EC457CD5}" type="datetimeFigureOut">
              <a:rPr lang="es-AR" smtClean="0"/>
              <a:t>16/3/2021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2F64-BE40-4420-A8BB-6197BDFD62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81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C49A-9645-4B6C-BA7D-5BE1EC457CD5}" type="datetimeFigureOut">
              <a:rPr lang="es-AR" smtClean="0"/>
              <a:t>16/3/2021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2F64-BE40-4420-A8BB-6197BDFD62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390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39C49A-9645-4B6C-BA7D-5BE1EC457CD5}" type="datetimeFigureOut">
              <a:rPr lang="es-AR" smtClean="0"/>
              <a:t>16/3/2021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82F64-BE40-4420-A8BB-6197BDFD62D8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659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39C49A-9645-4B6C-BA7D-5BE1EC457CD5}" type="datetimeFigureOut">
              <a:rPr lang="es-AR" smtClean="0"/>
              <a:t>16/3/2021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82F64-BE40-4420-A8BB-6197BDFD62D8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8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C39C49A-9645-4B6C-BA7D-5BE1EC457CD5}" type="datetimeFigureOut">
              <a:rPr lang="es-AR" smtClean="0"/>
              <a:t>16/3/2021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E182F64-BE40-4420-A8BB-6197BDFD62D8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97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no blanco: cepas y estilos - Blog Intipalka Vinos">
            <a:extLst>
              <a:ext uri="{FF2B5EF4-FFF2-40B4-BE49-F238E27FC236}">
                <a16:creationId xmlns:a16="http://schemas.microsoft.com/office/drawing/2014/main" id="{654EF74B-65C9-4C15-83C7-A63FDACC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565" y="742122"/>
            <a:ext cx="8746435" cy="614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08E9578C-D7B2-4D34-B3F9-14DBC27EE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181" y="861391"/>
            <a:ext cx="2491409" cy="6858000"/>
          </a:xfrm>
        </p:spPr>
        <p:txBody>
          <a:bodyPr/>
          <a:lstStyle/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VINO </a:t>
            </a:r>
          </a:p>
          <a:p>
            <a:r>
              <a:rPr lang="es-AR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BLANCO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2021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1995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687FA-C61B-4E30-845E-92EC85DE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4" y="1738682"/>
            <a:ext cx="10179214" cy="2852737"/>
          </a:xfrm>
        </p:spPr>
        <p:txBody>
          <a:bodyPr/>
          <a:lstStyle/>
          <a:p>
            <a:r>
              <a:rPr lang="es-AR" dirty="0"/>
              <a:t>Modelo de regresión</a:t>
            </a:r>
          </a:p>
        </p:txBody>
      </p:sp>
    </p:spTree>
    <p:extLst>
      <p:ext uri="{BB962C8B-B14F-4D97-AF65-F5344CB8AC3E}">
        <p14:creationId xmlns:p14="http://schemas.microsoft.com/office/powerpoint/2010/main" val="92548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3E2472-8BE4-4ECB-8C96-EA99618BE172}"/>
              </a:ext>
            </a:extLst>
          </p:cNvPr>
          <p:cNvSpPr txBox="1"/>
          <p:nvPr/>
        </p:nvSpPr>
        <p:spPr>
          <a:xfrm>
            <a:off x="1934817" y="901148"/>
            <a:ext cx="732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Vamos a predecir el éxito del vino de acuerdo a sus componentes químicos y la nacionalidad donde fue elaborado.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7FE863-9B48-48F4-BF27-AC90228D1115}"/>
              </a:ext>
            </a:extLst>
          </p:cNvPr>
          <p:cNvSpPr txBox="1"/>
          <p:nvPr/>
        </p:nvSpPr>
        <p:spPr>
          <a:xfrm>
            <a:off x="1934817" y="2278221"/>
            <a:ext cx="4465983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400" b="1" dirty="0"/>
              <a:t>Modelos a implementar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6A867E-F13C-426D-A6EF-477E88CCA050}"/>
              </a:ext>
            </a:extLst>
          </p:cNvPr>
          <p:cNvSpPr txBox="1"/>
          <p:nvPr/>
        </p:nvSpPr>
        <p:spPr>
          <a:xfrm>
            <a:off x="1934817" y="34290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Regresión </a:t>
            </a:r>
            <a:r>
              <a:rPr lang="es-AR" dirty="0" err="1"/>
              <a:t>Univariada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Regresión </a:t>
            </a:r>
            <a:r>
              <a:rPr lang="es-AR" dirty="0" err="1"/>
              <a:t>multivarial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Random</a:t>
            </a:r>
            <a:r>
              <a:rPr lang="es-AR" dirty="0"/>
              <a:t>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Random</a:t>
            </a:r>
            <a:r>
              <a:rPr lang="es-AR" dirty="0"/>
              <a:t> Forest con optimización de parámetros.</a:t>
            </a:r>
          </a:p>
        </p:txBody>
      </p:sp>
    </p:spTree>
    <p:extLst>
      <p:ext uri="{BB962C8B-B14F-4D97-AF65-F5344CB8AC3E}">
        <p14:creationId xmlns:p14="http://schemas.microsoft.com/office/powerpoint/2010/main" val="308901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55;p31">
            <a:extLst>
              <a:ext uri="{FF2B5EF4-FFF2-40B4-BE49-F238E27FC236}">
                <a16:creationId xmlns:a16="http://schemas.microsoft.com/office/drawing/2014/main" id="{C9477A8D-B97B-4C47-B66D-E3C32E26D5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1652717"/>
              </p:ext>
            </p:extLst>
          </p:nvPr>
        </p:nvGraphicFramePr>
        <p:xfrm>
          <a:off x="863425" y="1819323"/>
          <a:ext cx="4742244" cy="3627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0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95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MAE</a:t>
                      </a:r>
                      <a:endParaRPr sz="1200" dirty="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RMSE</a:t>
                      </a:r>
                      <a:endParaRPr sz="1200" dirty="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5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Univariada</a:t>
                      </a:r>
                      <a:endParaRPr sz="1200" dirty="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19.6</a:t>
                      </a:r>
                      <a:endParaRPr sz="1200" dirty="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22.5</a:t>
                      </a:r>
                      <a:endParaRPr sz="1200" dirty="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5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Multivariada</a:t>
                      </a:r>
                      <a:endParaRPr sz="1200" dirty="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19.4</a:t>
                      </a:r>
                      <a:endParaRPr sz="1200" dirty="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22.4</a:t>
                      </a:r>
                      <a:endParaRPr sz="1200" dirty="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5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Random forest</a:t>
                      </a:r>
                      <a:endParaRPr sz="1200" dirty="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15.9</a:t>
                      </a:r>
                      <a:endParaRPr sz="1200" dirty="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21.4</a:t>
                      </a:r>
                      <a:endParaRPr sz="1200" dirty="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92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Optimized random forest</a:t>
                      </a:r>
                      <a:endParaRPr sz="1200" dirty="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15.3</a:t>
                      </a:r>
                      <a:endParaRPr sz="1200" dirty="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20.0</a:t>
                      </a:r>
                      <a:endParaRPr sz="1200" dirty="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81C48438-2CEB-4B99-9708-272507C3A973}"/>
              </a:ext>
            </a:extLst>
          </p:cNvPr>
          <p:cNvSpPr txBox="1"/>
          <p:nvPr/>
        </p:nvSpPr>
        <p:spPr>
          <a:xfrm>
            <a:off x="6745357" y="2305878"/>
            <a:ext cx="4903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800" dirty="0">
                <a:latin typeface="Nunito"/>
                <a:ea typeface="Nunito"/>
                <a:cs typeface="Nunito"/>
                <a:sym typeface="Nunito"/>
              </a:rPr>
              <a:t>Podemos observar que optimizando la foresta aleatoria hemos conseguido mejorar mucho la precisión de nuestro modelo. </a:t>
            </a:r>
            <a:r>
              <a:rPr lang="es-AR" sz="1800" dirty="0"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s" sz="1800" dirty="0">
                <a:latin typeface="Nunito"/>
                <a:ea typeface="Nunito"/>
                <a:cs typeface="Nunito"/>
                <a:sym typeface="Nunito"/>
              </a:rPr>
              <a:t>or lo cual este modelos es el que funciona mejor.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3830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B81B270-1626-4C1F-ACCC-0BD1A1FF0F2F}"/>
              </a:ext>
            </a:extLst>
          </p:cNvPr>
          <p:cNvSpPr txBox="1"/>
          <p:nvPr/>
        </p:nvSpPr>
        <p:spPr>
          <a:xfrm>
            <a:off x="3528391" y="436169"/>
            <a:ext cx="4465983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800" b="1" dirty="0"/>
              <a:t>Negocio</a:t>
            </a:r>
            <a:endParaRPr lang="es-AR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5695CDE-56E2-4EAD-B0BF-CC296BA1B9CD}"/>
              </a:ext>
            </a:extLst>
          </p:cNvPr>
          <p:cNvSpPr txBox="1"/>
          <p:nvPr/>
        </p:nvSpPr>
        <p:spPr>
          <a:xfrm>
            <a:off x="1113183" y="1127297"/>
            <a:ext cx="1036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Empresa que comercia vinos, comprando vinos en España y Italia y luego los vende a gran escala.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C70788-D3EE-4E03-8F11-0A87B19D807C}"/>
              </a:ext>
            </a:extLst>
          </p:cNvPr>
          <p:cNvSpPr txBox="1"/>
          <p:nvPr/>
        </p:nvSpPr>
        <p:spPr>
          <a:xfrm>
            <a:off x="3528391" y="1730704"/>
            <a:ext cx="4465983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400" b="1" dirty="0"/>
              <a:t>Problemas a solucionar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8A2533-BEE9-4FB1-BFF5-E32DEEF5BCE2}"/>
              </a:ext>
            </a:extLst>
          </p:cNvPr>
          <p:cNvSpPr txBox="1"/>
          <p:nvPr/>
        </p:nvSpPr>
        <p:spPr>
          <a:xfrm>
            <a:off x="1113183" y="2389185"/>
            <a:ext cx="9634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Caída en las ventas de vino blanco, por lo cual se necesita averiguar que vino comprar par aumentar los beneficios.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6C900D-9E11-4082-9DF4-84C5134BCD7F}"/>
              </a:ext>
            </a:extLst>
          </p:cNvPr>
          <p:cNvSpPr txBox="1"/>
          <p:nvPr/>
        </p:nvSpPr>
        <p:spPr>
          <a:xfrm>
            <a:off x="3528391" y="3386794"/>
            <a:ext cx="4465983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400" b="1" dirty="0"/>
              <a:t>Datos con los que contamos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695D45-A83E-4196-8DDC-F3C874FF0186}"/>
              </a:ext>
            </a:extLst>
          </p:cNvPr>
          <p:cNvSpPr txBox="1"/>
          <p:nvPr/>
        </p:nvSpPr>
        <p:spPr>
          <a:xfrm>
            <a:off x="1113183" y="4290713"/>
            <a:ext cx="997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Contamos con datos de los vinos blancos como su acidez, </a:t>
            </a:r>
            <a:r>
              <a:rPr lang="es-AR" dirty="0" err="1"/>
              <a:t>ph</a:t>
            </a:r>
            <a:r>
              <a:rPr lang="es-AR" dirty="0"/>
              <a:t>, densidad, azúcar y niveles de alcohol.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7488997-BF42-4550-AE26-628174FA25E8}"/>
              </a:ext>
            </a:extLst>
          </p:cNvPr>
          <p:cNvSpPr txBox="1"/>
          <p:nvPr/>
        </p:nvSpPr>
        <p:spPr>
          <a:xfrm>
            <a:off x="3528391" y="4957727"/>
            <a:ext cx="4465983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400" b="1" dirty="0"/>
              <a:t>Datos</a:t>
            </a:r>
            <a:r>
              <a:rPr lang="es-AR" dirty="0"/>
              <a:t> </a:t>
            </a:r>
            <a:r>
              <a:rPr lang="es-AR" sz="2400" b="1" dirty="0"/>
              <a:t>que nos faltan</a:t>
            </a:r>
            <a:endParaRPr lang="es-AR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6E58BC1-F780-42FF-8C9D-40ED5B9BFFA9}"/>
              </a:ext>
            </a:extLst>
          </p:cNvPr>
          <p:cNvSpPr txBox="1"/>
          <p:nvPr/>
        </p:nvSpPr>
        <p:spPr>
          <a:xfrm>
            <a:off x="1113183" y="5717074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Nos faltaría saber cuantos clientes vuelven a comprar el mismo vino, cuantas veces vuelven a comprar a nuestro negocio y el nivel de satisfacción del cliente.</a:t>
            </a:r>
          </a:p>
        </p:txBody>
      </p:sp>
    </p:spTree>
    <p:extLst>
      <p:ext uri="{BB962C8B-B14F-4D97-AF65-F5344CB8AC3E}">
        <p14:creationId xmlns:p14="http://schemas.microsoft.com/office/powerpoint/2010/main" val="115311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C9AE4-5705-4ED4-84C9-057C294D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45912"/>
            <a:ext cx="10515600" cy="2852737"/>
          </a:xfrm>
        </p:spPr>
        <p:txBody>
          <a:bodyPr/>
          <a:lstStyle/>
          <a:p>
            <a:pPr algn="ctr"/>
            <a:r>
              <a:rPr lang="es-AR" b="1" dirty="0"/>
              <a:t>Exploración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243094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1933700-FB76-4436-8BC0-A1398DD85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782"/>
            <a:ext cx="5791199" cy="38607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19549A7-ACB7-40E4-B50A-8673BA9E4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893" y="4890672"/>
            <a:ext cx="5076231" cy="123183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07B5160-1CC3-4B59-8BC1-CB09CB4A2145}"/>
              </a:ext>
            </a:extLst>
          </p:cNvPr>
          <p:cNvSpPr txBox="1"/>
          <p:nvPr/>
        </p:nvSpPr>
        <p:spPr>
          <a:xfrm>
            <a:off x="7898296" y="2510181"/>
            <a:ext cx="3485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dirty="0"/>
              <a:t>Podemos ver que los vinos que mas se venden son los vinos económicos,  luego los vinos de precio intermedio y por ultimo los caros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86B107C-A89F-4AD2-B2A5-940DCC9B4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972" y="4632544"/>
            <a:ext cx="438581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1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149FFF-B362-491B-AB14-469A73B9E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51" y="619539"/>
            <a:ext cx="5486400" cy="3657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0F42DD7-CCF4-405D-9B93-ABCB8BB8D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451" y="4720879"/>
            <a:ext cx="4611549" cy="94904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2CDF043-B1F9-4566-9B9C-11DCAC962042}"/>
              </a:ext>
            </a:extLst>
          </p:cNvPr>
          <p:cNvSpPr txBox="1"/>
          <p:nvPr/>
        </p:nvSpPr>
        <p:spPr>
          <a:xfrm>
            <a:off x="7858540" y="2292626"/>
            <a:ext cx="3851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dirty="0"/>
              <a:t>A la hora de ver de donde se importan los vinos podemos ver que casi se igualan la cantidad que se vienen de España y de Italia.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7B6CD58-6987-4751-99D0-9619ABC29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859" y="4720879"/>
            <a:ext cx="4766615" cy="115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5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D38A064-942F-40DD-AB01-0BE5624AB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1" y="62948"/>
            <a:ext cx="6732104" cy="673210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A72E5A8-ECDA-48C1-A623-145A76E8C32B}"/>
              </a:ext>
            </a:extLst>
          </p:cNvPr>
          <p:cNvSpPr txBox="1"/>
          <p:nvPr/>
        </p:nvSpPr>
        <p:spPr>
          <a:xfrm>
            <a:off x="8110330" y="980661"/>
            <a:ext cx="37371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Podemos analizar que no hay muchas correlaciones entre las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Pero podemos ver que “</a:t>
            </a:r>
            <a:r>
              <a:rPr lang="es-AR" dirty="0" err="1"/>
              <a:t>succes</a:t>
            </a:r>
            <a:r>
              <a:rPr lang="es-AR" dirty="0"/>
              <a:t>” esta correlacionado con “Residual </a:t>
            </a:r>
            <a:r>
              <a:rPr lang="es-AR" dirty="0" err="1"/>
              <a:t>sugar</a:t>
            </a:r>
            <a:r>
              <a:rPr lang="es-A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28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B46318B-A614-40A2-924A-C08584725962}"/>
              </a:ext>
            </a:extLst>
          </p:cNvPr>
          <p:cNvSpPr txBox="1"/>
          <p:nvPr/>
        </p:nvSpPr>
        <p:spPr>
          <a:xfrm>
            <a:off x="3048000" y="5512905"/>
            <a:ext cx="711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Podemos ver la correlación entre el éxito del vino y la azúcar residual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7B89C48-10DF-4268-90E8-F69BC0A63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48" y="526773"/>
            <a:ext cx="6644310" cy="442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4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26EE8-78FB-4195-B558-A7FBE3F4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Visualizaciones</a:t>
            </a:r>
          </a:p>
        </p:txBody>
      </p:sp>
    </p:spTree>
    <p:extLst>
      <p:ext uri="{BB962C8B-B14F-4D97-AF65-F5344CB8AC3E}">
        <p14:creationId xmlns:p14="http://schemas.microsoft.com/office/powerpoint/2010/main" val="223254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7F938EA-BCB1-4F13-A9E2-FDEC7C839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49" y="728870"/>
            <a:ext cx="8758700" cy="501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49442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1572</TotalTime>
  <Words>286</Words>
  <Application>Microsoft Office PowerPoint</Application>
  <PresentationFormat>Panorámica</PresentationFormat>
  <Paragraphs>48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Franklin Gothic Book</vt:lpstr>
      <vt:lpstr>Nunito</vt:lpstr>
      <vt:lpstr>Segoe UI Black</vt:lpstr>
      <vt:lpstr>Varela Round</vt:lpstr>
      <vt:lpstr>Recorte</vt:lpstr>
      <vt:lpstr>Presentación de PowerPoint</vt:lpstr>
      <vt:lpstr>Presentación de PowerPoint</vt:lpstr>
      <vt:lpstr>Exploración de datos</vt:lpstr>
      <vt:lpstr>Presentación de PowerPoint</vt:lpstr>
      <vt:lpstr>Presentación de PowerPoint</vt:lpstr>
      <vt:lpstr>Presentación de PowerPoint</vt:lpstr>
      <vt:lpstr>Presentación de PowerPoint</vt:lpstr>
      <vt:lpstr>Visualizaciones</vt:lpstr>
      <vt:lpstr>Presentación de PowerPoint</vt:lpstr>
      <vt:lpstr>Modelo de regresión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Lujan Ferraro</dc:creator>
  <cp:lastModifiedBy>Lujan Ferraro</cp:lastModifiedBy>
  <cp:revision>1</cp:revision>
  <dcterms:created xsi:type="dcterms:W3CDTF">2021-03-16T11:23:06Z</dcterms:created>
  <dcterms:modified xsi:type="dcterms:W3CDTF">2021-03-17T13:35:24Z</dcterms:modified>
</cp:coreProperties>
</file>