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9"/>
  </p:notesMasterIdLst>
  <p:sldIdLst>
    <p:sldId id="275" r:id="rId2"/>
    <p:sldId id="257" r:id="rId3"/>
    <p:sldId id="274" r:id="rId4"/>
    <p:sldId id="276" r:id="rId5"/>
    <p:sldId id="277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AF3AE-70A3-418D-A434-DEC3CBE08460}" type="doc">
      <dgm:prSet loTypeId="urn:microsoft.com/office/officeart/2005/8/layout/hProcess4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E840E1-E441-4360-8A78-B97FDA03EE1E}">
      <dgm:prSet phldrT="[Text]"/>
      <dgm:spPr/>
      <dgm:t>
        <a:bodyPr/>
        <a:lstStyle/>
        <a:p>
          <a:r>
            <a:rPr lang="de-DE" dirty="0"/>
            <a:t>Hidden Single</a:t>
          </a:r>
        </a:p>
      </dgm:t>
    </dgm:pt>
    <dgm:pt modelId="{624D4F00-27E9-44A9-ADFC-48DB7EE9735A}" type="parTrans" cxnId="{BD058ED0-4D34-4DF5-BC16-A3855D5C3E3D}">
      <dgm:prSet/>
      <dgm:spPr/>
      <dgm:t>
        <a:bodyPr/>
        <a:lstStyle/>
        <a:p>
          <a:endParaRPr lang="de-DE"/>
        </a:p>
      </dgm:t>
    </dgm:pt>
    <dgm:pt modelId="{1B083FF7-0843-4CDC-AA7D-16C8993C8014}" type="sibTrans" cxnId="{BD058ED0-4D34-4DF5-BC16-A3855D5C3E3D}">
      <dgm:prSet/>
      <dgm:spPr/>
      <dgm:t>
        <a:bodyPr/>
        <a:lstStyle/>
        <a:p>
          <a:endParaRPr lang="de-DE"/>
        </a:p>
      </dgm:t>
    </dgm:pt>
    <dgm:pt modelId="{1016ED11-4096-4D17-9FAC-6C8F1DAD3DD6}">
      <dgm:prSet phldrT="[Text]"/>
      <dgm:spPr/>
      <dgm:t>
        <a:bodyPr/>
        <a:lstStyle/>
        <a:p>
          <a:r>
            <a:rPr lang="de-DE" dirty="0"/>
            <a:t>Solange Werte eingefügt werden</a:t>
          </a:r>
        </a:p>
      </dgm:t>
    </dgm:pt>
    <dgm:pt modelId="{A3757934-C9B1-4944-98C8-42857F6CB9F1}" type="parTrans" cxnId="{695B1274-364A-4912-AC24-3E1859BC5B64}">
      <dgm:prSet/>
      <dgm:spPr/>
      <dgm:t>
        <a:bodyPr/>
        <a:lstStyle/>
        <a:p>
          <a:endParaRPr lang="de-DE"/>
        </a:p>
      </dgm:t>
    </dgm:pt>
    <dgm:pt modelId="{324AC156-A5C2-41E7-8940-8B4FF01CC5D8}" type="sibTrans" cxnId="{695B1274-364A-4912-AC24-3E1859BC5B64}">
      <dgm:prSet/>
      <dgm:spPr/>
      <dgm:t>
        <a:bodyPr/>
        <a:lstStyle/>
        <a:p>
          <a:endParaRPr lang="de-DE"/>
        </a:p>
      </dgm:t>
    </dgm:pt>
    <dgm:pt modelId="{82B36218-5C3A-4519-A9BA-A3776E02CF9C}">
      <dgm:prSet phldrT="[Text]"/>
      <dgm:spPr/>
      <dgm:t>
        <a:bodyPr/>
        <a:lstStyle/>
        <a:p>
          <a:r>
            <a:rPr lang="de-DE" dirty="0" err="1"/>
            <a:t>Naked</a:t>
          </a:r>
          <a:r>
            <a:rPr lang="de-DE" dirty="0"/>
            <a:t> Single</a:t>
          </a:r>
        </a:p>
      </dgm:t>
    </dgm:pt>
    <dgm:pt modelId="{BF7BC27D-2F6C-47E4-8D54-C930FB35C383}" type="parTrans" cxnId="{03D898FE-1C85-4DA0-B787-DCD8E5716CC9}">
      <dgm:prSet/>
      <dgm:spPr/>
      <dgm:t>
        <a:bodyPr/>
        <a:lstStyle/>
        <a:p>
          <a:endParaRPr lang="de-DE"/>
        </a:p>
      </dgm:t>
    </dgm:pt>
    <dgm:pt modelId="{2DAC1A38-649F-4947-8487-8A25840D3A3A}" type="sibTrans" cxnId="{03D898FE-1C85-4DA0-B787-DCD8E5716CC9}">
      <dgm:prSet/>
      <dgm:spPr/>
      <dgm:t>
        <a:bodyPr/>
        <a:lstStyle/>
        <a:p>
          <a:endParaRPr lang="de-DE"/>
        </a:p>
      </dgm:t>
    </dgm:pt>
    <dgm:pt modelId="{034DBBE1-7E4B-4784-992C-169FF7A6A243}">
      <dgm:prSet phldrT="[Text]"/>
      <dgm:spPr/>
      <dgm:t>
        <a:bodyPr/>
        <a:lstStyle/>
        <a:p>
          <a:r>
            <a:rPr lang="de-DE" dirty="0"/>
            <a:t>Solange Werte eingefügt werden</a:t>
          </a:r>
        </a:p>
      </dgm:t>
    </dgm:pt>
    <dgm:pt modelId="{33C6B45A-F2FC-4343-93FB-E09CB50BFBEE}" type="parTrans" cxnId="{C58BF586-0EE8-4DDA-BB99-046DEFD0CD21}">
      <dgm:prSet/>
      <dgm:spPr/>
      <dgm:t>
        <a:bodyPr/>
        <a:lstStyle/>
        <a:p>
          <a:endParaRPr lang="de-DE"/>
        </a:p>
      </dgm:t>
    </dgm:pt>
    <dgm:pt modelId="{E294F174-97FB-44D5-98CF-5647FE4598C0}" type="sibTrans" cxnId="{C58BF586-0EE8-4DDA-BB99-046DEFD0CD21}">
      <dgm:prSet/>
      <dgm:spPr/>
      <dgm:t>
        <a:bodyPr/>
        <a:lstStyle/>
        <a:p>
          <a:endParaRPr lang="de-DE"/>
        </a:p>
      </dgm:t>
    </dgm:pt>
    <dgm:pt modelId="{95F73716-1406-4C5E-B2AB-FDABD04F3386}">
      <dgm:prSet phldrT="[Text]"/>
      <dgm:spPr/>
      <dgm:t>
        <a:bodyPr/>
        <a:lstStyle/>
        <a:p>
          <a:r>
            <a:rPr lang="de-DE" dirty="0"/>
            <a:t>Backtracking</a:t>
          </a:r>
        </a:p>
      </dgm:t>
    </dgm:pt>
    <dgm:pt modelId="{B497067D-3142-4883-A95D-4DCADE3B54A8}" type="parTrans" cxnId="{8334FED6-6978-4E86-958D-F4B929D93FCA}">
      <dgm:prSet/>
      <dgm:spPr/>
      <dgm:t>
        <a:bodyPr/>
        <a:lstStyle/>
        <a:p>
          <a:endParaRPr lang="de-DE"/>
        </a:p>
      </dgm:t>
    </dgm:pt>
    <dgm:pt modelId="{3C033BFE-7F2B-4AE1-8189-0766BBBA11FA}" type="sibTrans" cxnId="{8334FED6-6978-4E86-958D-F4B929D93FCA}">
      <dgm:prSet/>
      <dgm:spPr/>
      <dgm:t>
        <a:bodyPr/>
        <a:lstStyle/>
        <a:p>
          <a:endParaRPr lang="de-DE"/>
        </a:p>
      </dgm:t>
    </dgm:pt>
    <dgm:pt modelId="{49BB8D5B-5E94-448B-BA89-CB4797DA9099}">
      <dgm:prSet phldrT="[Text]"/>
      <dgm:spPr/>
      <dgm:t>
        <a:bodyPr/>
        <a:lstStyle/>
        <a:p>
          <a:r>
            <a:rPr lang="de-DE" dirty="0"/>
            <a:t>Leere Zellen auffüllen</a:t>
          </a:r>
        </a:p>
      </dgm:t>
    </dgm:pt>
    <dgm:pt modelId="{7642AE37-F329-423F-8B84-F82EE1FBCAE6}" type="parTrans" cxnId="{B91FAD16-CF4E-4625-8E08-C207C73C9DD4}">
      <dgm:prSet/>
      <dgm:spPr/>
      <dgm:t>
        <a:bodyPr/>
        <a:lstStyle/>
        <a:p>
          <a:endParaRPr lang="de-DE"/>
        </a:p>
      </dgm:t>
    </dgm:pt>
    <dgm:pt modelId="{8EE8E43F-C191-4E5C-B5A8-185CD56E75A1}" type="sibTrans" cxnId="{B91FAD16-CF4E-4625-8E08-C207C73C9DD4}">
      <dgm:prSet/>
      <dgm:spPr/>
      <dgm:t>
        <a:bodyPr/>
        <a:lstStyle/>
        <a:p>
          <a:endParaRPr lang="de-DE"/>
        </a:p>
      </dgm:t>
    </dgm:pt>
    <dgm:pt modelId="{9287498D-692A-47CC-BBA5-331856FD881A}" type="pres">
      <dgm:prSet presAssocID="{46EAF3AE-70A3-418D-A434-DEC3CBE08460}" presName="Name0" presStyleCnt="0">
        <dgm:presLayoutVars>
          <dgm:dir/>
          <dgm:animLvl val="lvl"/>
          <dgm:resizeHandles val="exact"/>
        </dgm:presLayoutVars>
      </dgm:prSet>
      <dgm:spPr/>
    </dgm:pt>
    <dgm:pt modelId="{1EE5583C-73B1-48B0-A049-249034ADD720}" type="pres">
      <dgm:prSet presAssocID="{46EAF3AE-70A3-418D-A434-DEC3CBE08460}" presName="tSp" presStyleCnt="0"/>
      <dgm:spPr/>
    </dgm:pt>
    <dgm:pt modelId="{1305E836-D315-4BE5-8058-010D1041FF84}" type="pres">
      <dgm:prSet presAssocID="{46EAF3AE-70A3-418D-A434-DEC3CBE08460}" presName="bSp" presStyleCnt="0"/>
      <dgm:spPr/>
    </dgm:pt>
    <dgm:pt modelId="{D9349ADB-0F6A-4393-8CB0-60D56D3A3B8B}" type="pres">
      <dgm:prSet presAssocID="{46EAF3AE-70A3-418D-A434-DEC3CBE08460}" presName="process" presStyleCnt="0"/>
      <dgm:spPr/>
    </dgm:pt>
    <dgm:pt modelId="{93C571F7-961B-4BCF-A5F4-8555C555DE51}" type="pres">
      <dgm:prSet presAssocID="{6FE840E1-E441-4360-8A78-B97FDA03EE1E}" presName="composite1" presStyleCnt="0"/>
      <dgm:spPr/>
    </dgm:pt>
    <dgm:pt modelId="{2B8C0338-C9BB-4B31-B78C-1F028AE39F81}" type="pres">
      <dgm:prSet presAssocID="{6FE840E1-E441-4360-8A78-B97FDA03EE1E}" presName="dummyNode1" presStyleLbl="node1" presStyleIdx="0" presStyleCnt="3"/>
      <dgm:spPr/>
    </dgm:pt>
    <dgm:pt modelId="{A05336F2-ADBE-4074-9832-59BB344A1703}" type="pres">
      <dgm:prSet presAssocID="{6FE840E1-E441-4360-8A78-B97FDA03EE1E}" presName="childNode1" presStyleLbl="bgAcc1" presStyleIdx="0" presStyleCnt="3">
        <dgm:presLayoutVars>
          <dgm:bulletEnabled val="1"/>
        </dgm:presLayoutVars>
      </dgm:prSet>
      <dgm:spPr/>
    </dgm:pt>
    <dgm:pt modelId="{F1E7A71C-57B0-43B8-8515-9F17664FA0F8}" type="pres">
      <dgm:prSet presAssocID="{6FE840E1-E441-4360-8A78-B97FDA03EE1E}" presName="childNode1tx" presStyleLbl="bgAcc1" presStyleIdx="0" presStyleCnt="3">
        <dgm:presLayoutVars>
          <dgm:bulletEnabled val="1"/>
        </dgm:presLayoutVars>
      </dgm:prSet>
      <dgm:spPr/>
    </dgm:pt>
    <dgm:pt modelId="{7E2EF59C-CA09-4E06-A6DE-E0F5E6C6025F}" type="pres">
      <dgm:prSet presAssocID="{6FE840E1-E441-4360-8A78-B97FDA03EE1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7CF321D-9CC1-4BB5-B0BA-F63109DE19F5}" type="pres">
      <dgm:prSet presAssocID="{6FE840E1-E441-4360-8A78-B97FDA03EE1E}" presName="connSite1" presStyleCnt="0"/>
      <dgm:spPr/>
    </dgm:pt>
    <dgm:pt modelId="{F180A79B-73D6-45EC-A7BD-994AEA164EF8}" type="pres">
      <dgm:prSet presAssocID="{1B083FF7-0843-4CDC-AA7D-16C8993C8014}" presName="Name9" presStyleLbl="sibTrans2D1" presStyleIdx="0" presStyleCnt="2"/>
      <dgm:spPr/>
    </dgm:pt>
    <dgm:pt modelId="{9ABB2C88-2FDB-4E66-AB93-0C7D1FE223A6}" type="pres">
      <dgm:prSet presAssocID="{82B36218-5C3A-4519-A9BA-A3776E02CF9C}" presName="composite2" presStyleCnt="0"/>
      <dgm:spPr/>
    </dgm:pt>
    <dgm:pt modelId="{73E46C9C-A463-4516-9EE9-B5A58F1D2E37}" type="pres">
      <dgm:prSet presAssocID="{82B36218-5C3A-4519-A9BA-A3776E02CF9C}" presName="dummyNode2" presStyleLbl="node1" presStyleIdx="0" presStyleCnt="3"/>
      <dgm:spPr/>
    </dgm:pt>
    <dgm:pt modelId="{30B03649-630F-4957-BC1F-D334A2D6588E}" type="pres">
      <dgm:prSet presAssocID="{82B36218-5C3A-4519-A9BA-A3776E02CF9C}" presName="childNode2" presStyleLbl="bgAcc1" presStyleIdx="1" presStyleCnt="3">
        <dgm:presLayoutVars>
          <dgm:bulletEnabled val="1"/>
        </dgm:presLayoutVars>
      </dgm:prSet>
      <dgm:spPr/>
    </dgm:pt>
    <dgm:pt modelId="{13A271BD-DF7E-4953-B140-75DEF5FBA7BE}" type="pres">
      <dgm:prSet presAssocID="{82B36218-5C3A-4519-A9BA-A3776E02CF9C}" presName="childNode2tx" presStyleLbl="bgAcc1" presStyleIdx="1" presStyleCnt="3">
        <dgm:presLayoutVars>
          <dgm:bulletEnabled val="1"/>
        </dgm:presLayoutVars>
      </dgm:prSet>
      <dgm:spPr/>
    </dgm:pt>
    <dgm:pt modelId="{A8D592FF-D0BE-4972-9743-E5F7766809C4}" type="pres">
      <dgm:prSet presAssocID="{82B36218-5C3A-4519-A9BA-A3776E02CF9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19AFB604-5DE9-4AD6-9827-13086239A2DA}" type="pres">
      <dgm:prSet presAssocID="{82B36218-5C3A-4519-A9BA-A3776E02CF9C}" presName="connSite2" presStyleCnt="0"/>
      <dgm:spPr/>
    </dgm:pt>
    <dgm:pt modelId="{202AFBE2-04D5-4F52-B9EF-675F87F1DA9D}" type="pres">
      <dgm:prSet presAssocID="{2DAC1A38-649F-4947-8487-8A25840D3A3A}" presName="Name18" presStyleLbl="sibTrans2D1" presStyleIdx="1" presStyleCnt="2"/>
      <dgm:spPr/>
    </dgm:pt>
    <dgm:pt modelId="{62F5339F-64EA-4456-9C67-05DFCA4914F0}" type="pres">
      <dgm:prSet presAssocID="{95F73716-1406-4C5E-B2AB-FDABD04F3386}" presName="composite1" presStyleCnt="0"/>
      <dgm:spPr/>
    </dgm:pt>
    <dgm:pt modelId="{42040F18-B156-495A-BE3E-F1665CD0593C}" type="pres">
      <dgm:prSet presAssocID="{95F73716-1406-4C5E-B2AB-FDABD04F3386}" presName="dummyNode1" presStyleLbl="node1" presStyleIdx="1" presStyleCnt="3"/>
      <dgm:spPr/>
    </dgm:pt>
    <dgm:pt modelId="{09C477E3-EB0E-4D06-8345-021DEA633D7B}" type="pres">
      <dgm:prSet presAssocID="{95F73716-1406-4C5E-B2AB-FDABD04F3386}" presName="childNode1" presStyleLbl="bgAcc1" presStyleIdx="2" presStyleCnt="3">
        <dgm:presLayoutVars>
          <dgm:bulletEnabled val="1"/>
        </dgm:presLayoutVars>
      </dgm:prSet>
      <dgm:spPr/>
    </dgm:pt>
    <dgm:pt modelId="{A485BC5E-F899-4E52-B25E-66E5DF62F67C}" type="pres">
      <dgm:prSet presAssocID="{95F73716-1406-4C5E-B2AB-FDABD04F3386}" presName="childNode1tx" presStyleLbl="bgAcc1" presStyleIdx="2" presStyleCnt="3">
        <dgm:presLayoutVars>
          <dgm:bulletEnabled val="1"/>
        </dgm:presLayoutVars>
      </dgm:prSet>
      <dgm:spPr/>
    </dgm:pt>
    <dgm:pt modelId="{766EF93F-8DC1-411B-8DF7-1627393E4BA9}" type="pres">
      <dgm:prSet presAssocID="{95F73716-1406-4C5E-B2AB-FDABD04F338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577D05E-0B1E-4FA1-8557-DA97E5E54C7E}" type="pres">
      <dgm:prSet presAssocID="{95F73716-1406-4C5E-B2AB-FDABD04F3386}" presName="connSite1" presStyleCnt="0"/>
      <dgm:spPr/>
    </dgm:pt>
  </dgm:ptLst>
  <dgm:cxnLst>
    <dgm:cxn modelId="{B91FAD16-CF4E-4625-8E08-C207C73C9DD4}" srcId="{95F73716-1406-4C5E-B2AB-FDABD04F3386}" destId="{49BB8D5B-5E94-448B-BA89-CB4797DA9099}" srcOrd="0" destOrd="0" parTransId="{7642AE37-F329-423F-8B84-F82EE1FBCAE6}" sibTransId="{8EE8E43F-C191-4E5C-B5A8-185CD56E75A1}"/>
    <dgm:cxn modelId="{CE04972D-B27D-4DF6-9F30-368BFF579994}" type="presOf" srcId="{034DBBE1-7E4B-4784-992C-169FF7A6A243}" destId="{30B03649-630F-4957-BC1F-D334A2D6588E}" srcOrd="0" destOrd="0" presId="urn:microsoft.com/office/officeart/2005/8/layout/hProcess4"/>
    <dgm:cxn modelId="{23DBFE5F-9A08-4AB8-A99D-7CFDFF3691A7}" type="presOf" srcId="{2DAC1A38-649F-4947-8487-8A25840D3A3A}" destId="{202AFBE2-04D5-4F52-B9EF-675F87F1DA9D}" srcOrd="0" destOrd="0" presId="urn:microsoft.com/office/officeart/2005/8/layout/hProcess4"/>
    <dgm:cxn modelId="{3A6FC064-E386-43A1-B9C9-620060C1F769}" type="presOf" srcId="{82B36218-5C3A-4519-A9BA-A3776E02CF9C}" destId="{A8D592FF-D0BE-4972-9743-E5F7766809C4}" srcOrd="0" destOrd="0" presId="urn:microsoft.com/office/officeart/2005/8/layout/hProcess4"/>
    <dgm:cxn modelId="{A4D5CA50-AE4F-4FFE-9270-BD2E411E381D}" type="presOf" srcId="{1B083FF7-0843-4CDC-AA7D-16C8993C8014}" destId="{F180A79B-73D6-45EC-A7BD-994AEA164EF8}" srcOrd="0" destOrd="0" presId="urn:microsoft.com/office/officeart/2005/8/layout/hProcess4"/>
    <dgm:cxn modelId="{43444973-ADF0-41DA-80AD-60634D88F3D5}" type="presOf" srcId="{49BB8D5B-5E94-448B-BA89-CB4797DA9099}" destId="{A485BC5E-F899-4E52-B25E-66E5DF62F67C}" srcOrd="1" destOrd="0" presId="urn:microsoft.com/office/officeart/2005/8/layout/hProcess4"/>
    <dgm:cxn modelId="{695B1274-364A-4912-AC24-3E1859BC5B64}" srcId="{6FE840E1-E441-4360-8A78-B97FDA03EE1E}" destId="{1016ED11-4096-4D17-9FAC-6C8F1DAD3DD6}" srcOrd="0" destOrd="0" parTransId="{A3757934-C9B1-4944-98C8-42857F6CB9F1}" sibTransId="{324AC156-A5C2-41E7-8940-8B4FF01CC5D8}"/>
    <dgm:cxn modelId="{BD678F59-D9F9-410D-A63D-8B5C57404CAF}" type="presOf" srcId="{49BB8D5B-5E94-448B-BA89-CB4797DA9099}" destId="{09C477E3-EB0E-4D06-8345-021DEA633D7B}" srcOrd="0" destOrd="0" presId="urn:microsoft.com/office/officeart/2005/8/layout/hProcess4"/>
    <dgm:cxn modelId="{4CBD9484-BBB6-4C5C-9FA8-36E4A0337F44}" type="presOf" srcId="{6FE840E1-E441-4360-8A78-B97FDA03EE1E}" destId="{7E2EF59C-CA09-4E06-A6DE-E0F5E6C6025F}" srcOrd="0" destOrd="0" presId="urn:microsoft.com/office/officeart/2005/8/layout/hProcess4"/>
    <dgm:cxn modelId="{C58BF586-0EE8-4DDA-BB99-046DEFD0CD21}" srcId="{82B36218-5C3A-4519-A9BA-A3776E02CF9C}" destId="{034DBBE1-7E4B-4784-992C-169FF7A6A243}" srcOrd="0" destOrd="0" parTransId="{33C6B45A-F2FC-4343-93FB-E09CB50BFBEE}" sibTransId="{E294F174-97FB-44D5-98CF-5647FE4598C0}"/>
    <dgm:cxn modelId="{23AA24AF-4B88-442A-8B85-7223F6477F24}" type="presOf" srcId="{1016ED11-4096-4D17-9FAC-6C8F1DAD3DD6}" destId="{A05336F2-ADBE-4074-9832-59BB344A1703}" srcOrd="0" destOrd="0" presId="urn:microsoft.com/office/officeart/2005/8/layout/hProcess4"/>
    <dgm:cxn modelId="{58CEA2C9-2D9B-4A11-8D60-02C10AB6E998}" type="presOf" srcId="{95F73716-1406-4C5E-B2AB-FDABD04F3386}" destId="{766EF93F-8DC1-411B-8DF7-1627393E4BA9}" srcOrd="0" destOrd="0" presId="urn:microsoft.com/office/officeart/2005/8/layout/hProcess4"/>
    <dgm:cxn modelId="{19F33ACC-5977-4C40-85D7-C119293C30C5}" type="presOf" srcId="{46EAF3AE-70A3-418D-A434-DEC3CBE08460}" destId="{9287498D-692A-47CC-BBA5-331856FD881A}" srcOrd="0" destOrd="0" presId="urn:microsoft.com/office/officeart/2005/8/layout/hProcess4"/>
    <dgm:cxn modelId="{BD058ED0-4D34-4DF5-BC16-A3855D5C3E3D}" srcId="{46EAF3AE-70A3-418D-A434-DEC3CBE08460}" destId="{6FE840E1-E441-4360-8A78-B97FDA03EE1E}" srcOrd="0" destOrd="0" parTransId="{624D4F00-27E9-44A9-ADFC-48DB7EE9735A}" sibTransId="{1B083FF7-0843-4CDC-AA7D-16C8993C8014}"/>
    <dgm:cxn modelId="{382880D4-0595-4659-A84C-60113FF1CADA}" type="presOf" srcId="{1016ED11-4096-4D17-9FAC-6C8F1DAD3DD6}" destId="{F1E7A71C-57B0-43B8-8515-9F17664FA0F8}" srcOrd="1" destOrd="0" presId="urn:microsoft.com/office/officeart/2005/8/layout/hProcess4"/>
    <dgm:cxn modelId="{8334FED6-6978-4E86-958D-F4B929D93FCA}" srcId="{46EAF3AE-70A3-418D-A434-DEC3CBE08460}" destId="{95F73716-1406-4C5E-B2AB-FDABD04F3386}" srcOrd="2" destOrd="0" parTransId="{B497067D-3142-4883-A95D-4DCADE3B54A8}" sibTransId="{3C033BFE-7F2B-4AE1-8189-0766BBBA11FA}"/>
    <dgm:cxn modelId="{02008EFD-F837-4E9D-908B-639061F66211}" type="presOf" srcId="{034DBBE1-7E4B-4784-992C-169FF7A6A243}" destId="{13A271BD-DF7E-4953-B140-75DEF5FBA7BE}" srcOrd="1" destOrd="0" presId="urn:microsoft.com/office/officeart/2005/8/layout/hProcess4"/>
    <dgm:cxn modelId="{03D898FE-1C85-4DA0-B787-DCD8E5716CC9}" srcId="{46EAF3AE-70A3-418D-A434-DEC3CBE08460}" destId="{82B36218-5C3A-4519-A9BA-A3776E02CF9C}" srcOrd="1" destOrd="0" parTransId="{BF7BC27D-2F6C-47E4-8D54-C930FB35C383}" sibTransId="{2DAC1A38-649F-4947-8487-8A25840D3A3A}"/>
    <dgm:cxn modelId="{7C30F284-EF33-49BB-8C27-4A4F53A0B3BA}" type="presParOf" srcId="{9287498D-692A-47CC-BBA5-331856FD881A}" destId="{1EE5583C-73B1-48B0-A049-249034ADD720}" srcOrd="0" destOrd="0" presId="urn:microsoft.com/office/officeart/2005/8/layout/hProcess4"/>
    <dgm:cxn modelId="{C6F0327A-58B4-4B35-B848-E069661A0639}" type="presParOf" srcId="{9287498D-692A-47CC-BBA5-331856FD881A}" destId="{1305E836-D315-4BE5-8058-010D1041FF84}" srcOrd="1" destOrd="0" presId="urn:microsoft.com/office/officeart/2005/8/layout/hProcess4"/>
    <dgm:cxn modelId="{ED9FF7B5-BC75-4D21-A1AA-0ECB61A9FFC7}" type="presParOf" srcId="{9287498D-692A-47CC-BBA5-331856FD881A}" destId="{D9349ADB-0F6A-4393-8CB0-60D56D3A3B8B}" srcOrd="2" destOrd="0" presId="urn:microsoft.com/office/officeart/2005/8/layout/hProcess4"/>
    <dgm:cxn modelId="{7EEA9307-CE6A-4142-A0A9-5063F82ABA44}" type="presParOf" srcId="{D9349ADB-0F6A-4393-8CB0-60D56D3A3B8B}" destId="{93C571F7-961B-4BCF-A5F4-8555C555DE51}" srcOrd="0" destOrd="0" presId="urn:microsoft.com/office/officeart/2005/8/layout/hProcess4"/>
    <dgm:cxn modelId="{662F1C0C-A072-425C-ACC7-4013F9562C31}" type="presParOf" srcId="{93C571F7-961B-4BCF-A5F4-8555C555DE51}" destId="{2B8C0338-C9BB-4B31-B78C-1F028AE39F81}" srcOrd="0" destOrd="0" presId="urn:microsoft.com/office/officeart/2005/8/layout/hProcess4"/>
    <dgm:cxn modelId="{865E6346-83C9-4AE0-A7AA-C571163A2DBA}" type="presParOf" srcId="{93C571F7-961B-4BCF-A5F4-8555C555DE51}" destId="{A05336F2-ADBE-4074-9832-59BB344A1703}" srcOrd="1" destOrd="0" presId="urn:microsoft.com/office/officeart/2005/8/layout/hProcess4"/>
    <dgm:cxn modelId="{83C612B2-C2A3-4BEA-882B-E954CB88A611}" type="presParOf" srcId="{93C571F7-961B-4BCF-A5F4-8555C555DE51}" destId="{F1E7A71C-57B0-43B8-8515-9F17664FA0F8}" srcOrd="2" destOrd="0" presId="urn:microsoft.com/office/officeart/2005/8/layout/hProcess4"/>
    <dgm:cxn modelId="{20FA8842-C5ED-4D28-8AAD-89768E57A77A}" type="presParOf" srcId="{93C571F7-961B-4BCF-A5F4-8555C555DE51}" destId="{7E2EF59C-CA09-4E06-A6DE-E0F5E6C6025F}" srcOrd="3" destOrd="0" presId="urn:microsoft.com/office/officeart/2005/8/layout/hProcess4"/>
    <dgm:cxn modelId="{40D4F738-B321-4A0C-B2FD-7DDA722E3232}" type="presParOf" srcId="{93C571F7-961B-4BCF-A5F4-8555C555DE51}" destId="{B7CF321D-9CC1-4BB5-B0BA-F63109DE19F5}" srcOrd="4" destOrd="0" presId="urn:microsoft.com/office/officeart/2005/8/layout/hProcess4"/>
    <dgm:cxn modelId="{C38951F3-2ABD-4DA8-9343-0597BCAA6BF8}" type="presParOf" srcId="{D9349ADB-0F6A-4393-8CB0-60D56D3A3B8B}" destId="{F180A79B-73D6-45EC-A7BD-994AEA164EF8}" srcOrd="1" destOrd="0" presId="urn:microsoft.com/office/officeart/2005/8/layout/hProcess4"/>
    <dgm:cxn modelId="{3C60A5BD-04E9-4806-A4DF-27E77F806AD0}" type="presParOf" srcId="{D9349ADB-0F6A-4393-8CB0-60D56D3A3B8B}" destId="{9ABB2C88-2FDB-4E66-AB93-0C7D1FE223A6}" srcOrd="2" destOrd="0" presId="urn:microsoft.com/office/officeart/2005/8/layout/hProcess4"/>
    <dgm:cxn modelId="{BE0A1F85-9759-4805-AE28-D35DAA0205F6}" type="presParOf" srcId="{9ABB2C88-2FDB-4E66-AB93-0C7D1FE223A6}" destId="{73E46C9C-A463-4516-9EE9-B5A58F1D2E37}" srcOrd="0" destOrd="0" presId="urn:microsoft.com/office/officeart/2005/8/layout/hProcess4"/>
    <dgm:cxn modelId="{9C439D90-67C4-4A6D-BC13-6568D542C182}" type="presParOf" srcId="{9ABB2C88-2FDB-4E66-AB93-0C7D1FE223A6}" destId="{30B03649-630F-4957-BC1F-D334A2D6588E}" srcOrd="1" destOrd="0" presId="urn:microsoft.com/office/officeart/2005/8/layout/hProcess4"/>
    <dgm:cxn modelId="{A9B57038-8015-46E5-B811-6521F87FA318}" type="presParOf" srcId="{9ABB2C88-2FDB-4E66-AB93-0C7D1FE223A6}" destId="{13A271BD-DF7E-4953-B140-75DEF5FBA7BE}" srcOrd="2" destOrd="0" presId="urn:microsoft.com/office/officeart/2005/8/layout/hProcess4"/>
    <dgm:cxn modelId="{B03444E2-71BD-47C0-932A-E3F7BCF82DAB}" type="presParOf" srcId="{9ABB2C88-2FDB-4E66-AB93-0C7D1FE223A6}" destId="{A8D592FF-D0BE-4972-9743-E5F7766809C4}" srcOrd="3" destOrd="0" presId="urn:microsoft.com/office/officeart/2005/8/layout/hProcess4"/>
    <dgm:cxn modelId="{F12B9D6C-ADDF-4BE2-B4C6-DB12528DD2AF}" type="presParOf" srcId="{9ABB2C88-2FDB-4E66-AB93-0C7D1FE223A6}" destId="{19AFB604-5DE9-4AD6-9827-13086239A2DA}" srcOrd="4" destOrd="0" presId="urn:microsoft.com/office/officeart/2005/8/layout/hProcess4"/>
    <dgm:cxn modelId="{D14A9E72-16A4-4D33-99BA-FBA8713E7F01}" type="presParOf" srcId="{D9349ADB-0F6A-4393-8CB0-60D56D3A3B8B}" destId="{202AFBE2-04D5-4F52-B9EF-675F87F1DA9D}" srcOrd="3" destOrd="0" presId="urn:microsoft.com/office/officeart/2005/8/layout/hProcess4"/>
    <dgm:cxn modelId="{AF68A98E-335B-4B37-9A76-0AD3AA769561}" type="presParOf" srcId="{D9349ADB-0F6A-4393-8CB0-60D56D3A3B8B}" destId="{62F5339F-64EA-4456-9C67-05DFCA4914F0}" srcOrd="4" destOrd="0" presId="urn:microsoft.com/office/officeart/2005/8/layout/hProcess4"/>
    <dgm:cxn modelId="{9560B4BE-04A0-4884-B732-672654915E09}" type="presParOf" srcId="{62F5339F-64EA-4456-9C67-05DFCA4914F0}" destId="{42040F18-B156-495A-BE3E-F1665CD0593C}" srcOrd="0" destOrd="0" presId="urn:microsoft.com/office/officeart/2005/8/layout/hProcess4"/>
    <dgm:cxn modelId="{807269DA-B506-4118-8ACB-89ABDAE0DDD0}" type="presParOf" srcId="{62F5339F-64EA-4456-9C67-05DFCA4914F0}" destId="{09C477E3-EB0E-4D06-8345-021DEA633D7B}" srcOrd="1" destOrd="0" presId="urn:microsoft.com/office/officeart/2005/8/layout/hProcess4"/>
    <dgm:cxn modelId="{BBEC0219-3F36-4DF2-A833-A429F3A179C4}" type="presParOf" srcId="{62F5339F-64EA-4456-9C67-05DFCA4914F0}" destId="{A485BC5E-F899-4E52-B25E-66E5DF62F67C}" srcOrd="2" destOrd="0" presId="urn:microsoft.com/office/officeart/2005/8/layout/hProcess4"/>
    <dgm:cxn modelId="{90C418CC-8D77-480F-9DD7-4E49D9ECB6A6}" type="presParOf" srcId="{62F5339F-64EA-4456-9C67-05DFCA4914F0}" destId="{766EF93F-8DC1-411B-8DF7-1627393E4BA9}" srcOrd="3" destOrd="0" presId="urn:microsoft.com/office/officeart/2005/8/layout/hProcess4"/>
    <dgm:cxn modelId="{C80D41E7-0F55-4722-A65F-6964FA43C21E}" type="presParOf" srcId="{62F5339F-64EA-4456-9C67-05DFCA4914F0}" destId="{F577D05E-0B1E-4FA1-8557-DA97E5E54C7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EAF3AE-70A3-418D-A434-DEC3CBE08460}" type="doc">
      <dgm:prSet loTypeId="urn:microsoft.com/office/officeart/2005/8/layout/hProcess4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E840E1-E441-4360-8A78-B97FDA03EE1E}">
      <dgm:prSet phldrT="[Text]"/>
      <dgm:spPr/>
      <dgm:t>
        <a:bodyPr/>
        <a:lstStyle/>
        <a:p>
          <a:r>
            <a:rPr lang="de-DE" dirty="0"/>
            <a:t>Hidden Single</a:t>
          </a:r>
        </a:p>
      </dgm:t>
    </dgm:pt>
    <dgm:pt modelId="{624D4F00-27E9-44A9-ADFC-48DB7EE9735A}" type="parTrans" cxnId="{BD058ED0-4D34-4DF5-BC16-A3855D5C3E3D}">
      <dgm:prSet/>
      <dgm:spPr/>
      <dgm:t>
        <a:bodyPr/>
        <a:lstStyle/>
        <a:p>
          <a:endParaRPr lang="de-DE"/>
        </a:p>
      </dgm:t>
    </dgm:pt>
    <dgm:pt modelId="{1B083FF7-0843-4CDC-AA7D-16C8993C8014}" type="sibTrans" cxnId="{BD058ED0-4D34-4DF5-BC16-A3855D5C3E3D}">
      <dgm:prSet/>
      <dgm:spPr/>
      <dgm:t>
        <a:bodyPr/>
        <a:lstStyle/>
        <a:p>
          <a:endParaRPr lang="de-DE"/>
        </a:p>
      </dgm:t>
    </dgm:pt>
    <dgm:pt modelId="{1016ED11-4096-4D17-9FAC-6C8F1DAD3DD6}">
      <dgm:prSet phldrT="[Text]"/>
      <dgm:spPr/>
      <dgm:t>
        <a:bodyPr/>
        <a:lstStyle/>
        <a:p>
          <a:r>
            <a:rPr lang="de-DE" dirty="0"/>
            <a:t>Solange Werte eingefügt werden</a:t>
          </a:r>
        </a:p>
      </dgm:t>
    </dgm:pt>
    <dgm:pt modelId="{A3757934-C9B1-4944-98C8-42857F6CB9F1}" type="parTrans" cxnId="{695B1274-364A-4912-AC24-3E1859BC5B64}">
      <dgm:prSet/>
      <dgm:spPr/>
      <dgm:t>
        <a:bodyPr/>
        <a:lstStyle/>
        <a:p>
          <a:endParaRPr lang="de-DE"/>
        </a:p>
      </dgm:t>
    </dgm:pt>
    <dgm:pt modelId="{324AC156-A5C2-41E7-8940-8B4FF01CC5D8}" type="sibTrans" cxnId="{695B1274-364A-4912-AC24-3E1859BC5B64}">
      <dgm:prSet/>
      <dgm:spPr/>
      <dgm:t>
        <a:bodyPr/>
        <a:lstStyle/>
        <a:p>
          <a:endParaRPr lang="de-DE"/>
        </a:p>
      </dgm:t>
    </dgm:pt>
    <dgm:pt modelId="{82B36218-5C3A-4519-A9BA-A3776E02CF9C}">
      <dgm:prSet phldrT="[Text]"/>
      <dgm:spPr/>
      <dgm:t>
        <a:bodyPr/>
        <a:lstStyle/>
        <a:p>
          <a:r>
            <a:rPr lang="de-DE" dirty="0" err="1"/>
            <a:t>Naked</a:t>
          </a:r>
          <a:r>
            <a:rPr lang="de-DE" dirty="0"/>
            <a:t> Single</a:t>
          </a:r>
        </a:p>
      </dgm:t>
    </dgm:pt>
    <dgm:pt modelId="{BF7BC27D-2F6C-47E4-8D54-C930FB35C383}" type="parTrans" cxnId="{03D898FE-1C85-4DA0-B787-DCD8E5716CC9}">
      <dgm:prSet/>
      <dgm:spPr/>
      <dgm:t>
        <a:bodyPr/>
        <a:lstStyle/>
        <a:p>
          <a:endParaRPr lang="de-DE"/>
        </a:p>
      </dgm:t>
    </dgm:pt>
    <dgm:pt modelId="{2DAC1A38-649F-4947-8487-8A25840D3A3A}" type="sibTrans" cxnId="{03D898FE-1C85-4DA0-B787-DCD8E5716CC9}">
      <dgm:prSet/>
      <dgm:spPr/>
      <dgm:t>
        <a:bodyPr/>
        <a:lstStyle/>
        <a:p>
          <a:endParaRPr lang="de-DE"/>
        </a:p>
      </dgm:t>
    </dgm:pt>
    <dgm:pt modelId="{034DBBE1-7E4B-4784-992C-169FF7A6A243}">
      <dgm:prSet phldrT="[Text]"/>
      <dgm:spPr/>
      <dgm:t>
        <a:bodyPr/>
        <a:lstStyle/>
        <a:p>
          <a:r>
            <a:rPr lang="de-DE" dirty="0"/>
            <a:t>Solange Werte eingefügt werden</a:t>
          </a:r>
        </a:p>
      </dgm:t>
    </dgm:pt>
    <dgm:pt modelId="{33C6B45A-F2FC-4343-93FB-E09CB50BFBEE}" type="parTrans" cxnId="{C58BF586-0EE8-4DDA-BB99-046DEFD0CD21}">
      <dgm:prSet/>
      <dgm:spPr/>
      <dgm:t>
        <a:bodyPr/>
        <a:lstStyle/>
        <a:p>
          <a:endParaRPr lang="de-DE"/>
        </a:p>
      </dgm:t>
    </dgm:pt>
    <dgm:pt modelId="{E294F174-97FB-44D5-98CF-5647FE4598C0}" type="sibTrans" cxnId="{C58BF586-0EE8-4DDA-BB99-046DEFD0CD21}">
      <dgm:prSet/>
      <dgm:spPr/>
      <dgm:t>
        <a:bodyPr/>
        <a:lstStyle/>
        <a:p>
          <a:endParaRPr lang="de-DE"/>
        </a:p>
      </dgm:t>
    </dgm:pt>
    <dgm:pt modelId="{95F73716-1406-4C5E-B2AB-FDABD04F3386}">
      <dgm:prSet phldrT="[Text]"/>
      <dgm:spPr/>
      <dgm:t>
        <a:bodyPr/>
        <a:lstStyle/>
        <a:p>
          <a:r>
            <a:rPr lang="de-DE" dirty="0"/>
            <a:t>Backtracking</a:t>
          </a:r>
        </a:p>
      </dgm:t>
    </dgm:pt>
    <dgm:pt modelId="{B497067D-3142-4883-A95D-4DCADE3B54A8}" type="parTrans" cxnId="{8334FED6-6978-4E86-958D-F4B929D93FCA}">
      <dgm:prSet/>
      <dgm:spPr/>
      <dgm:t>
        <a:bodyPr/>
        <a:lstStyle/>
        <a:p>
          <a:endParaRPr lang="de-DE"/>
        </a:p>
      </dgm:t>
    </dgm:pt>
    <dgm:pt modelId="{3C033BFE-7F2B-4AE1-8189-0766BBBA11FA}" type="sibTrans" cxnId="{8334FED6-6978-4E86-958D-F4B929D93FCA}">
      <dgm:prSet/>
      <dgm:spPr/>
      <dgm:t>
        <a:bodyPr/>
        <a:lstStyle/>
        <a:p>
          <a:endParaRPr lang="de-DE"/>
        </a:p>
      </dgm:t>
    </dgm:pt>
    <dgm:pt modelId="{49BB8D5B-5E94-448B-BA89-CB4797DA9099}">
      <dgm:prSet phldrT="[Text]"/>
      <dgm:spPr/>
      <dgm:t>
        <a:bodyPr/>
        <a:lstStyle/>
        <a:p>
          <a:r>
            <a:rPr lang="de-DE" dirty="0"/>
            <a:t>Leere Zellen auffüllen</a:t>
          </a:r>
        </a:p>
      </dgm:t>
    </dgm:pt>
    <dgm:pt modelId="{7642AE37-F329-423F-8B84-F82EE1FBCAE6}" type="parTrans" cxnId="{B91FAD16-CF4E-4625-8E08-C207C73C9DD4}">
      <dgm:prSet/>
      <dgm:spPr/>
      <dgm:t>
        <a:bodyPr/>
        <a:lstStyle/>
        <a:p>
          <a:endParaRPr lang="de-DE"/>
        </a:p>
      </dgm:t>
    </dgm:pt>
    <dgm:pt modelId="{8EE8E43F-C191-4E5C-B5A8-185CD56E75A1}" type="sibTrans" cxnId="{B91FAD16-CF4E-4625-8E08-C207C73C9DD4}">
      <dgm:prSet/>
      <dgm:spPr/>
      <dgm:t>
        <a:bodyPr/>
        <a:lstStyle/>
        <a:p>
          <a:endParaRPr lang="de-DE"/>
        </a:p>
      </dgm:t>
    </dgm:pt>
    <dgm:pt modelId="{D8A08C4A-D4B2-4982-8210-4154AA94D1C6}">
      <dgm:prSet phldrT="[Text]"/>
      <dgm:spPr/>
      <dgm:t>
        <a:bodyPr/>
        <a:lstStyle/>
        <a:p>
          <a:r>
            <a:rPr lang="de-DE" dirty="0"/>
            <a:t>Falls kein Wert eingefügt werden kann</a:t>
          </a:r>
        </a:p>
      </dgm:t>
    </dgm:pt>
    <dgm:pt modelId="{03CFDE86-9250-4876-849A-B6B95C83819A}" type="parTrans" cxnId="{94FA063C-632A-4EAE-8641-6616A7D85151}">
      <dgm:prSet/>
      <dgm:spPr/>
      <dgm:t>
        <a:bodyPr/>
        <a:lstStyle/>
        <a:p>
          <a:endParaRPr lang="de-DE"/>
        </a:p>
      </dgm:t>
    </dgm:pt>
    <dgm:pt modelId="{FCFACEC9-807A-4C3D-9418-B621FBA2D174}" type="sibTrans" cxnId="{94FA063C-632A-4EAE-8641-6616A7D85151}">
      <dgm:prSet/>
      <dgm:spPr/>
      <dgm:t>
        <a:bodyPr/>
        <a:lstStyle/>
        <a:p>
          <a:endParaRPr lang="de-DE"/>
        </a:p>
      </dgm:t>
    </dgm:pt>
    <dgm:pt modelId="{9287498D-692A-47CC-BBA5-331856FD881A}" type="pres">
      <dgm:prSet presAssocID="{46EAF3AE-70A3-418D-A434-DEC3CBE08460}" presName="Name0" presStyleCnt="0">
        <dgm:presLayoutVars>
          <dgm:dir/>
          <dgm:animLvl val="lvl"/>
          <dgm:resizeHandles val="exact"/>
        </dgm:presLayoutVars>
      </dgm:prSet>
      <dgm:spPr/>
    </dgm:pt>
    <dgm:pt modelId="{1EE5583C-73B1-48B0-A049-249034ADD720}" type="pres">
      <dgm:prSet presAssocID="{46EAF3AE-70A3-418D-A434-DEC3CBE08460}" presName="tSp" presStyleCnt="0"/>
      <dgm:spPr/>
    </dgm:pt>
    <dgm:pt modelId="{1305E836-D315-4BE5-8058-010D1041FF84}" type="pres">
      <dgm:prSet presAssocID="{46EAF3AE-70A3-418D-A434-DEC3CBE08460}" presName="bSp" presStyleCnt="0"/>
      <dgm:spPr/>
    </dgm:pt>
    <dgm:pt modelId="{D9349ADB-0F6A-4393-8CB0-60D56D3A3B8B}" type="pres">
      <dgm:prSet presAssocID="{46EAF3AE-70A3-418D-A434-DEC3CBE08460}" presName="process" presStyleCnt="0"/>
      <dgm:spPr/>
    </dgm:pt>
    <dgm:pt modelId="{93C571F7-961B-4BCF-A5F4-8555C555DE51}" type="pres">
      <dgm:prSet presAssocID="{6FE840E1-E441-4360-8A78-B97FDA03EE1E}" presName="composite1" presStyleCnt="0"/>
      <dgm:spPr/>
    </dgm:pt>
    <dgm:pt modelId="{2B8C0338-C9BB-4B31-B78C-1F028AE39F81}" type="pres">
      <dgm:prSet presAssocID="{6FE840E1-E441-4360-8A78-B97FDA03EE1E}" presName="dummyNode1" presStyleLbl="node1" presStyleIdx="0" presStyleCnt="3"/>
      <dgm:spPr/>
    </dgm:pt>
    <dgm:pt modelId="{A05336F2-ADBE-4074-9832-59BB344A1703}" type="pres">
      <dgm:prSet presAssocID="{6FE840E1-E441-4360-8A78-B97FDA03EE1E}" presName="childNode1" presStyleLbl="bgAcc1" presStyleIdx="0" presStyleCnt="3">
        <dgm:presLayoutVars>
          <dgm:bulletEnabled val="1"/>
        </dgm:presLayoutVars>
      </dgm:prSet>
      <dgm:spPr/>
    </dgm:pt>
    <dgm:pt modelId="{F1E7A71C-57B0-43B8-8515-9F17664FA0F8}" type="pres">
      <dgm:prSet presAssocID="{6FE840E1-E441-4360-8A78-B97FDA03EE1E}" presName="childNode1tx" presStyleLbl="bgAcc1" presStyleIdx="0" presStyleCnt="3">
        <dgm:presLayoutVars>
          <dgm:bulletEnabled val="1"/>
        </dgm:presLayoutVars>
      </dgm:prSet>
      <dgm:spPr/>
    </dgm:pt>
    <dgm:pt modelId="{7E2EF59C-CA09-4E06-A6DE-E0F5E6C6025F}" type="pres">
      <dgm:prSet presAssocID="{6FE840E1-E441-4360-8A78-B97FDA03EE1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7CF321D-9CC1-4BB5-B0BA-F63109DE19F5}" type="pres">
      <dgm:prSet presAssocID="{6FE840E1-E441-4360-8A78-B97FDA03EE1E}" presName="connSite1" presStyleCnt="0"/>
      <dgm:spPr/>
    </dgm:pt>
    <dgm:pt modelId="{F180A79B-73D6-45EC-A7BD-994AEA164EF8}" type="pres">
      <dgm:prSet presAssocID="{1B083FF7-0843-4CDC-AA7D-16C8993C8014}" presName="Name9" presStyleLbl="sibTrans2D1" presStyleIdx="0" presStyleCnt="2"/>
      <dgm:spPr/>
    </dgm:pt>
    <dgm:pt modelId="{9ABB2C88-2FDB-4E66-AB93-0C7D1FE223A6}" type="pres">
      <dgm:prSet presAssocID="{82B36218-5C3A-4519-A9BA-A3776E02CF9C}" presName="composite2" presStyleCnt="0"/>
      <dgm:spPr/>
    </dgm:pt>
    <dgm:pt modelId="{73E46C9C-A463-4516-9EE9-B5A58F1D2E37}" type="pres">
      <dgm:prSet presAssocID="{82B36218-5C3A-4519-A9BA-A3776E02CF9C}" presName="dummyNode2" presStyleLbl="node1" presStyleIdx="0" presStyleCnt="3"/>
      <dgm:spPr/>
    </dgm:pt>
    <dgm:pt modelId="{30B03649-630F-4957-BC1F-D334A2D6588E}" type="pres">
      <dgm:prSet presAssocID="{82B36218-5C3A-4519-A9BA-A3776E02CF9C}" presName="childNode2" presStyleLbl="bgAcc1" presStyleIdx="1" presStyleCnt="3">
        <dgm:presLayoutVars>
          <dgm:bulletEnabled val="1"/>
        </dgm:presLayoutVars>
      </dgm:prSet>
      <dgm:spPr/>
    </dgm:pt>
    <dgm:pt modelId="{13A271BD-DF7E-4953-B140-75DEF5FBA7BE}" type="pres">
      <dgm:prSet presAssocID="{82B36218-5C3A-4519-A9BA-A3776E02CF9C}" presName="childNode2tx" presStyleLbl="bgAcc1" presStyleIdx="1" presStyleCnt="3">
        <dgm:presLayoutVars>
          <dgm:bulletEnabled val="1"/>
        </dgm:presLayoutVars>
      </dgm:prSet>
      <dgm:spPr/>
    </dgm:pt>
    <dgm:pt modelId="{A8D592FF-D0BE-4972-9743-E5F7766809C4}" type="pres">
      <dgm:prSet presAssocID="{82B36218-5C3A-4519-A9BA-A3776E02CF9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19AFB604-5DE9-4AD6-9827-13086239A2DA}" type="pres">
      <dgm:prSet presAssocID="{82B36218-5C3A-4519-A9BA-A3776E02CF9C}" presName="connSite2" presStyleCnt="0"/>
      <dgm:spPr/>
    </dgm:pt>
    <dgm:pt modelId="{202AFBE2-04D5-4F52-B9EF-675F87F1DA9D}" type="pres">
      <dgm:prSet presAssocID="{2DAC1A38-649F-4947-8487-8A25840D3A3A}" presName="Name18" presStyleLbl="sibTrans2D1" presStyleIdx="1" presStyleCnt="2" custAng="10010527" custFlipVert="1" custLinFactX="-30458" custLinFactNeighborX="-100000" custLinFactNeighborY="13570"/>
      <dgm:spPr/>
    </dgm:pt>
    <dgm:pt modelId="{62F5339F-64EA-4456-9C67-05DFCA4914F0}" type="pres">
      <dgm:prSet presAssocID="{95F73716-1406-4C5E-B2AB-FDABD04F3386}" presName="composite1" presStyleCnt="0"/>
      <dgm:spPr/>
    </dgm:pt>
    <dgm:pt modelId="{42040F18-B156-495A-BE3E-F1665CD0593C}" type="pres">
      <dgm:prSet presAssocID="{95F73716-1406-4C5E-B2AB-FDABD04F3386}" presName="dummyNode1" presStyleLbl="node1" presStyleIdx="1" presStyleCnt="3"/>
      <dgm:spPr/>
    </dgm:pt>
    <dgm:pt modelId="{09C477E3-EB0E-4D06-8345-021DEA633D7B}" type="pres">
      <dgm:prSet presAssocID="{95F73716-1406-4C5E-B2AB-FDABD04F3386}" presName="childNode1" presStyleLbl="bgAcc1" presStyleIdx="2" presStyleCnt="3">
        <dgm:presLayoutVars>
          <dgm:bulletEnabled val="1"/>
        </dgm:presLayoutVars>
      </dgm:prSet>
      <dgm:spPr/>
    </dgm:pt>
    <dgm:pt modelId="{A485BC5E-F899-4E52-B25E-66E5DF62F67C}" type="pres">
      <dgm:prSet presAssocID="{95F73716-1406-4C5E-B2AB-FDABD04F3386}" presName="childNode1tx" presStyleLbl="bgAcc1" presStyleIdx="2" presStyleCnt="3">
        <dgm:presLayoutVars>
          <dgm:bulletEnabled val="1"/>
        </dgm:presLayoutVars>
      </dgm:prSet>
      <dgm:spPr/>
    </dgm:pt>
    <dgm:pt modelId="{766EF93F-8DC1-411B-8DF7-1627393E4BA9}" type="pres">
      <dgm:prSet presAssocID="{95F73716-1406-4C5E-B2AB-FDABD04F338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577D05E-0B1E-4FA1-8557-DA97E5E54C7E}" type="pres">
      <dgm:prSet presAssocID="{95F73716-1406-4C5E-B2AB-FDABD04F3386}" presName="connSite1" presStyleCnt="0"/>
      <dgm:spPr/>
    </dgm:pt>
  </dgm:ptLst>
  <dgm:cxnLst>
    <dgm:cxn modelId="{B91FAD16-CF4E-4625-8E08-C207C73C9DD4}" srcId="{95F73716-1406-4C5E-B2AB-FDABD04F3386}" destId="{49BB8D5B-5E94-448B-BA89-CB4797DA9099}" srcOrd="0" destOrd="0" parTransId="{7642AE37-F329-423F-8B84-F82EE1FBCAE6}" sibTransId="{8EE8E43F-C191-4E5C-B5A8-185CD56E75A1}"/>
    <dgm:cxn modelId="{CE04972D-B27D-4DF6-9F30-368BFF579994}" type="presOf" srcId="{034DBBE1-7E4B-4784-992C-169FF7A6A243}" destId="{30B03649-630F-4957-BC1F-D334A2D6588E}" srcOrd="0" destOrd="0" presId="urn:microsoft.com/office/officeart/2005/8/layout/hProcess4"/>
    <dgm:cxn modelId="{4CA80033-BEFB-4C95-8196-3D5DFE591A6B}" type="presOf" srcId="{D8A08C4A-D4B2-4982-8210-4154AA94D1C6}" destId="{30B03649-630F-4957-BC1F-D334A2D6588E}" srcOrd="0" destOrd="1" presId="urn:microsoft.com/office/officeart/2005/8/layout/hProcess4"/>
    <dgm:cxn modelId="{94FA063C-632A-4EAE-8641-6616A7D85151}" srcId="{82B36218-5C3A-4519-A9BA-A3776E02CF9C}" destId="{D8A08C4A-D4B2-4982-8210-4154AA94D1C6}" srcOrd="1" destOrd="0" parTransId="{03CFDE86-9250-4876-849A-B6B95C83819A}" sibTransId="{FCFACEC9-807A-4C3D-9418-B621FBA2D174}"/>
    <dgm:cxn modelId="{23DBFE5F-9A08-4AB8-A99D-7CFDFF3691A7}" type="presOf" srcId="{2DAC1A38-649F-4947-8487-8A25840D3A3A}" destId="{202AFBE2-04D5-4F52-B9EF-675F87F1DA9D}" srcOrd="0" destOrd="0" presId="urn:microsoft.com/office/officeart/2005/8/layout/hProcess4"/>
    <dgm:cxn modelId="{3A6FC064-E386-43A1-B9C9-620060C1F769}" type="presOf" srcId="{82B36218-5C3A-4519-A9BA-A3776E02CF9C}" destId="{A8D592FF-D0BE-4972-9743-E5F7766809C4}" srcOrd="0" destOrd="0" presId="urn:microsoft.com/office/officeart/2005/8/layout/hProcess4"/>
    <dgm:cxn modelId="{A4D5CA50-AE4F-4FFE-9270-BD2E411E381D}" type="presOf" srcId="{1B083FF7-0843-4CDC-AA7D-16C8993C8014}" destId="{F180A79B-73D6-45EC-A7BD-994AEA164EF8}" srcOrd="0" destOrd="0" presId="urn:microsoft.com/office/officeart/2005/8/layout/hProcess4"/>
    <dgm:cxn modelId="{43444973-ADF0-41DA-80AD-60634D88F3D5}" type="presOf" srcId="{49BB8D5B-5E94-448B-BA89-CB4797DA9099}" destId="{A485BC5E-F899-4E52-B25E-66E5DF62F67C}" srcOrd="1" destOrd="0" presId="urn:microsoft.com/office/officeart/2005/8/layout/hProcess4"/>
    <dgm:cxn modelId="{695B1274-364A-4912-AC24-3E1859BC5B64}" srcId="{6FE840E1-E441-4360-8A78-B97FDA03EE1E}" destId="{1016ED11-4096-4D17-9FAC-6C8F1DAD3DD6}" srcOrd="0" destOrd="0" parTransId="{A3757934-C9B1-4944-98C8-42857F6CB9F1}" sibTransId="{324AC156-A5C2-41E7-8940-8B4FF01CC5D8}"/>
    <dgm:cxn modelId="{BD678F59-D9F9-410D-A63D-8B5C57404CAF}" type="presOf" srcId="{49BB8D5B-5E94-448B-BA89-CB4797DA9099}" destId="{09C477E3-EB0E-4D06-8345-021DEA633D7B}" srcOrd="0" destOrd="0" presId="urn:microsoft.com/office/officeart/2005/8/layout/hProcess4"/>
    <dgm:cxn modelId="{4CBD9484-BBB6-4C5C-9FA8-36E4A0337F44}" type="presOf" srcId="{6FE840E1-E441-4360-8A78-B97FDA03EE1E}" destId="{7E2EF59C-CA09-4E06-A6DE-E0F5E6C6025F}" srcOrd="0" destOrd="0" presId="urn:microsoft.com/office/officeart/2005/8/layout/hProcess4"/>
    <dgm:cxn modelId="{C58BF586-0EE8-4DDA-BB99-046DEFD0CD21}" srcId="{82B36218-5C3A-4519-A9BA-A3776E02CF9C}" destId="{034DBBE1-7E4B-4784-992C-169FF7A6A243}" srcOrd="0" destOrd="0" parTransId="{33C6B45A-F2FC-4343-93FB-E09CB50BFBEE}" sibTransId="{E294F174-97FB-44D5-98CF-5647FE4598C0}"/>
    <dgm:cxn modelId="{23AA24AF-4B88-442A-8B85-7223F6477F24}" type="presOf" srcId="{1016ED11-4096-4D17-9FAC-6C8F1DAD3DD6}" destId="{A05336F2-ADBE-4074-9832-59BB344A1703}" srcOrd="0" destOrd="0" presId="urn:microsoft.com/office/officeart/2005/8/layout/hProcess4"/>
    <dgm:cxn modelId="{C96077BF-275B-47A7-A1C4-D21DC1894404}" type="presOf" srcId="{D8A08C4A-D4B2-4982-8210-4154AA94D1C6}" destId="{13A271BD-DF7E-4953-B140-75DEF5FBA7BE}" srcOrd="1" destOrd="1" presId="urn:microsoft.com/office/officeart/2005/8/layout/hProcess4"/>
    <dgm:cxn modelId="{58CEA2C9-2D9B-4A11-8D60-02C10AB6E998}" type="presOf" srcId="{95F73716-1406-4C5E-B2AB-FDABD04F3386}" destId="{766EF93F-8DC1-411B-8DF7-1627393E4BA9}" srcOrd="0" destOrd="0" presId="urn:microsoft.com/office/officeart/2005/8/layout/hProcess4"/>
    <dgm:cxn modelId="{19F33ACC-5977-4C40-85D7-C119293C30C5}" type="presOf" srcId="{46EAF3AE-70A3-418D-A434-DEC3CBE08460}" destId="{9287498D-692A-47CC-BBA5-331856FD881A}" srcOrd="0" destOrd="0" presId="urn:microsoft.com/office/officeart/2005/8/layout/hProcess4"/>
    <dgm:cxn modelId="{BD058ED0-4D34-4DF5-BC16-A3855D5C3E3D}" srcId="{46EAF3AE-70A3-418D-A434-DEC3CBE08460}" destId="{6FE840E1-E441-4360-8A78-B97FDA03EE1E}" srcOrd="0" destOrd="0" parTransId="{624D4F00-27E9-44A9-ADFC-48DB7EE9735A}" sibTransId="{1B083FF7-0843-4CDC-AA7D-16C8993C8014}"/>
    <dgm:cxn modelId="{382880D4-0595-4659-A84C-60113FF1CADA}" type="presOf" srcId="{1016ED11-4096-4D17-9FAC-6C8F1DAD3DD6}" destId="{F1E7A71C-57B0-43B8-8515-9F17664FA0F8}" srcOrd="1" destOrd="0" presId="urn:microsoft.com/office/officeart/2005/8/layout/hProcess4"/>
    <dgm:cxn modelId="{8334FED6-6978-4E86-958D-F4B929D93FCA}" srcId="{46EAF3AE-70A3-418D-A434-DEC3CBE08460}" destId="{95F73716-1406-4C5E-B2AB-FDABD04F3386}" srcOrd="2" destOrd="0" parTransId="{B497067D-3142-4883-A95D-4DCADE3B54A8}" sibTransId="{3C033BFE-7F2B-4AE1-8189-0766BBBA11FA}"/>
    <dgm:cxn modelId="{02008EFD-F837-4E9D-908B-639061F66211}" type="presOf" srcId="{034DBBE1-7E4B-4784-992C-169FF7A6A243}" destId="{13A271BD-DF7E-4953-B140-75DEF5FBA7BE}" srcOrd="1" destOrd="0" presId="urn:microsoft.com/office/officeart/2005/8/layout/hProcess4"/>
    <dgm:cxn modelId="{03D898FE-1C85-4DA0-B787-DCD8E5716CC9}" srcId="{46EAF3AE-70A3-418D-A434-DEC3CBE08460}" destId="{82B36218-5C3A-4519-A9BA-A3776E02CF9C}" srcOrd="1" destOrd="0" parTransId="{BF7BC27D-2F6C-47E4-8D54-C930FB35C383}" sibTransId="{2DAC1A38-649F-4947-8487-8A25840D3A3A}"/>
    <dgm:cxn modelId="{7C30F284-EF33-49BB-8C27-4A4F53A0B3BA}" type="presParOf" srcId="{9287498D-692A-47CC-BBA5-331856FD881A}" destId="{1EE5583C-73B1-48B0-A049-249034ADD720}" srcOrd="0" destOrd="0" presId="urn:microsoft.com/office/officeart/2005/8/layout/hProcess4"/>
    <dgm:cxn modelId="{C6F0327A-58B4-4B35-B848-E069661A0639}" type="presParOf" srcId="{9287498D-692A-47CC-BBA5-331856FD881A}" destId="{1305E836-D315-4BE5-8058-010D1041FF84}" srcOrd="1" destOrd="0" presId="urn:microsoft.com/office/officeart/2005/8/layout/hProcess4"/>
    <dgm:cxn modelId="{ED9FF7B5-BC75-4D21-A1AA-0ECB61A9FFC7}" type="presParOf" srcId="{9287498D-692A-47CC-BBA5-331856FD881A}" destId="{D9349ADB-0F6A-4393-8CB0-60D56D3A3B8B}" srcOrd="2" destOrd="0" presId="urn:microsoft.com/office/officeart/2005/8/layout/hProcess4"/>
    <dgm:cxn modelId="{7EEA9307-CE6A-4142-A0A9-5063F82ABA44}" type="presParOf" srcId="{D9349ADB-0F6A-4393-8CB0-60D56D3A3B8B}" destId="{93C571F7-961B-4BCF-A5F4-8555C555DE51}" srcOrd="0" destOrd="0" presId="urn:microsoft.com/office/officeart/2005/8/layout/hProcess4"/>
    <dgm:cxn modelId="{662F1C0C-A072-425C-ACC7-4013F9562C31}" type="presParOf" srcId="{93C571F7-961B-4BCF-A5F4-8555C555DE51}" destId="{2B8C0338-C9BB-4B31-B78C-1F028AE39F81}" srcOrd="0" destOrd="0" presId="urn:microsoft.com/office/officeart/2005/8/layout/hProcess4"/>
    <dgm:cxn modelId="{865E6346-83C9-4AE0-A7AA-C571163A2DBA}" type="presParOf" srcId="{93C571F7-961B-4BCF-A5F4-8555C555DE51}" destId="{A05336F2-ADBE-4074-9832-59BB344A1703}" srcOrd="1" destOrd="0" presId="urn:microsoft.com/office/officeart/2005/8/layout/hProcess4"/>
    <dgm:cxn modelId="{83C612B2-C2A3-4BEA-882B-E954CB88A611}" type="presParOf" srcId="{93C571F7-961B-4BCF-A5F4-8555C555DE51}" destId="{F1E7A71C-57B0-43B8-8515-9F17664FA0F8}" srcOrd="2" destOrd="0" presId="urn:microsoft.com/office/officeart/2005/8/layout/hProcess4"/>
    <dgm:cxn modelId="{20FA8842-C5ED-4D28-8AAD-89768E57A77A}" type="presParOf" srcId="{93C571F7-961B-4BCF-A5F4-8555C555DE51}" destId="{7E2EF59C-CA09-4E06-A6DE-E0F5E6C6025F}" srcOrd="3" destOrd="0" presId="urn:microsoft.com/office/officeart/2005/8/layout/hProcess4"/>
    <dgm:cxn modelId="{40D4F738-B321-4A0C-B2FD-7DDA722E3232}" type="presParOf" srcId="{93C571F7-961B-4BCF-A5F4-8555C555DE51}" destId="{B7CF321D-9CC1-4BB5-B0BA-F63109DE19F5}" srcOrd="4" destOrd="0" presId="urn:microsoft.com/office/officeart/2005/8/layout/hProcess4"/>
    <dgm:cxn modelId="{C38951F3-2ABD-4DA8-9343-0597BCAA6BF8}" type="presParOf" srcId="{D9349ADB-0F6A-4393-8CB0-60D56D3A3B8B}" destId="{F180A79B-73D6-45EC-A7BD-994AEA164EF8}" srcOrd="1" destOrd="0" presId="urn:microsoft.com/office/officeart/2005/8/layout/hProcess4"/>
    <dgm:cxn modelId="{3C60A5BD-04E9-4806-A4DF-27E77F806AD0}" type="presParOf" srcId="{D9349ADB-0F6A-4393-8CB0-60D56D3A3B8B}" destId="{9ABB2C88-2FDB-4E66-AB93-0C7D1FE223A6}" srcOrd="2" destOrd="0" presId="urn:microsoft.com/office/officeart/2005/8/layout/hProcess4"/>
    <dgm:cxn modelId="{BE0A1F85-9759-4805-AE28-D35DAA0205F6}" type="presParOf" srcId="{9ABB2C88-2FDB-4E66-AB93-0C7D1FE223A6}" destId="{73E46C9C-A463-4516-9EE9-B5A58F1D2E37}" srcOrd="0" destOrd="0" presId="urn:microsoft.com/office/officeart/2005/8/layout/hProcess4"/>
    <dgm:cxn modelId="{9C439D90-67C4-4A6D-BC13-6568D542C182}" type="presParOf" srcId="{9ABB2C88-2FDB-4E66-AB93-0C7D1FE223A6}" destId="{30B03649-630F-4957-BC1F-D334A2D6588E}" srcOrd="1" destOrd="0" presId="urn:microsoft.com/office/officeart/2005/8/layout/hProcess4"/>
    <dgm:cxn modelId="{A9B57038-8015-46E5-B811-6521F87FA318}" type="presParOf" srcId="{9ABB2C88-2FDB-4E66-AB93-0C7D1FE223A6}" destId="{13A271BD-DF7E-4953-B140-75DEF5FBA7BE}" srcOrd="2" destOrd="0" presId="urn:microsoft.com/office/officeart/2005/8/layout/hProcess4"/>
    <dgm:cxn modelId="{B03444E2-71BD-47C0-932A-E3F7BCF82DAB}" type="presParOf" srcId="{9ABB2C88-2FDB-4E66-AB93-0C7D1FE223A6}" destId="{A8D592FF-D0BE-4972-9743-E5F7766809C4}" srcOrd="3" destOrd="0" presId="urn:microsoft.com/office/officeart/2005/8/layout/hProcess4"/>
    <dgm:cxn modelId="{F12B9D6C-ADDF-4BE2-B4C6-DB12528DD2AF}" type="presParOf" srcId="{9ABB2C88-2FDB-4E66-AB93-0C7D1FE223A6}" destId="{19AFB604-5DE9-4AD6-9827-13086239A2DA}" srcOrd="4" destOrd="0" presId="urn:microsoft.com/office/officeart/2005/8/layout/hProcess4"/>
    <dgm:cxn modelId="{D14A9E72-16A4-4D33-99BA-FBA8713E7F01}" type="presParOf" srcId="{D9349ADB-0F6A-4393-8CB0-60D56D3A3B8B}" destId="{202AFBE2-04D5-4F52-B9EF-675F87F1DA9D}" srcOrd="3" destOrd="0" presId="urn:microsoft.com/office/officeart/2005/8/layout/hProcess4"/>
    <dgm:cxn modelId="{AF68A98E-335B-4B37-9A76-0AD3AA769561}" type="presParOf" srcId="{D9349ADB-0F6A-4393-8CB0-60D56D3A3B8B}" destId="{62F5339F-64EA-4456-9C67-05DFCA4914F0}" srcOrd="4" destOrd="0" presId="urn:microsoft.com/office/officeart/2005/8/layout/hProcess4"/>
    <dgm:cxn modelId="{9560B4BE-04A0-4884-B732-672654915E09}" type="presParOf" srcId="{62F5339F-64EA-4456-9C67-05DFCA4914F0}" destId="{42040F18-B156-495A-BE3E-F1665CD0593C}" srcOrd="0" destOrd="0" presId="urn:microsoft.com/office/officeart/2005/8/layout/hProcess4"/>
    <dgm:cxn modelId="{807269DA-B506-4118-8ACB-89ABDAE0DDD0}" type="presParOf" srcId="{62F5339F-64EA-4456-9C67-05DFCA4914F0}" destId="{09C477E3-EB0E-4D06-8345-021DEA633D7B}" srcOrd="1" destOrd="0" presId="urn:microsoft.com/office/officeart/2005/8/layout/hProcess4"/>
    <dgm:cxn modelId="{BBEC0219-3F36-4DF2-A833-A429F3A179C4}" type="presParOf" srcId="{62F5339F-64EA-4456-9C67-05DFCA4914F0}" destId="{A485BC5E-F899-4E52-B25E-66E5DF62F67C}" srcOrd="2" destOrd="0" presId="urn:microsoft.com/office/officeart/2005/8/layout/hProcess4"/>
    <dgm:cxn modelId="{90C418CC-8D77-480F-9DD7-4E49D9ECB6A6}" type="presParOf" srcId="{62F5339F-64EA-4456-9C67-05DFCA4914F0}" destId="{766EF93F-8DC1-411B-8DF7-1627393E4BA9}" srcOrd="3" destOrd="0" presId="urn:microsoft.com/office/officeart/2005/8/layout/hProcess4"/>
    <dgm:cxn modelId="{C80D41E7-0F55-4722-A65F-6964FA43C21E}" type="presParOf" srcId="{62F5339F-64EA-4456-9C67-05DFCA4914F0}" destId="{F577D05E-0B1E-4FA1-8557-DA97E5E54C7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336F2-ADBE-4074-9832-59BB344A1703}">
      <dsp:nvSpPr>
        <dsp:cNvPr id="0" name=""/>
        <dsp:cNvSpPr/>
      </dsp:nvSpPr>
      <dsp:spPr>
        <a:xfrm>
          <a:off x="2508" y="1448457"/>
          <a:ext cx="2139082" cy="1764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Solange Werte eingefügt werden</a:t>
          </a:r>
        </a:p>
      </dsp:txBody>
      <dsp:txXfrm>
        <a:off x="43109" y="1489058"/>
        <a:ext cx="2057880" cy="1305030"/>
      </dsp:txXfrm>
    </dsp:sp>
    <dsp:sp modelId="{F180A79B-73D6-45EC-A7BD-994AEA164EF8}">
      <dsp:nvSpPr>
        <dsp:cNvPr id="0" name=""/>
        <dsp:cNvSpPr/>
      </dsp:nvSpPr>
      <dsp:spPr>
        <a:xfrm>
          <a:off x="1221460" y="1929155"/>
          <a:ext cx="2269636" cy="2269636"/>
        </a:xfrm>
        <a:prstGeom prst="leftCircularArrow">
          <a:avLst>
            <a:gd name="adj1" fmla="val 2763"/>
            <a:gd name="adj2" fmla="val 336957"/>
            <a:gd name="adj3" fmla="val 2112468"/>
            <a:gd name="adj4" fmla="val 9024489"/>
            <a:gd name="adj5" fmla="val 32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2EF59C-CA09-4E06-A6DE-E0F5E6C6025F}">
      <dsp:nvSpPr>
        <dsp:cNvPr id="0" name=""/>
        <dsp:cNvSpPr/>
      </dsp:nvSpPr>
      <dsp:spPr>
        <a:xfrm>
          <a:off x="477859" y="2834689"/>
          <a:ext cx="1901406" cy="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Hidden Single</a:t>
          </a:r>
        </a:p>
      </dsp:txBody>
      <dsp:txXfrm>
        <a:off x="500005" y="2856835"/>
        <a:ext cx="1857114" cy="711834"/>
      </dsp:txXfrm>
    </dsp:sp>
    <dsp:sp modelId="{30B03649-630F-4957-BC1F-D334A2D6588E}">
      <dsp:nvSpPr>
        <dsp:cNvPr id="0" name=""/>
        <dsp:cNvSpPr/>
      </dsp:nvSpPr>
      <dsp:spPr>
        <a:xfrm>
          <a:off x="2677922" y="1448457"/>
          <a:ext cx="2139082" cy="1764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Solange Werte eingefügt werden</a:t>
          </a:r>
        </a:p>
      </dsp:txBody>
      <dsp:txXfrm>
        <a:off x="2718523" y="1867121"/>
        <a:ext cx="2057880" cy="1305030"/>
      </dsp:txXfrm>
    </dsp:sp>
    <dsp:sp modelId="{202AFBE2-04D5-4F52-B9EF-675F87F1DA9D}">
      <dsp:nvSpPr>
        <dsp:cNvPr id="0" name=""/>
        <dsp:cNvSpPr/>
      </dsp:nvSpPr>
      <dsp:spPr>
        <a:xfrm>
          <a:off x="3879049" y="393240"/>
          <a:ext cx="2542963" cy="2542963"/>
        </a:xfrm>
        <a:prstGeom prst="circularArrow">
          <a:avLst>
            <a:gd name="adj1" fmla="val 2466"/>
            <a:gd name="adj2" fmla="val 298670"/>
            <a:gd name="adj3" fmla="val 19525820"/>
            <a:gd name="adj4" fmla="val 12575511"/>
            <a:gd name="adj5" fmla="val 287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D592FF-D0BE-4972-9743-E5F7766809C4}">
      <dsp:nvSpPr>
        <dsp:cNvPr id="0" name=""/>
        <dsp:cNvSpPr/>
      </dsp:nvSpPr>
      <dsp:spPr>
        <a:xfrm>
          <a:off x="3153274" y="1070394"/>
          <a:ext cx="1901406" cy="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Naked</a:t>
          </a:r>
          <a:r>
            <a:rPr lang="de-DE" sz="2200" kern="1200" dirty="0"/>
            <a:t> Single</a:t>
          </a:r>
        </a:p>
      </dsp:txBody>
      <dsp:txXfrm>
        <a:off x="3175420" y="1092540"/>
        <a:ext cx="1857114" cy="711834"/>
      </dsp:txXfrm>
    </dsp:sp>
    <dsp:sp modelId="{09C477E3-EB0E-4D06-8345-021DEA633D7B}">
      <dsp:nvSpPr>
        <dsp:cNvPr id="0" name=""/>
        <dsp:cNvSpPr/>
      </dsp:nvSpPr>
      <dsp:spPr>
        <a:xfrm>
          <a:off x="5353337" y="1448457"/>
          <a:ext cx="2139082" cy="1764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Leere Zellen auffüllen</a:t>
          </a:r>
        </a:p>
      </dsp:txBody>
      <dsp:txXfrm>
        <a:off x="5393938" y="1489058"/>
        <a:ext cx="2057880" cy="1305030"/>
      </dsp:txXfrm>
    </dsp:sp>
    <dsp:sp modelId="{766EF93F-8DC1-411B-8DF7-1627393E4BA9}">
      <dsp:nvSpPr>
        <dsp:cNvPr id="0" name=""/>
        <dsp:cNvSpPr/>
      </dsp:nvSpPr>
      <dsp:spPr>
        <a:xfrm>
          <a:off x="5828688" y="2834689"/>
          <a:ext cx="1901406" cy="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Backtracking</a:t>
          </a:r>
        </a:p>
      </dsp:txBody>
      <dsp:txXfrm>
        <a:off x="5850834" y="2856835"/>
        <a:ext cx="1857114" cy="711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336F2-ADBE-4074-9832-59BB344A1703}">
      <dsp:nvSpPr>
        <dsp:cNvPr id="0" name=""/>
        <dsp:cNvSpPr/>
      </dsp:nvSpPr>
      <dsp:spPr>
        <a:xfrm>
          <a:off x="2508" y="1448457"/>
          <a:ext cx="2139082" cy="1764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Solange Werte eingefügt werden</a:t>
          </a:r>
        </a:p>
      </dsp:txBody>
      <dsp:txXfrm>
        <a:off x="43109" y="1489058"/>
        <a:ext cx="2057880" cy="1305030"/>
      </dsp:txXfrm>
    </dsp:sp>
    <dsp:sp modelId="{F180A79B-73D6-45EC-A7BD-994AEA164EF8}">
      <dsp:nvSpPr>
        <dsp:cNvPr id="0" name=""/>
        <dsp:cNvSpPr/>
      </dsp:nvSpPr>
      <dsp:spPr>
        <a:xfrm>
          <a:off x="1221460" y="1929155"/>
          <a:ext cx="2269636" cy="2269636"/>
        </a:xfrm>
        <a:prstGeom prst="leftCircularArrow">
          <a:avLst>
            <a:gd name="adj1" fmla="val 2763"/>
            <a:gd name="adj2" fmla="val 336957"/>
            <a:gd name="adj3" fmla="val 2112468"/>
            <a:gd name="adj4" fmla="val 9024489"/>
            <a:gd name="adj5" fmla="val 32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2EF59C-CA09-4E06-A6DE-E0F5E6C6025F}">
      <dsp:nvSpPr>
        <dsp:cNvPr id="0" name=""/>
        <dsp:cNvSpPr/>
      </dsp:nvSpPr>
      <dsp:spPr>
        <a:xfrm>
          <a:off x="477859" y="2834689"/>
          <a:ext cx="1901406" cy="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Hidden Single</a:t>
          </a:r>
        </a:p>
      </dsp:txBody>
      <dsp:txXfrm>
        <a:off x="500005" y="2856835"/>
        <a:ext cx="1857114" cy="711834"/>
      </dsp:txXfrm>
    </dsp:sp>
    <dsp:sp modelId="{30B03649-630F-4957-BC1F-D334A2D6588E}">
      <dsp:nvSpPr>
        <dsp:cNvPr id="0" name=""/>
        <dsp:cNvSpPr/>
      </dsp:nvSpPr>
      <dsp:spPr>
        <a:xfrm>
          <a:off x="2677922" y="1448457"/>
          <a:ext cx="2139082" cy="1764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Solange Werte eingefügt werden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Falls kein Wert eingefügt werden kann</a:t>
          </a:r>
        </a:p>
      </dsp:txBody>
      <dsp:txXfrm>
        <a:off x="2718523" y="1867121"/>
        <a:ext cx="2057880" cy="1305030"/>
      </dsp:txXfrm>
    </dsp:sp>
    <dsp:sp modelId="{202AFBE2-04D5-4F52-B9EF-675F87F1DA9D}">
      <dsp:nvSpPr>
        <dsp:cNvPr id="0" name=""/>
        <dsp:cNvSpPr/>
      </dsp:nvSpPr>
      <dsp:spPr>
        <a:xfrm rot="11589473" flipV="1">
          <a:off x="561549" y="738320"/>
          <a:ext cx="2542963" cy="2542963"/>
        </a:xfrm>
        <a:prstGeom prst="circularArrow">
          <a:avLst>
            <a:gd name="adj1" fmla="val 2466"/>
            <a:gd name="adj2" fmla="val 298670"/>
            <a:gd name="adj3" fmla="val 19525820"/>
            <a:gd name="adj4" fmla="val 12575511"/>
            <a:gd name="adj5" fmla="val 287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D592FF-D0BE-4972-9743-E5F7766809C4}">
      <dsp:nvSpPr>
        <dsp:cNvPr id="0" name=""/>
        <dsp:cNvSpPr/>
      </dsp:nvSpPr>
      <dsp:spPr>
        <a:xfrm>
          <a:off x="3153274" y="1070394"/>
          <a:ext cx="1901406" cy="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Naked</a:t>
          </a:r>
          <a:r>
            <a:rPr lang="de-DE" sz="2200" kern="1200" dirty="0"/>
            <a:t> Single</a:t>
          </a:r>
        </a:p>
      </dsp:txBody>
      <dsp:txXfrm>
        <a:off x="3175420" y="1092540"/>
        <a:ext cx="1857114" cy="711834"/>
      </dsp:txXfrm>
    </dsp:sp>
    <dsp:sp modelId="{09C477E3-EB0E-4D06-8345-021DEA633D7B}">
      <dsp:nvSpPr>
        <dsp:cNvPr id="0" name=""/>
        <dsp:cNvSpPr/>
      </dsp:nvSpPr>
      <dsp:spPr>
        <a:xfrm>
          <a:off x="5353337" y="1448457"/>
          <a:ext cx="2139082" cy="1764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Leere Zellen auffüllen</a:t>
          </a:r>
        </a:p>
      </dsp:txBody>
      <dsp:txXfrm>
        <a:off x="5393938" y="1489058"/>
        <a:ext cx="2057880" cy="1305030"/>
      </dsp:txXfrm>
    </dsp:sp>
    <dsp:sp modelId="{766EF93F-8DC1-411B-8DF7-1627393E4BA9}">
      <dsp:nvSpPr>
        <dsp:cNvPr id="0" name=""/>
        <dsp:cNvSpPr/>
      </dsp:nvSpPr>
      <dsp:spPr>
        <a:xfrm>
          <a:off x="5828688" y="2834689"/>
          <a:ext cx="1901406" cy="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Backtracking</a:t>
          </a:r>
        </a:p>
      </dsp:txBody>
      <dsp:txXfrm>
        <a:off x="5850834" y="2856835"/>
        <a:ext cx="1857114" cy="71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332-D817-4082-81C8-EFF1FEEC3383}" type="datetimeFigureOut">
              <a:rPr lang="de-DE" smtClean="0"/>
              <a:t>14.06.2018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2244D-944F-4E3B-B362-3C1E0E55BA2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52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A6BB-7489-4659-8B93-C24B6B65FD48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375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3E6B-FAFD-4DCA-B1E7-67C1BADF9983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441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C52-8B5B-403D-8331-F063DD4D3A00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2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9C2-99CB-4D5A-8F34-F09E70F024A8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180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23EF-D914-4F7A-A4CF-B1873F373DB2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36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4D5C-04F7-43EE-9B3A-CEFE2347C316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83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F04-A0AF-4F8C-9AA8-5C58306ACDD2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9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BCDA-E000-4D3D-8E29-E22C1C11D58D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806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7D6-0419-4583-AC7F-29F9FEA7B1EA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62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7EF-CA6A-4456-97BA-3FF670DA02E1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97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FA28-C652-4599-9ACF-48BC67CB3F42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73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C7C9746-3DBF-4025-8D09-A54840D8DB0B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97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43132-9D51-4231-81F8-6F6C9BE4E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Algorithmen und Datenstrukturen II: </a:t>
            </a:r>
            <a:r>
              <a:rPr lang="de-DE" dirty="0"/>
              <a:t>Sudoku </a:t>
            </a:r>
            <a:r>
              <a:rPr lang="de-DE" dirty="0" err="1"/>
              <a:t>solver</a:t>
            </a:r>
            <a:r>
              <a:rPr lang="de-DE" dirty="0"/>
              <a:t>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A0AF00-164F-42C7-8545-CFD817ED9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Dominik Grenz, Markus Krahl, Felix Maurer, Marita Segl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7E2D97-FA1C-40BA-AEC8-84E9D4B7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A6BB-7489-4659-8B93-C24B6B65FD48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449E3-C9F9-4900-B40B-16DA52DE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8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61872" y="1828800"/>
            <a:ext cx="4562332" cy="4351337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Einführung in die Algorithmen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>
                <a:latin typeface="Calibri" panose="020F0502020204030204" pitchFamily="34" charset="0"/>
              </a:rPr>
              <a:t>validNumer</a:t>
            </a:r>
            <a:endParaRPr lang="de-DE" dirty="0">
              <a:latin typeface="Calibri" panose="020F0502020204030204" pitchFamily="34" charset="0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>
                <a:latin typeface="Calibri" panose="020F0502020204030204" pitchFamily="34" charset="0"/>
              </a:rPr>
              <a:t>solveNakedSingle</a:t>
            </a:r>
            <a:endParaRPr lang="de-DE" dirty="0">
              <a:latin typeface="Calibri" panose="020F0502020204030204" pitchFamily="34" charset="0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>
                <a:latin typeface="Calibri" panose="020F0502020204030204" pitchFamily="34" charset="0"/>
              </a:rPr>
              <a:t>solveHiddenSingle</a:t>
            </a:r>
            <a:endParaRPr lang="de-DE" dirty="0">
              <a:latin typeface="Calibri" panose="020F0502020204030204" pitchFamily="34" charset="0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>
                <a:latin typeface="Calibri" panose="020F0502020204030204" pitchFamily="34" charset="0"/>
              </a:rPr>
              <a:t>backtracking</a:t>
            </a:r>
            <a:endParaRPr lang="de-DE" dirty="0">
              <a:latin typeface="Calibri" panose="020F0502020204030204" pitchFamily="34" charset="0"/>
            </a:endParaRPr>
          </a:p>
          <a:p>
            <a:pPr marL="274320" lvl="1" indent="0">
              <a:buNone/>
            </a:pPr>
            <a:endParaRPr lang="de-DE" dirty="0">
              <a:latin typeface="Calibri" panose="020F0502020204030204" pitchFamily="34" charset="0"/>
            </a:endParaRPr>
          </a:p>
          <a:p>
            <a:r>
              <a:rPr lang="de-DE" dirty="0" err="1">
                <a:latin typeface="Calibri" panose="020F0502020204030204" pitchFamily="34" charset="0"/>
              </a:rPr>
              <a:t>Lösungmethoden</a:t>
            </a:r>
            <a:endParaRPr lang="de-DE" dirty="0">
              <a:latin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</a:rPr>
              <a:t>Benchmarking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7525-3D72-4CE3-8E8F-2175A9CC4F27}" type="datetime1">
              <a:rPr lang="de-DE" smtClean="0"/>
              <a:t>14.06.2018</a:t>
            </a:fld>
            <a:endParaRPr lang="de-DE"/>
          </a:p>
        </p:txBody>
      </p:sp>
      <p:pic>
        <p:nvPicPr>
          <p:cNvPr id="10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141DA9-E62E-4966-A0CC-3F9D3767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23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validNumbers</a:t>
            </a:r>
            <a:r>
              <a:rPr lang="de-DE" dirty="0"/>
              <a:t>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737485" cy="4532489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Gibt alle validen Werte für eine bestimmte Position zurück</a:t>
            </a:r>
          </a:p>
          <a:p>
            <a:r>
              <a:rPr lang="de-DE" dirty="0">
                <a:latin typeface="Calibri" panose="020F0502020204030204" pitchFamily="34" charset="0"/>
              </a:rPr>
              <a:t>Dazu werden für die Position folgende ___ betrachtet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Zeile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Spalte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Block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3A05-9DA0-4259-B127-F7147E415774}" type="datetime1">
              <a:rPr lang="de-DE" smtClean="0"/>
              <a:t>14.06.2018</a:t>
            </a:fld>
            <a:endParaRPr lang="de-DE" dirty="0"/>
          </a:p>
        </p:txBody>
      </p:sp>
      <p:pic>
        <p:nvPicPr>
          <p:cNvPr id="6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D0C089-33D7-462E-BF30-8A3CE938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pic>
        <p:nvPicPr>
          <p:cNvPr id="1028" name="Picture 4" descr="Sudoku Image">
            <a:extLst>
              <a:ext uri="{FF2B5EF4-FFF2-40B4-BE49-F238E27FC236}">
                <a16:creationId xmlns:a16="http://schemas.microsoft.com/office/drawing/2014/main" id="{5C0700DC-D34D-46D7-B380-2226C42A2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63" y="1828800"/>
            <a:ext cx="3985166" cy="377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4213378" cy="1397124"/>
          </a:xfrm>
        </p:spPr>
        <p:txBody>
          <a:bodyPr>
            <a:normAutofit/>
          </a:bodyPr>
          <a:lstStyle/>
          <a:p>
            <a:r>
              <a:rPr lang="de-DE" sz="2800" dirty="0" err="1"/>
              <a:t>solveNakedSingle</a:t>
            </a:r>
            <a:r>
              <a:rPr lang="de-DE" sz="3200" dirty="0"/>
              <a:t>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213378" cy="4532489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Prüft jede Zelle auf valide Werte</a:t>
            </a:r>
          </a:p>
          <a:p>
            <a:r>
              <a:rPr lang="de-DE" dirty="0">
                <a:latin typeface="Calibri" panose="020F0502020204030204" pitchFamily="34" charset="0"/>
              </a:rPr>
              <a:t>Falls es nur einen möglichen Wert gibt, wird dieser eingetragen</a:t>
            </a:r>
          </a:p>
          <a:p>
            <a:endParaRPr lang="de-DE" dirty="0">
              <a:latin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3A05-9DA0-4259-B127-F7147E415774}" type="datetime1">
              <a:rPr lang="de-DE" smtClean="0"/>
              <a:t>14.06.2018</a:t>
            </a:fld>
            <a:endParaRPr lang="de-DE" dirty="0"/>
          </a:p>
        </p:txBody>
      </p:sp>
      <p:pic>
        <p:nvPicPr>
          <p:cNvPr id="6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D0C089-33D7-462E-BF30-8A3CE938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0DAD025-E652-4C5A-82CF-055A9D0145C1}"/>
              </a:ext>
            </a:extLst>
          </p:cNvPr>
          <p:cNvSpPr txBox="1">
            <a:spLocks/>
          </p:cNvSpPr>
          <p:nvPr/>
        </p:nvSpPr>
        <p:spPr>
          <a:xfrm>
            <a:off x="5904833" y="1828799"/>
            <a:ext cx="4213378" cy="453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Calibri" panose="020F0502020204030204" pitchFamily="34" charset="0"/>
              </a:rPr>
              <a:t>Prüft nacheinander in Zeilen, Spalten, Blöcken</a:t>
            </a:r>
          </a:p>
          <a:p>
            <a:r>
              <a:rPr lang="de-DE" dirty="0">
                <a:latin typeface="Calibri" panose="020F0502020204030204" pitchFamily="34" charset="0"/>
              </a:rPr>
              <a:t>Welche Position passt zu jedem einzelnen Wert</a:t>
            </a:r>
          </a:p>
          <a:p>
            <a:r>
              <a:rPr lang="de-DE" dirty="0">
                <a:latin typeface="Calibri" panose="020F0502020204030204" pitchFamily="34" charset="0"/>
              </a:rPr>
              <a:t>Falls es zu einem Wert nur eine Position gibt, wird dieser eingetragen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9049058-5F6A-40D4-B6C6-5B3401160851}"/>
              </a:ext>
            </a:extLst>
          </p:cNvPr>
          <p:cNvSpPr txBox="1">
            <a:spLocks/>
          </p:cNvSpPr>
          <p:nvPr/>
        </p:nvSpPr>
        <p:spPr>
          <a:xfrm>
            <a:off x="5869520" y="294198"/>
            <a:ext cx="4213378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solveHiddenSingle</a:t>
            </a:r>
            <a:r>
              <a:rPr lang="de-DE" sz="2800" dirty="0"/>
              <a:t>()</a:t>
            </a:r>
          </a:p>
        </p:txBody>
      </p:sp>
      <p:pic>
        <p:nvPicPr>
          <p:cNvPr id="2052" name="Picture 4" descr="Sudoku Naked Singles">
            <a:extLst>
              <a:ext uri="{FF2B5EF4-FFF2-40B4-BE49-F238E27FC236}">
                <a16:creationId xmlns:a16="http://schemas.microsoft.com/office/drawing/2014/main" id="{1856FDE4-4DA2-4BFD-A552-58629533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40" y="3300555"/>
            <a:ext cx="3220496" cy="31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34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Backtracking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834129" cy="4532489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Lösung durch Ausprobieren</a:t>
            </a:r>
          </a:p>
          <a:p>
            <a:r>
              <a:rPr lang="de-DE" dirty="0">
                <a:latin typeface="Calibri" panose="020F0502020204030204" pitchFamily="34" charset="0"/>
              </a:rPr>
              <a:t>Lösung garantiert, solange es ein gültiges Sudoku ist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3A05-9DA0-4259-B127-F7147E415774}" type="datetime1">
              <a:rPr lang="de-DE" smtClean="0"/>
              <a:t>14.06.2018</a:t>
            </a:fld>
            <a:endParaRPr lang="de-DE" dirty="0"/>
          </a:p>
        </p:txBody>
      </p:sp>
      <p:pic>
        <p:nvPicPr>
          <p:cNvPr id="6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D0C089-33D7-462E-BF30-8A3CE938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pic>
        <p:nvPicPr>
          <p:cNvPr id="11" name="Inhaltsplatzhalter 9">
            <a:extLst>
              <a:ext uri="{FF2B5EF4-FFF2-40B4-BE49-F238E27FC236}">
                <a16:creationId xmlns:a16="http://schemas.microsoft.com/office/drawing/2014/main" id="{9A2F7245-870F-4AB6-8050-8053FF933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68" y="1828800"/>
            <a:ext cx="3815479" cy="381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3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Lösungsmethode I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3A05-9DA0-4259-B127-F7147E415774}" type="datetime1">
              <a:rPr lang="de-DE" smtClean="0"/>
              <a:t>14.06.2018</a:t>
            </a:fld>
            <a:endParaRPr lang="de-DE" dirty="0"/>
          </a:p>
        </p:txBody>
      </p:sp>
      <p:pic>
        <p:nvPicPr>
          <p:cNvPr id="6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D0C089-33D7-462E-BF30-8A3CE938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182EDA6-A18F-4638-B42C-FA9381429FAF}"/>
              </a:ext>
            </a:extLst>
          </p:cNvPr>
          <p:cNvSpPr txBox="1">
            <a:spLocks/>
          </p:cNvSpPr>
          <p:nvPr/>
        </p:nvSpPr>
        <p:spPr>
          <a:xfrm>
            <a:off x="1414271" y="1981200"/>
            <a:ext cx="4536763" cy="453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8098C3A-8FE3-4777-9FAA-ED4B9E6B628F}"/>
              </a:ext>
            </a:extLst>
          </p:cNvPr>
          <p:cNvSpPr txBox="1">
            <a:spLocks/>
          </p:cNvSpPr>
          <p:nvPr/>
        </p:nvSpPr>
        <p:spPr>
          <a:xfrm>
            <a:off x="1261871" y="1828800"/>
            <a:ext cx="4536763" cy="453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A6EA69ED-D029-4CC2-A955-D5697090D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753165"/>
              </p:ext>
            </p:extLst>
          </p:nvPr>
        </p:nvGraphicFramePr>
        <p:xfrm>
          <a:off x="1414271" y="1700079"/>
          <a:ext cx="7732603" cy="466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18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288622"/>
            <a:ext cx="9692640" cy="1397124"/>
          </a:xfrm>
        </p:spPr>
        <p:txBody>
          <a:bodyPr/>
          <a:lstStyle/>
          <a:p>
            <a:r>
              <a:rPr lang="de-DE" dirty="0"/>
              <a:t>Lösungsmethode II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3A05-9DA0-4259-B127-F7147E415774}" type="datetime1">
              <a:rPr lang="de-DE" smtClean="0"/>
              <a:t>14.06.2018</a:t>
            </a:fld>
            <a:endParaRPr lang="de-DE" dirty="0"/>
          </a:p>
        </p:txBody>
      </p:sp>
      <p:pic>
        <p:nvPicPr>
          <p:cNvPr id="6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D0C089-33D7-462E-BF30-8A3CE938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182EDA6-A18F-4638-B42C-FA9381429FAF}"/>
              </a:ext>
            </a:extLst>
          </p:cNvPr>
          <p:cNvSpPr txBox="1">
            <a:spLocks/>
          </p:cNvSpPr>
          <p:nvPr/>
        </p:nvSpPr>
        <p:spPr>
          <a:xfrm>
            <a:off x="1414271" y="1981200"/>
            <a:ext cx="4536763" cy="453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8098C3A-8FE3-4777-9FAA-ED4B9E6B628F}"/>
              </a:ext>
            </a:extLst>
          </p:cNvPr>
          <p:cNvSpPr txBox="1">
            <a:spLocks/>
          </p:cNvSpPr>
          <p:nvPr/>
        </p:nvSpPr>
        <p:spPr>
          <a:xfrm>
            <a:off x="1261871" y="1828800"/>
            <a:ext cx="4536763" cy="453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A6EA69ED-D029-4CC2-A955-D5697090D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55476"/>
              </p:ext>
            </p:extLst>
          </p:nvPr>
        </p:nvGraphicFramePr>
        <p:xfrm>
          <a:off x="1414271" y="1700079"/>
          <a:ext cx="7732603" cy="466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Form 11">
            <a:extLst>
              <a:ext uri="{FF2B5EF4-FFF2-40B4-BE49-F238E27FC236}">
                <a16:creationId xmlns:a16="http://schemas.microsoft.com/office/drawing/2014/main" id="{2321EA90-D1BB-4A8F-9FA6-0926D8A572FB}"/>
              </a:ext>
            </a:extLst>
          </p:cNvPr>
          <p:cNvSpPr/>
          <p:nvPr/>
        </p:nvSpPr>
        <p:spPr>
          <a:xfrm rot="946177">
            <a:off x="5258549" y="3437956"/>
            <a:ext cx="2269636" cy="2084163"/>
          </a:xfrm>
          <a:prstGeom prst="leftCircularArrow">
            <a:avLst>
              <a:gd name="adj1" fmla="val 2763"/>
              <a:gd name="adj2" fmla="val 336957"/>
              <a:gd name="adj3" fmla="val 2112468"/>
              <a:gd name="adj4" fmla="val 9024489"/>
              <a:gd name="adj5" fmla="val 3224"/>
            </a:avLst>
          </a:prstGeom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8838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211</Words>
  <Application>Microsoft Office PowerPoint</Application>
  <PresentationFormat>Breitbild</PresentationFormat>
  <Paragraphs>58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Symbol</vt:lpstr>
      <vt:lpstr>Wingdings 2</vt:lpstr>
      <vt:lpstr>View</vt:lpstr>
      <vt:lpstr>Algorithmen und Datenstrukturen II: Sudoku solver </vt:lpstr>
      <vt:lpstr>Gliederung</vt:lpstr>
      <vt:lpstr>validNumbers()</vt:lpstr>
      <vt:lpstr>solveNakedSingle()</vt:lpstr>
      <vt:lpstr>Backtracking</vt:lpstr>
      <vt:lpstr>Lösungsmethode I</vt:lpstr>
      <vt:lpstr>Lösungsmethode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 Netzwerkflussproblem</dc:title>
  <dc:creator>Marita Segl</dc:creator>
  <cp:lastModifiedBy>Marita Segl</cp:lastModifiedBy>
  <cp:revision>100</cp:revision>
  <dcterms:created xsi:type="dcterms:W3CDTF">2016-06-05T10:16:42Z</dcterms:created>
  <dcterms:modified xsi:type="dcterms:W3CDTF">2018-06-14T11:38:45Z</dcterms:modified>
</cp:coreProperties>
</file>