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3" r:id="rId11"/>
    <p:sldId id="264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29:53.5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0"/>
      <inkml:brushProperty name="anchorY" value="0"/>
      <inkml:brushProperty name="scaleFactor" value="0.5"/>
    </inkml:brush>
  </inkml:definitions>
  <inkml:trace contextRef="#ctx0" brushRef="#br0">1 1,'0'0,"5"0,3 6,-2 6,0 7,-2 6,-2 3,-1 3,0 1,-1 0,0 1,0-1,-1 0,1 0,0 0,0 0,0-1,0 0,0 1,0-1,0 0,0 0,0-5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6:47.3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29,'6'0,"9"0,7 0,1-6,2-2,3 0,-3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9:03:25.2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0,'0'7,"0"8,0 8,0 8,0 4,0 4,0 1,0 1,0 0,0-1,0 1,0-2,0-12,0-19,0-10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9:03:27.2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1,'6'0,"10"0,8 0,7 0,4 0,4 0,1 0,1 0,0 0,-1 0,7 0,-5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9:03:30.4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1,'7'0,"9"0,8 0,7 0,4 0,3 0,2 0,1 0,0 0,0 0,-1 0,-1 0,1 0,-7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9:09:03.6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316 1,'-6'2,"0"1,0 1,0-1,0 1,0 0,1 0,0 1,0 0,0 0,-7 9,4-5,-10 12,1 1,1 1,-16 28,14-19,-27 32,33-49,1 2,1-1,1 1,0 1,1 0,1 0,0 0,2 1,0 0,1 0,1 0,1 1,0-1,3 39,-1-55,0 1,0-1,1 0,-1 0,1 0,0 0,0 0,0 0,0 0,1 0,-1 0,1-1,-1 1,1 0,0-1,0 1,0-1,1 0,-1 0,0 0,1 0,0 0,-1 0,1-1,4 3,-3-4,-1 1,0-1,0 1,1-1,-1 0,0-1,0 1,1 0,-1-1,0 0,0 0,0 0,0 0,0 0,0-1,0 1,0-1,-1 0,1 0,0 0,-1 0,0 0,1 0,3-6,3-3,0-1,-1 0,0 0,-1-1,11-26,-16 34,0 1,-1-1,1-1,-1 1,0 0,0 0,0 0,-1 0,0-1,0 1,0 0,0 0,-1-1,0 1,0 0,-1 0,1 0,-1 0,-4-7,-10-7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9:09:07.9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1,'0'6,"0"10,0 8,0 7,0 4,0 4,0 1,0 1,0-1,0 1,0-1,0 0,0-1,0 0,0 0,0 0,0 0,0-6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9:09:11.4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155 0,'0'11,"-1"-1,0 0,0 0,-1 1,-1-1,0-1,0 1,-1 0,0-1,0 1,-1-1,-8 11,-4 2,-2 0,0-2,-26 23,44-43,0 0,1 1,-1-1,0 1,1-1,-1 1,1-1,-1 1,1 0,-1-1,1 1,-1 0,1-1,0 1,-1 0,1-1,0 1,-1 0,1 0,0 0,0-1,0 1,0 0,0 0,0 0,0-1,0 1,0 0,0 0,0-1,0 1,1 0,-1 1,24 15,-4-4,27 33,-32-31,1 0,31 23,-42-34,0-1,0 1,-1 0,1 1,-1-1,0 1,-1-1,1 1,-1 0,0 1,0-1,0 1,-1-1,0 1,0 0,0 0,1 7,1 17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9:09:25.7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0 479,'86'1,"99"-3,-181 1,0 1,0-1,0 0,0 0,0 0,0 0,0 0,-1-1,1 0,0 0,-1 0,6-5,-8 6,0 0,0 0,0 0,0-1,-1 1,1 0,-1 0,1-1,-1 1,1-1,-1 1,0 0,1-1,-1 1,0-1,0 1,0 0,0-1,0 1,-1-1,1 1,0 0,-1-1,1 1,-1 0,1-1,-1 1,0 0,1 0,-1-1,0 1,0 0,0 0,0 0,0 0,0 0,0 0,-2-1,-86-88,46 46,37 39,0-1,0 1,0-1,1 0,0-1,0 1,0-1,1 0,0 0,0 0,1-1,0 1,0-1,-2-11,4 14,0 0,0 0,1-1,0 1,0 0,0 0,0-1,1 1,0 0,0 0,1 0,-1 0,1 0,0 0,0 0,1 1,-1-1,1 1,0-1,0 1,7-7,-3 6,0 0,0 1,0 0,0 0,0 0,1 1,0 0,0 0,0 1,0 0,0 1,0 0,11-1,7 0,-1 1,0 2,0 0,44 8,-57-6,0 1,-1 0,1 0,-1 1,0 1,-1-1,1 2,-1 0,-1 0,1 0,16 18,-16-14,8 7,-2 1,0 0,22 35,-34-47,0 1,-1-1,0 1,0 0,-1 0,0 0,0 0,-1 0,0 0,-1 0,1 0,-2 0,1 1,-1-1,-2 10,1-8,0 0,-1 0,1-1,-2 1,0-1,0 0,0 0,-1 0,0 0,-1-1,0 0,-1 0,1-1,-1 0,-16 13,19-17,1-1,-1 1,1 0,-1 0,1 1,0-1,-2 5,5-8,-1 0,1 0,0 1,0-1,0 0,0 0,-1 1,1-1,0 0,0 0,0 1,0-1,0 0,0 0,0 1,0-1,0 0,0 1,0-1,0 0,0 0,0 1,0-1,0 0,0 0,0 1,0-1,0 0,1 0,-1 1,0-1,0 0,0 0,0 1,1-1,-1 0,0 0,0 0,1 1,22-3,20-8,-1 3,1 1,0 2,0 2,76 6,-87 2,-6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6:50.8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1,'0'6,"0"9,0 7,0 7,0 5,0 2,0 2,0 0,6-6,2-2,0-6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6:53.2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1,'7'0,"7"0,9 0,6 0,4 0,3 0,-4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6:56.8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23,'6'0,"8"0,8 0,7 0,5 0,-4-6,-1-2,-5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6:59.3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7:01.6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0,'0'7,"0"7,0 9,0 6,0 11,6 4,3 2,-1-1,-2-2,-1-9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7:06.6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1,'6'0,"9"0,1 6,5 3,5-1,4-2,3-1,-4-2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7:09.5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1,'6'0,"9"0,7 0,7 0,4 0,4 0,-5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7:12.5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1,'7'0,"7"0,9 0,6 0,5 0,2 0,2 0,0 0,1 0,-1 0,-7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7:14.75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1,'0'6,"0"8,0 9,0 6,0 4,0 3,0 2,7-6,1-8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29:54.5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301.98657"/>
      <inkml:brushProperty name="anchorY" value="-1861.00806"/>
      <inkml:brushProperty name="scaleFactor" value="0.5"/>
    </inkml:brush>
  </inkml:definitions>
  <inkml:trace contextRef="#ctx0" brushRef="#br0">1 0,'0'0,"5"0,9 0,5 0,5 0,5 0,1 0,3 0,-1 0,1 0,5 0,7 0,0 0,-2 0,-2 0,-3 0,-10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7:17.56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0,'6'0,"9"0,7 0,7 0,5 0,2 0,2 0,-6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7:19.35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05.7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1328,'702'0,"-673"2,0 2,1 0,-1 2,44 15,-41-11,0-1,0-2,48 5,334-11,-200-3,-163-2,0-2,0-2,74-22,-109 26,-5 2,0-1,0-1,0 0,-1 0,0-1,1 0,-2-1,1 0,-1-1,17-15,-20 15,0 0,0-1,-1 0,-1 0,1 0,-1 0,0-1,-1 1,0-1,-1 0,0 0,0 0,1-19,-2-240,-4 125,2 128,0 0,-1 0,0 0,-1 0,-1 0,-11-26,-3 2,-24-40,-3-3,32 61,-1 0,-1 1,-1 1,-1 1,0 0,-29-22,16 13,8 6,-2 1,-1 0,0 2,-1 1,-1 1,0 1,-1 2,-1 0,-50-13,72 24,-38-9,0 1,0 3,-63-3,67 9,0 1,-1 3,1 1,0 2,1 2,0 1,-65 26,68-22,-48 12,54-17,-1 2,-48 21,-168 84,230-106,0 1,1 0,1 1,0 0,-18 17,-69 76,69-69,25-25,1 0,0 1,0 0,1 0,1 1,0-1,0 2,2-1,-1 0,1 1,1 0,-3 20,3-1,2-1,0 1,3-1,5 36,-7-61,0-1,1 1,0-1,0 0,1 1,0-1,0 0,0 0,0 0,1 0,0 0,0 0,0-1,0 0,1 1,-1-1,1 0,7 5,10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08.1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0 291,'65'-1,"-32"-1,0 2,-1 1,1 2,52 10,-64-8,-13-3,0 0,-1 0,1 0,-1 1,0 0,1 0,-1 1,0-1,10 10,-16-13,-1 1,0-1,1 0,-1 1,1-1,-1 1,1-1,-1 0,1 1,-1-1,1 0,-1 0,1 0,0 1,-1-1,1 0,-1 0,1 0,0 0,-1 0,1 0,0 0,-1 0,1 0,-1 0,1 0,0 0,-1-1,1 1,-1 0,1 0,-1-1,1 1,-1 0,1-1,-1 1,1 0,-1-1,1 0,14-32,-1-47,-14 77,7-195,-7 165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12.6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68,'6'0,"9"0,7 0,7 0,-2-6,1-3,2 1,2 1,-4-3,-1-1,1 1,-3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15.2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1,'0'6,"0"9,0 8,0 6,0 4,0 4,6-6,3-1,-1 1,-2 0,-1-4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17.7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1,'6'0,"9"0,8 0,6 0,4 0,4 0,-6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19.7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0,'0'7,"0"7,0 9,0 6,0 5,0 2,0 2,0 0,0 1,0-7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21.6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1,'7'0,"8"0,7 0,7 0,5 0,2 0,2 0,0 0,1 0,-13 0,-12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24.9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0,'6'0,"9"0,7 0,7 0,4 0,3 0,2 0,1 0,-1 0,-6 6,-15 2,-10 7,-13-1,-6-1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29:57.2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069.92407"/>
      <inkml:brushProperty name="anchorY" value="-3131.00806"/>
      <inkml:brushProperty name="scaleFactor" value="0.5"/>
    </inkml:brush>
  </inkml:definitions>
  <inkml:trace contextRef="#ctx0" brushRef="#br0">0 1,'0'0,"6"0,7 0,7 0,10 0,5 0,2 0,0 0,0 0,-2 0,-2 0,0 0,-1 0,0 0,-1 0,0 0,-6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28.9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0 139,'0'-6,"0"-9,0-7,0-7,0-5,0 10,0 16,0 14,0 14,0 9,0 6,0 3,0 1,0 1,0 0,0-7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30.9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1,'6'0,"8"0,9 0,6 0,4 0,4 0,0 0,2 0,-1 0,1 0,-2 0,-5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8:33.2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1,'6'0,"9"0,7 0,7 0,5 0,2 0,-4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06.26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10.6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0 668,'2'-6,"1"0,-1 1,1-1,0 1,0-1,0 1,1 0,0 0,0 1,0-1,6-4,12-16,20-46,-31 51,0 0,1 1,29-33,55-58,-72 78,1 2,1 1,2 1,1 2,1 1,51-33,-66 49,1 1,0 1,1 0,0 1,0 1,0 1,0 0,1 2,0 0,34 0,342 5,-378-2,0 0,-1 1,1 1,0 0,-1 1,23 9,84 45,-119-56,85 39,-62-31,-1 1,0 2,-1 0,31 24,4 7,-42-33,0 1,-1 0,-1 2,0-1,-1 2,0 0,21 31,44 103,-71-131,-1 1,-1 0,-1 1,-1-1,0 1,1 27,-4-31,0-1,-2 1,1-1,-2 1,0-1,-1 0,-1 0,0 0,-1 0,0 0,-1-1,-1 0,0 0,-1-1,-1 0,0 0,0-1,-1 0,-1-1,0 0,-1-1,0 0,-17 11,-136 99,-20 13,122-92,24-15,0-1,-49 20,-8 2,72-33,0-1,-1-2,-1 0,1-2,-2 0,1-2,-1-1,-29 2,27-5,-1-2,1-1,-1-2,1-1,-1-1,1-1,0-2,1-1,-49-20,57 17,1-1,0-2,1 1,0-2,1-1,-21-24,-43-38,76 74,0-1,0 0,1 0,0 0,0 0,0-1,1 0,-1 0,2 0,-1 0,0 0,1 0,0-1,1 1,-2-14,0-9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13.7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0 245,'2'-10,"1"1,-1 0,1 0,1 0,0 0,0 0,0 1,12-16,3-7,-4 1,-6 10,1 2,14-21,-23 38,-1 0,1 0,0 1,-1-1,1 0,0 1,-1-1,1 0,0 1,0-1,0 1,0 0,0-1,-1 1,1-1,0 1,0 0,0 0,0 0,0 0,0 0,0 0,0 0,0 0,0 0,0 0,0 0,0 0,0 1,0-1,0 0,-1 1,1-1,0 1,0-1,1 2,33 30,-8-7,-14-19,-1 1,0 1,0 0,-1 0,0 1,0 1,-1 0,11 14,-7-4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33.3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0,'0'0,"0"7,0 8,0 9,0 7,0 4,0 4,0 1,0 1,0 0,0-1,7-6,1-3,0 0,-1-5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35.6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0,'7'0,"9"0,8 0,7 0,4 0,10 0,4 0,0 0,-1 0,-9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38.9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1,'7'0,"8"0,9 0,7 0,5 0,2 0,2 0,-5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42.1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0,'0'7,"0"8,0 9,0 7,0 4,0 4,0 1,0 1,0 0,0-1,0-6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30:18.3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806.98145"/>
      <inkml:brushProperty name="anchorY" value="-4401.0083"/>
      <inkml:brushProperty name="scaleFactor" value="0.5"/>
    </inkml:brush>
  </inkml:definitions>
  <inkml:trace contextRef="#ctx0" brushRef="#br0">1 128,'0'0,"5"0,9 0,5 25,5 14,-2 5,2 3,-5 4,-4-3,1-9,2-11,4-9,-3-16,2-11,-3-11,7-6,-3-12,2-8,2-8,1 7,2-3,-5-2,0 10,-5 3,-5 4,-5 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45.2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48.7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65,'7'0,"9"0,7 0,8 0,-2-6,1-3,1 1,3 1,2 2,-5-5,-1 0,1 1,-5 8,-7 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3:52.0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1,'6'0,"10"0,8 0,6 0,6 0,3 0,1 0,1 0,-1 0,1 0,-1 0,-7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4:07.1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4:08.0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6:34.4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0 108,'29'-12,"-7"2,-13 7,0 0,0-1,0 0,0-1,0 0,-1 0,0 0,0-1,-1-1,0 1,0-1,0-1,7-10,-18 22,-1 0,0 0,1 0,0 1,0 0,0 0,-5 8,4-1,1 0,0 0,1 1,1 0,-1-1,2 1,0 0,1 0,0 0,1 0,2 15,5 15,28 81,-23-83,-5-16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6:40.3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152 180,'0'-19,"1"2,-1 1,-1-1,0 1,-7-32,7 46,1-1,-1 1,0 0,1-1,-1 1,-1 0,1 0,0 0,0 0,-1 0,1 0,-1 0,1 0,-1 0,0 1,0-1,0 1,0 0,0-1,0 1,0 0,0 0,-1 0,1 0,0 1,-1-1,1 1,0-1,-1 1,1 0,-1 0,1 0,0 0,-1 0,1 0,-1 1,1-1,0 1,-1 0,1 0,-3 1,1 0,0 0,1 0,-1 0,1 1,0-1,0 1,0 0,0 0,0 0,0 0,1 0,-1 1,1-1,0 1,0-1,1 1,-1 0,1 0,-1 0,1 0,1 0,-2 6,-1 13,1-1,2 43,1-47,-2 13,1-17,0 0,0 0,1 0,1 0,4 16,-5-27,0 0,0 1,1-1,-1 0,1 0,0 0,0 0,0 0,0 0,0 0,1-1,0 1,-1-1,1 0,0 0,0 0,0 0,0 0,0-1,1 1,-1-1,0 0,1 0,-1 0,4 0,3 1,0 0,1-1,-1 0,0-1,0 0,0-1,0 0,0 0,0-1,0 0,12-5,-17 4,1 0,-1 0,0 0,0-1,0 0,0 0,-1 0,1 0,-1-1,0 0,0 0,-1 0,0 0,0 0,0-1,0 1,-1-1,0 0,2-10,0 1,0-1,-1 1,-1-1,-1 0,0 0,-1 0,-3-21,2 30,0 0,-1-1,0 1,0 0,0 1,-1-1,0 0,-1 1,0-1,0 1,0 0,0 0,-1 1,0-1,0 1,-1 0,-11-7,-6-2,2 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6:41.5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6:44.5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71 0,'0'6,"0"9,-6 1,-9-1,-7-4,5-4,7-3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6:48.6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0,'9'1,"0"-1,-1 1,1 1,0-1,-1 2,1-1,-1 1,1 0,-1 1,0 0,-1 0,1 1,-1 0,0 0,0 1,0 0,8 9,-11-10,-1-1,0 0,0 1,0 0,0-1,-1 1,0 0,0 1,0-1,-1 0,0 0,0 1,0-1,0 1,-1-1,0 0,0 1,-1-1,1 1,-1-1,0 1,-1-1,1 0,-1 0,0 0,-1 0,1 0,-1 0,-3 4,1-2,0 0,0-1,-1 0,0 0,-11 9,16-14,-1 1,1-1,0 0,0 0,-1 0,1-1,-1 1,1 0,-1 0,1-1,-1 1,1-1,-1 1,1-1,-1 0,0 0,1 0,-1 0,0 0,1 0,-1 0,1 0,-1 0,0-1,1 1,-1-1,1 1,-1-1,1 0,-1 0,1 1,0-1,-1 0,1 0,-2-2,2 1,0 1,0 0,0-1,0 1,1-1,-1 1,1-1,-1 1,1-1,0 1,-1-1,1 0,0 1,0-1,0 0,0 1,0-1,1 1,-1-1,0 1,1-1,-1 0,1 1,-1-1,1 1,0 0,0-1,0 1,0 0,0-1,0 1,0 0,0 0,0 0,0 0,1 0,-1 0,1 0,1-1,3-2,0 0,0 1,0 0,0 0,1 0,-1 1,14-3,-16 4,0 0,0 0,0 1,0-1,0 1,0 0,0 1,0-1,0 1,0-1,0 1,0 0,0 1,0-1,0 1,-1 0,1 0,-1 0,1 0,-1 0,0 1,0 0,0-1,0 1,0 0,-1 1,1-1,-1 0,0 1,0-1,0 1,0 0,-1-1,0 1,0 0,1 4,0 3,-1-1,0 1,0-1,-1 1,-1-1,0 0,0 1,-1-1,0 0,-1 0,0 0,-1 0,-5 10,4-10,-1-1,0 0,-1 0,0-1,0 0,-1 0,0-1,-1 0,1 0,-1-1,-1 0,1 0,-1-1,0-1,0 1,0-2,-22 6,7-3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30:20.47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75.57129"/>
      <inkml:brushProperty name="anchorY" value="-5542.70361"/>
      <inkml:brushProperty name="scaleFactor" value="0.5"/>
    </inkml:brush>
  </inkml:definitions>
  <inkml:trace contextRef="#ctx0" brushRef="#br0">7 1,'0'0,"-5"0,4 0,19 0,16 0,6 0,2 0,1 0,-3 0,-3 0,-2 0,-1 0,-2 0,0 0,-8 6,-12 7,-13 6,-11-1,-16 4,-6-4,-4 2,-1-4,2-4,13 3,26-16,-2 2,0-1,-1 0,1 0,0 1,0-1,0 0,-1 0,1 1,0-1,0 0,0 0,0 1,0-1,0 0,-1 1,1-1,0 0,0 0,0 1,0-1,0 0,0 1,0-1,0 0,1 1,-1-1,0 0,0 0,0 1,0-1,0 0,0 1,1-1,-1 0,0 0,0 1,0-1,0 0,1 0,-1 0,0 1,0-1,1 0,23 9,12 3,6-2,1-2,-1-2,-3-3,-8 6,-9 4,-9 7,-12 4,-17 4,-9-4,-13-5,-4-6,-7-5,1-4,-3-2,3-2,-3-1,5 0,8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06:53.4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1 263,'57'3,"-39"-2,0 0,0 0,0-2,0 0,0-1,28-7,-44 8,0 1,0-1,0 0,0 0,0 0,0 0,0 0,0-1,-1 1,1 0,0-1,-1 0,1 1,-1-1,0 0,0 1,1-1,-1 0,0 0,0 0,-1 0,1 0,0 0,-1 0,1 0,-1-1,0 1,0 0,0 0,0 0,0-3,-2-7,-1 1,0-1,0 1,-1 0,-6-11,6 15,1 0,0 0,1 0,-1 0,1 0,1-1,-1 1,0-15,3 20,0 0,0-1,0 1,0 0,0 0,1 0,-1 0,0 0,1 0,0 1,0-1,-1 0,1 1,0-1,0 1,0 0,0-1,1 1,-1 0,0 0,0 1,1-1,-1 0,1 1,-1 0,4-1,6-1,0 1,0 0,23 3,-32-2,1 0,0 1,-1 0,1-1,-1 2,1-1,-1 0,1 1,-1-1,0 1,0 0,0 0,0 0,0 1,0-1,0 1,-1-1,3 4,-1 0,-1 0,0 0,0 0,0 0,-1 0,0 1,0-1,0 1,0 8,0 10,-1 1,-1-1,-1 1,-5 28,3-37,2-13,0 0,1-1,-1 1,1 1,0-1,0 0,0 0,0 0,2 4,-1-7,0 1,-1-1,2 1,-1-1,0 0,0 0,0 1,0-1,1 0,-1 0,1 0,-1 0,1 0,-1-1,1 1,-1 0,1-1,0 1,-1-1,1 1,0-1,0 0,-1 0,1 0,3 0,120-2,-72-1,-20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12.0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0 188,'9'0,"0"-2,0 1,0-1,0 0,13-6,25-6,-35 11,0 0,0-1,-1-1,1 0,-1 0,0-1,-1-1,18-13,25-15,-33 26,1 1,-1 1,1 1,1 1,36-5,-28 5,49-5,1 4,138 8,-76 1,-128-2,0 0,-1 1,1 0,-1 1,0 1,0 0,0 1,-1 1,13 6,16 12,47 35,-70-46,19 18,-2 1,-1 2,-1 1,-2 2,51 80,-75-106,-1 0,0 0,-1 1,0 0,-1 0,-1 0,0 0,0 0,-1 1,-1-1,0 1,0-1,-2 1,1-1,-2 1,0-1,0 1,-1-1,0 0,-1 0,-1 0,0-1,-7 12,3-6,-1 2,0 0,-1-1,-1-1,0 0,-20 20,3-7,25-25,0 0,0 0,-1-1,0 1,0-1,0 0,0 0,-1-1,0 1,1-1,-12 4,-40 9,-78 12,95-21,-58 20,63-16,-1-1,-45 5,-37-7,-136-9,85-2,160 3,-1-1,1 0,-1 0,1-1,-1 0,1-1,0 0,0 0,0-1,1 0,-1 0,1-1,0 0,0-1,0 0,1 0,0-1,0 1,1-2,0 1,0-1,1 0,0 0,0 0,1-1,0 1,0-1,1 0,0 0,-2-15,1-6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24.2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6 270,'-2'-70,"0"45,1-1,1 1,1-1,10-50,-11 75,0 0,0 0,0 0,1 0,-1 0,0 0,1 0,-1 0,0 1,1-1,0 0,-1 0,1 0,-1 0,1 1,0-1,-1 0,1 1,0-1,0 1,0-1,0 1,-1-1,1 1,0-1,0 1,0 0,0-1,0 1,0 0,0 0,0 0,0 0,0 0,0 0,0 0,0 0,0 0,0 0,0 1,0-1,0 0,0 1,0-1,0 1,0-1,-1 1,1-1,0 1,0 0,0-1,-1 1,1 0,1 1,7 7,1 0,-1 0,11 16,-10-13,-6-8,1 1,0-1,-1 0,2 0,-1-1,0 0,1 0,-1 0,1-1,0 1,0-1,8 1,4 0,1-1,32 0,-33-2,0 1,34 6,-27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38.4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0,'0'7,"6"1,3 6,-2 8,0 5,-3 4,-1 4,-1 2,-2 1,0 1,0-1,6-7,2-8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42.2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1,'6'0,"9"0,8 0,6 0,4 0,4 0,1 0,0 0,0 0,1 0,-8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44.5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0,'6'0,"8"0,9 0,6 0,4 0,3 0,2 0,-6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47.1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0,'0'7,"0"7,0 15,0 8,0 5,0 0,0 1,0-2,0-1,0-1,0-1,0-7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49.16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0,'6'0,"8"0,9 0,6 0,4 0,4 0,-6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51.3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1,'6'0,"9"0,7 0,7 0,5 0,2 0,-5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55.8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1,'0'6,"0"9,0 7,0 7,6 5,3 2,5 2,1 1,-3-1,-3 0,-2 0,-4-7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6:33.5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0 336,'6'0,"0"-1,0 1,-1-1,1-1,0 1,-1-1,0 0,1 0,-1 0,0-1,5-3,50-42,-48 37,0 1,0 0,25-14,22-3,78-23,-56 22,-27 11,105-18,-89 25,38-8,-68 9,1 2,77-3,88 12,-80 1,-103-2,0 0,0 2,-1 1,1 0,-1 2,0 1,-1 0,0 2,0 0,-1 1,0 1,26 20,-32-21,0 1,-1 1,-1 0,0 1,-1 0,0 1,-1 0,0 0,-1 1,-1 1,0-1,-1 1,-1 1,-1-1,0 1,4 30,-3 34,-6 104,-2-88,1-76,0 1,-1-1,-1 1,-1-1,-7 21,9-33,-1-1,0 0,-1 0,0 0,-1 0,1-1,-1 0,0 0,-1 0,0-1,0 1,-1-1,1-1,-1 1,-9 4,-46 22,-1-3,-75 24,81-34,-2-3,-80 11,53-13,30-5,-96 4,-253-15,383 2,1-2,-42-7,55 7,0 0,0 0,0-1,1 1,0-2,-1 1,1-1,0 0,0 0,-11-11,4-3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1:57.7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40,'6'0,"9"0,7 0,1-6,2-3,4 1,2 2,3 1,1 2,2 1,-6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12:00.2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0,'6'0,"8"0,9 0,6 0,4 0,4 0,-6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6:37.8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894.05469"/>
      <inkml:brushProperty name="anchorY" value="-7191.42578"/>
      <inkml:brushProperty name="scaleFactor" value="0.5"/>
    </inkml:brush>
  </inkml:definitions>
  <inkml:trace contextRef="#ctx0" brushRef="#br0">63 108,'0'0,"0"-3,0-2,3-1,2-1,3-2,2-2,2-1,1 2,1 2,-1 3,1 2,0-4,-1 1,1 0,-1 2,1 2,-1 0,0 1,0 1,0 0,3 0,0 1,0-1,2 0,0 0,-1 0,-1 0,-1 0,2 0,-1 0,3 0,-1 0,-1 0,0 3,-2-1,-1 1,0-1,-1 0,1-1,-1-1,-1 1,2 4,-1 0,0 1,0-2,0-1,-2 2,-1-1,1-1,0-1,1 0,0 4,0-1,4 1,0-2,-3 2,0-2,-1 0,0-1,1 1,-1 2,1 0,0 1,3 0,2 1,1 1,-1-2,-3 2,-2-2,-1 1,0-2,0 2,0 1,-2 0,0 0,0 0,1 2,0 0,2 0,-3 2,0 0,1 3,0 0,-2 0,-2 0,0-2,1 3,2 0,-2-1,-2 0,-1-2,-3 3,2 0,0-1,1-1,0 0,-1-1,-1 0,-2 2,0-1,0 1,-1 0,0-2,0 1,0-2,-1 1,1-1,0 0,0 0,0 3,0 0,0 0,0-1,0 0,0-1,0 0,0-1,0 1,0-1,0 0,0 0,0 0,0 0,0 1,0-1,-2-3,-1 1,0-1,1 1,-2-2,0 1,1 0,0 1,-1-3,0 2,-4 0,0 1,-2 1,-3-3,-1 4,-2-2,1-3,0 1,1-3,0-1,0 3,-10 2,-3-1,3 0,0-1,2-2,0 1,2 1,2-2,2-1,1-1,1-2,-2-1,0 3,-2-2,0 1,-2-1,1 2,1-1,2 0,0 0,-1-2,1 3,-3-1,1 0,-2-1,1 0,1-1,2-1,0 0,2 0,0 0,1 0,0 0,0 0,-3 0,1 0,-1 0,1 0,0-3,1 0,0 0,0 1,1 0,0 1,-3 1,0-3,0 0,1 1,-5-3,0 1,1 0,1-1,2 0,-2 1,1-1,-2 1,1-3,0 2,0-2,2-1,5-2,3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6:39.2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61.64258"/>
      <inkml:brushProperty name="anchorY" value="-6955.67139"/>
      <inkml:brushProperty name="scaleFactor" value="0.5"/>
    </inkml:brush>
  </inkml:definitions>
  <inkml:trace contextRef="#ctx0" brushRef="#br0">355 1,'0'0,"-2"0,-4 0,-2 0,-5 0,-1 0,-5 2,-7 1,-3 0,-1-1,-1 0,1-1,4-1,-3 3,5 0,2 0,3-1,5 2,4 2,7 3,14 6,4 0,4 1,3-1,-1-1,2 1,-2 1,-2-2,-1-1,-3-1,-3 1,-1-3,-1 0,1-3,0-1,-2 0,1-2,-2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3.8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868.66943"/>
      <inkml:brushProperty name="anchorY" value="-8599.27148"/>
      <inkml:brushProperty name="scaleFactor" value="0.5"/>
    </inkml:brush>
  </inkml:definitions>
  <inkml:trace contextRef="#ctx0" brushRef="#br0">1 1,'0'0,"4"0,8 0,9 0,3 0,5 0,-2 0,-4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6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279.27051"/>
      <inkml:brushProperty name="anchorY" value="-9869.27148"/>
      <inkml:brushProperty name="scaleFactor" value="0.5"/>
    </inkml:brush>
  </inkml:definitions>
  <inkml:trace contextRef="#ctx0" brushRef="#br0">0 0,'0'0,"0"2,0 4,0 5,0 2,0 4,0 1,0 0,0-1,0-1,0-1,0-1,0 0,0-1,0 0,0-2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7.5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549.27051"/>
      <inkml:brushProperty name="anchorY" value="-11336.66797"/>
      <inkml:brushProperty name="scaleFactor" value="0.5"/>
    </inkml:brush>
  </inkml:definitions>
  <inkml:trace contextRef="#ctx0" brushRef="#br0">1 14,'0'0,"2"0,4 0,2 0,2 0,2 0,1-2,1-1,-1 0,1 1,0 0,-1 1,1 1,-1 0,0 0,1 0,-1 0,0 0,0 0,1 0,-1 0,0 0,0 0,0 0,1 0,-1 0,0 0,0 0,0 0,-2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9.41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74.75"/>
      <inkml:brushProperty name="anchorY" value="-12593.66895"/>
      <inkml:brushProperty name="scaleFactor" value="0.5"/>
    </inkml:brush>
  </inkml:definitions>
  <inkml:trace contextRef="#ctx0" brushRef="#br0">0 0,'0'0,"2"0,4 0,2 0,2 0,2 0,1 0,1 0,-1 0,4 0,-1 0,0 0,0 0,-1 0,-3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0.5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202.18359"/>
      <inkml:brushProperty name="anchorY" value="-5933.86768"/>
      <inkml:brushProperty name="scaleFactor" value="0.5"/>
    </inkml:brush>
  </inkml:definitions>
  <inkml:trace contextRef="#ctx0" brushRef="#br0">0 0,'0'0,"0"2,3 4,-1 2,1 2,-1 2,2 4,3 3,-1 0,-1 0,-1-4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1.90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07.93701"/>
      <inkml:brushProperty name="anchorY" value="-7329.27197"/>
      <inkml:brushProperty name="scaleFactor" value="0.5"/>
    </inkml:brush>
  </inkml:definitions>
  <inkml:trace contextRef="#ctx0" brushRef="#br0">0 0,'0'0,"2"0,7 0,2 0,4 0,2 0,3 0,-3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6:36.1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3 220,'-2'-42,"1"-43,2 80,-1 0,1 0,0 0,0 0,0 0,1 0,-1 0,1 1,0-1,1 1,-1-1,7-7,-7 10,1 0,-1 0,1 0,0 0,0 0,0 0,0 1,0 0,0-1,1 1,-1 0,0 1,1-1,-1 0,0 1,1 0,-1 0,1 0,-1 0,0 1,1-1,-1 1,0 0,1 0,-1 0,0 0,5 3,10 5,0 1,-1 0,26 21,-16-11,-22-16,3 0,0 1,0 1,-1 0,0 0,0 0,0 1,-1 0,10 14,-6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14.5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3614.43555"/>
      <inkml:brushProperty name="anchorY" value="-13863.66992"/>
      <inkml:brushProperty name="scaleFactor" value="0.5"/>
    </inkml:brush>
  </inkml:definitions>
  <inkml:trace contextRef="#ctx0" brushRef="#br0">0 1,'0'0,"0"2,0 6,0 6,0 1,3 2,-1 2,1 0,-1-1,0-1,-1-1,-1-2,1 0,-1 0,2-1,3 0,1-3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15.5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911.06738"/>
      <inkml:brushProperty name="anchorY" value="-15357.07324"/>
      <inkml:brushProperty name="scaleFactor" value="0.5"/>
    </inkml:brush>
  </inkml:definitions>
  <inkml:trace contextRef="#ctx0" brushRef="#br0">1 0,'0'0,"4"0,5 0,7 3,2 0,1-1,-1 1,-1-2,2 0,-1 0,-1-1,-2 0,0 3,-3-1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2:49.7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6378.11426"/>
      <inkml:brushProperty name="anchorY" value="-16646.19922"/>
      <inkml:brushProperty name="scaleFactor" value="0.5"/>
    </inkml:brush>
  </inkml:definitions>
  <inkml:trace contextRef="#ctx0" brushRef="#br0">157 27,'0'0,"4"0,8 0,4 0,5 0,3 0,1 0,2-5,1 0,-1-1,6 2,0 1,4 1,0 1,-2 0,-2 1,-2 0,-2 1,-2-1,0 0,-1 0,1 0,-1 0,0 0,-5 5,0 6,0 5,0 10,-3 3,-4 3,0-1,2 0,-2-1,-3-2,1-5,-2-2,-2 0,-3 1,3-4,-1 0,-1 2,-1 1,3-3,-1 1,-1 2,-1 0,3-3,-1 2,0 0,-3 2,-1 1,-1 2,-1 1,-1 0,0 0,0 1,5 5,0 0,0 0,-1 0,-1-3,-1 5,-1-1,0 5,-1-2,0 4,0-1,-1 2,1-2,0-3,0-3,0-3,0 4,-11-1,0-1,0-2,-3-1,-3-1,-3 0,-3-2,-2 0,0-5,-7 0,-1-5,1-5,0-4,2-4,1 4,2-1,-1-2,2 0,-1-2,1 0,0-2,0 0,0 0,-1 0,1 0,0 0,-6-1,0 1,0 0,1 0,1 0,2 0,0 0,1 0,1-5,0 0,-1-11,1 0,5-3,0 3,5-2,0 3,3-1,4-2,3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2:51.46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951.27734"/>
      <inkml:brushProperty name="anchorY" value="-16830.66797"/>
      <inkml:brushProperty name="scaleFactor" value="0.5"/>
    </inkml:brush>
  </inkml:definitions>
  <inkml:trace contextRef="#ctx0" brushRef="#br0">179 0,'0'0,"-9"0,-9 0,-9 0,-3 0,-8 0,6 5,11 1,22-5,-2 0,1-1,0 0,-1 1,1-1,0 1,-1-1,1 1,0-1,0 1,0-1,-1 1,1-1,0 1,0-1,0 1,0-1,0 1,0-1,0 1,0-1,0 1,0 0,0-1,0 1,0-1,1 2,9 18,10 0,6 2,3 0,-4 2,0-4,-7 0,1-4,0 1,-3 1,1 2,1 2,3-3,-3-5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06.0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6325.00684"/>
      <inkml:brushProperty name="anchorY" value="-18401.67188"/>
      <inkml:brushProperty name="scaleFactor" value="0.5"/>
    </inkml:brush>
  </inkml:definitions>
  <inkml:trace contextRef="#ctx0" brushRef="#br0">1 0,'0'0,"0"5,0 6,0 11,5 4,0 3,1 1,-2 1,-1-2,5 5,-2 5,5-1,-1-7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07.2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7653.64063"/>
      <inkml:brushProperty name="anchorY" value="-19996.3418"/>
      <inkml:brushProperty name="scaleFactor" value="0.5"/>
    </inkml:brush>
  </inkml:definitions>
  <inkml:trace contextRef="#ctx0" brushRef="#br0">1 28,'0'0,"0"-4,5-3,6 2,5 0,10 2,4 1,1 1,0 0,0 1,-2 0,0 0,-1 1,-7-1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08.5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212.14258"/>
      <inkml:brushProperty name="anchorY" value="-21239.07227"/>
      <inkml:brushProperty name="scaleFactor" value="0.5"/>
    </inkml:brush>
  </inkml:definitions>
  <inkml:trace contextRef="#ctx0" brushRef="#br0">1 0,'0'0,"4"0,8 0,4 0,10 0,3 0,8 0,0 0,-6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18.0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574.80273"/>
      <inkml:brushProperty name="anchorY" value="-25363.16797"/>
      <inkml:brushProperty name="scaleFactor" value="0.5"/>
    </inkml:brush>
  </inkml:definitions>
  <inkml:trace contextRef="#ctx0" brushRef="#br0">1 0,'0'0,"4"0,8 0,4 0,5 0,2 0,3 0,1 0,1 0,-1 0,1 0,-1 0,0 0,0 0,-6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58.1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5158.96484"/>
      <inkml:brushProperty name="anchorY" value="-26633.16797"/>
      <inkml:brushProperty name="scaleFactor" value="0.5"/>
    </inkml:brush>
  </inkml:definitions>
  <inkml:trace contextRef="#ctx0" brushRef="#br0">1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59.7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428.96484"/>
      <inkml:brushProperty name="anchorY" value="-27903.16797"/>
      <inkml:brushProperty name="scaleFactor" value="0.5"/>
    </inkml:brush>
  </inkml:definitions>
  <inkml:trace contextRef="#ctx0" brushRef="#br0">320 27,'0'0,"-5"-4,-6-2,-5 0,-5 2,-3 1,-2 1,-1 1,-5 0,4 6,6 6,1 5,6 11,5 2,4 2,-3 6,-2-6,0 4,2-2,2-1,3-2,1 4,2-1,6 0,6-2,5-2,5-1,4-6,1-6,1-6,0-4,-4-4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6:39.8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1,'0'6,"0"9,0 7,0 7,0 5,0 2,0 2,0 6,0-3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0.6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5020.79883"/>
      <inkml:brushProperty name="anchorY" value="-27167.2207"/>
      <inkml:brushProperty name="scaleFactor" value="0.5"/>
    </inkml:brush>
  </inkml:definitions>
  <inkml:trace contextRef="#ctx0" brushRef="#br0">1 45,'0'0,"4"-4,8-8,-2-4,0 6,-2 7,-3 10,-2 7,-2 6,0 4,-1 3,-1 1,1 0,0-5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2.2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343.50977"/>
      <inkml:brushProperty name="anchorY" value="-28563.07031"/>
      <inkml:brushProperty name="scaleFactor" value="0.5"/>
    </inkml:brush>
  </inkml:definitions>
  <inkml:trace contextRef="#ctx0" brushRef="#br0">403 0,'0'0,"-5"0,-6 0,-10 0,-5 0,-3 0,-2 0,1 5,-10 6,0 5,2 5,2 3,2 1,9 2,7 1,7 4,6 1,2 5,3-1,2 4,-1-3,0 4,0-3,0-3,0 2,4-7,1-2,4-8,5-7,5-5,7-4,4-4,6-1,0-1,-1-1,-8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3.5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930.09961"/>
      <inkml:brushProperty name="anchorY" value="-27930.05859"/>
      <inkml:brushProperty name="scaleFactor" value="0.5"/>
    </inkml:brush>
  </inkml:definitions>
  <inkml:trace contextRef="#ctx0" brushRef="#br0">1 67,'0'0,"0"-4,5-3,6 2,5-5,-1-4,4 1,6 2,-2 8,-4 8,-5 9,-5 10,-4 5,-3 3,-2 0,0-1,-1-1,0-1,-5-1,-6-1,1 0,-4-1,-4-5,-3-6,-1-5,3-9,9-4,11-2,15 0,8 1,5 1,3 1,5 1,0 0,-6 6,-8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4.99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443.5293"/>
      <inkml:brushProperty name="anchorY" value="-29500.72852"/>
      <inkml:brushProperty name="scaleFactor" value="0.5"/>
    </inkml:brush>
  </inkml:definitions>
  <inkml:trace contextRef="#ctx0" brushRef="#br0">323 0,'0'0,"-5"0,-6 0,-6 0,-3 0,-4 0,-2 0,-1 0,0 0,-1 0,1 0,0 0,5 5,1 6,5 16,4 4,5 9,3 0,3 4,1-2,0-4,1-3,0-3,0-3,-1-2,6-6,5-5,11-7,4-4,8-3,2-2,5 0,-2-2,-1 1,-4 0,-2 1,-8-1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6.7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7737.35742"/>
      <inkml:brushProperty name="anchorY" value="-31219.83984"/>
      <inkml:brushProperty name="scaleFactor" value="0.5"/>
    </inkml:brush>
  </inkml:definitions>
  <inkml:trace contextRef="#ctx0" brushRef="#br0">1 0,'0'0,"4"0,13 0,5 0,9 0,2 0,-3 5,-7 6,-8 5,-5 5,-5 3,-4 2,-1 1,-7-5,-10-5,-1-1,7-4,9 2,9-4,3 4,1 2,-3 4,-1 2,-8 7,-2 8,-2 0,-4 0,-5-2,-5-8,-3-8,-3-6,-1-7,4-3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11.98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673.79102"/>
      <inkml:brushProperty name="anchorY" value="-22509.07227"/>
      <inkml:brushProperty name="scaleFactor" value="0.5"/>
    </inkml:brush>
  </inkml:definitions>
  <inkml:trace contextRef="#ctx0" brushRef="#br0">1 0,'0'0,"0"5,0 11,0 6,0 9,0 8,0 1,0-1,0-3,0-2,0-4,0-1,0-2,0-6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13.40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943.79102"/>
      <inkml:brushProperty name="anchorY" value="-24148.22266"/>
      <inkml:brushProperty name="scaleFactor" value="0.5"/>
    </inkml:brush>
  </inkml:definitions>
  <inkml:trace contextRef="#ctx0" brushRef="#br0">1 55,'0'0,"4"0,8 0,4 0,4 0,4 0,2 0,1 0,1-10,-1-1,1 0,-1 2,5 2,0 3,0 2,-6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8.6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9040.92578"/>
      <inkml:brushProperty name="anchorY" value="-33025.34375"/>
      <inkml:brushProperty name="scaleFactor" value="0.5"/>
    </inkml:brush>
  </inkml:definitions>
  <inkml:trace contextRef="#ctx0" brushRef="#br0">268 0,'0'0,"-5"0,-6 0,-6 0,2 6,-3-1,2 6,-1-1,-7 4,-2 3,2 4,1-3,5 1,5 2,-1 1,4 2,2 1,3 6,3 1,1 5,0 0,2 9,5-2,5 3,11-3,4-5,-2-3,1-5,0-7,5-7,1-7,1-5,-2-3,0-3,3 0,-5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9.4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0397.35742"/>
      <inkml:brushProperty name="anchorY" value="-34986.94141"/>
      <inkml:brushProperty name="scaleFactor" value="0.5"/>
    </inkml:brush>
  </inkml:definitions>
  <inkml:trace contextRef="#ctx0" brushRef="#br0">1 0,'0'0,"4"0,2 11,0 5,-2 6,5 3,-2 2,0 1,-2 5,-2 0,-1 0,-1-1,-1-2,5-6,6-7,5-7,4-4,3-3,8-3,2-1,0 0,-7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10.3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1919.86719"/>
      <inkml:brushProperty name="anchorY" value="-36603.33984"/>
      <inkml:brushProperty name="scaleFactor" value="0.5"/>
    </inkml:brush>
  </inkml:definitions>
  <inkml:trace contextRef="#ctx0" brushRef="#br0">1 0,'0'0,"4"0,8 26,4 12,4 16,4 11,-3 4,0-2,-4-7,1-9,-5-9,-3-6,2-6,-3-3,-2-7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3:56:43.8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0,'7'0,"7"0,9 0,6 0,-2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23.2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3394.28906"/>
      <inkml:brushProperty name="anchorY" value="-38458.26563"/>
      <inkml:brushProperty name="scaleFactor" value="0.5"/>
    </inkml:brush>
  </inkml:definitions>
  <inkml:trace contextRef="#ctx0" brushRef="#br0">1 129,'0'0,"3"0,7 0,2-4,5 0,2-1,6-7,1 1,0 1,4 2,-1-2,-1 2,-2 2,-2-2,-1 1,3 1,0-2,3 1,4 1,4 2,-2 2,1 0,-2 1,0 1,-2 1,2-1,-3 0,1 0,-1 5,2-1,-3 5,-2-1,-6 3,-2-1,-1 2,-1 2,5 3,0-3,1 1,0 2,0-4,-6 2,0-4,3 2,-3 1,1 2,-5 2,1-3,0 1,2 1,6 1,-4 1,1 1,-4 0,0 6,0-1,-3 1,-3-1,-4-1,-2-1,-2-1,-2-1,0 1,-1-1,1 4,-1 9,1 0,-1-1,1-2,0-3,-4-3,0-2,0-1,0 0,2-2,0 1,-3-5,0 1,-4-1,-3 2,-3 0,-3 6,-2 1,-1-5,4 5,-5 3,0 0,0-4,-1-2,1-6,0-1,0-4,1-3,-5-4,0-1,-3 2,0 3,-4 1,3-2,-3-2,1-1,3-2,3-1,1 0,-2-2,1 1,-4 0,2-1,-4 1,2 0,1 0,2 0,3 0,-3 0,0 0,2 0,0 0,2 0,5-4,5-5,4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24.6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4941.80078"/>
      <inkml:brushProperty name="anchorY" value="-40870.82031"/>
      <inkml:brushProperty name="scaleFactor" value="0.5"/>
    </inkml:brush>
  </inkml:definitions>
  <inkml:trace contextRef="#ctx0" brushRef="#br0">227 1,'0'0,"4"0,-8 4,-5 0,-8 0,-5 0,-7-2,0 0,-9 3,6 4,7 4,6 4,12 2,10 5,11-2,3 0,3-1,1 0,1-5,-3 1,-2-5,-3 5,-1-3,-2 2,0 1,-1 2,1-4,-2 1,-2 0,-2 2,2 0,3 2,4-4,-2-3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35.8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6251.46875"/>
      <inkml:brushProperty name="anchorY" value="-42593.78125"/>
      <inkml:brushProperty name="scaleFactor" value="0.5"/>
    </inkml:brush>
  </inkml:definitions>
  <inkml:trace contextRef="#ctx0" brushRef="#br0">1 0,'0'0,"3"0,11 0,3 0,4 0,1 0,2 0,-1 0,0 0,-1 0,-4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38.1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7708.62891"/>
      <inkml:brushProperty name="anchorY" value="-43863.78125"/>
      <inkml:brushProperty name="scaleFactor" value="0.5"/>
    </inkml:brush>
  </inkml:definitions>
  <inkml:trace contextRef="#ctx0" brushRef="#br0">2 0,'0'0,"3"4,2 5,-1 8,0 4,-2 7,0 1,-1 3,-1 4,0-2,-4-6,-1-4,1-2,0-2,2 0,0 4,1 0,1 5,0-1,0 4,0-5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0.3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6438.05859"/>
      <inkml:brushProperty name="anchorY" value="-43081.16797"/>
      <inkml:brushProperty name="scaleFactor" value="0.5"/>
    </inkml:brush>
  </inkml:definitions>
  <inkml:trace contextRef="#ctx0" brushRef="#br0">0 1,'0'0,"4"0,5 0,4 0,4 0,2 0,2 0,0 0,-3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5.1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7829.86719"/>
      <inkml:brushProperty name="anchorY" value="-44351.16797"/>
      <inkml:brushProperty name="scaleFactor" value="0.5"/>
    </inkml:brush>
  </inkml:definitions>
  <inkml:trace contextRef="#ctx0" brushRef="#br0">1 0,'0'0,"3"0,6 0,4 0,4 0,2 0,1 4,2 1,0-1,0-1,0 0,-1-1,1-2,-1 1,-3-1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6.6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9350.90234"/>
      <inkml:brushProperty name="anchorY" value="-45642.82422"/>
      <inkml:brushProperty name="scaleFactor" value="0.5"/>
    </inkml:brush>
  </inkml:definitions>
  <inkml:trace contextRef="#ctx0" brushRef="#br0">44 1,'0'0,"0"4,0 9,0 4,0 8,-4 6,-5-3,1-1,0-3,2 0,1-3,3 1,1-1,0-1,1 1,1 0,-1 0,0 0,1 0,-1 0,0 0,0 0,0 1,0-5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7.7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8038.57422"/>
      <inkml:brushProperty name="anchorY" value="-44856.47656"/>
      <inkml:brushProperty name="scaleFactor" value="0.5"/>
    </inkml:brush>
  </inkml:definitions>
  <inkml:trace contextRef="#ctx0" brushRef="#br0">0 1,'0'0,"4"0,9 0,5 0,7 0,2 0,5 0,-1 0,-1 0,-3 0,-6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9.0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9536.9375"/>
      <inkml:brushProperty name="anchorY" value="-46126.47656"/>
      <inkml:brushProperty name="scaleFactor" value="0.5"/>
    </inkml:brush>
  </inkml:definitions>
  <inkml:trace contextRef="#ctx0" brushRef="#br0">1 1,'0'0,"4"0,5 0,8 0,8 0,7 0,1 0,3 0,-2 0,2 0,-3 0,-7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9:03:20.0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1,'0'6,"0"10,0 8,0 6,0 5,0-3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67.xml"/><Relationship Id="rId18" Type="http://schemas.openxmlformats.org/officeDocument/2006/relationships/image" Target="../media/image230.png"/><Relationship Id="rId3" Type="http://schemas.openxmlformats.org/officeDocument/2006/relationships/customXml" Target="../ink/ink62.xml"/><Relationship Id="rId21" Type="http://schemas.openxmlformats.org/officeDocument/2006/relationships/customXml" Target="../ink/ink71.xml"/><Relationship Id="rId7" Type="http://schemas.openxmlformats.org/officeDocument/2006/relationships/customXml" Target="../ink/ink64.xml"/><Relationship Id="rId12" Type="http://schemas.openxmlformats.org/officeDocument/2006/relationships/image" Target="../media/image200.png"/><Relationship Id="rId17" Type="http://schemas.openxmlformats.org/officeDocument/2006/relationships/customXml" Target="../ink/ink69.xml"/><Relationship Id="rId2" Type="http://schemas.openxmlformats.org/officeDocument/2006/relationships/image" Target="../media/image42.png"/><Relationship Id="rId16" Type="http://schemas.openxmlformats.org/officeDocument/2006/relationships/image" Target="../media/image220.png"/><Relationship Id="rId20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customXml" Target="../ink/ink66.xml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10" Type="http://schemas.openxmlformats.org/officeDocument/2006/relationships/image" Target="../media/image190.png"/><Relationship Id="rId19" Type="http://schemas.openxmlformats.org/officeDocument/2006/relationships/customXml" Target="../ink/ink70.xml"/><Relationship Id="rId4" Type="http://schemas.openxmlformats.org/officeDocument/2006/relationships/image" Target="../media/image16.png"/><Relationship Id="rId9" Type="http://schemas.openxmlformats.org/officeDocument/2006/relationships/customXml" Target="../ink/ink65.xml"/><Relationship Id="rId14" Type="http://schemas.openxmlformats.org/officeDocument/2006/relationships/image" Target="../media/image210.png"/><Relationship Id="rId22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image" Target="../media/image340.png"/><Relationship Id="rId26" Type="http://schemas.openxmlformats.org/officeDocument/2006/relationships/image" Target="../media/image380.png"/><Relationship Id="rId39" Type="http://schemas.openxmlformats.org/officeDocument/2006/relationships/image" Target="../media/image63.png"/><Relationship Id="rId21" Type="http://schemas.openxmlformats.org/officeDocument/2006/relationships/customXml" Target="../ink/ink81.xml"/><Relationship Id="rId34" Type="http://schemas.openxmlformats.org/officeDocument/2006/relationships/image" Target="../media/image420.png"/><Relationship Id="rId42" Type="http://schemas.openxmlformats.org/officeDocument/2006/relationships/customXml" Target="../ink/ink91.xml"/><Relationship Id="rId47" Type="http://schemas.openxmlformats.org/officeDocument/2006/relationships/image" Target="../media/image490.png"/><Relationship Id="rId50" Type="http://schemas.openxmlformats.org/officeDocument/2006/relationships/customXml" Target="../ink/ink95.xml"/><Relationship Id="rId55" Type="http://schemas.openxmlformats.org/officeDocument/2006/relationships/image" Target="../media/image530.png"/><Relationship Id="rId7" Type="http://schemas.openxmlformats.org/officeDocument/2006/relationships/customXml" Target="../ink/ink74.xml"/><Relationship Id="rId12" Type="http://schemas.openxmlformats.org/officeDocument/2006/relationships/image" Target="../media/image310.png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33" Type="http://schemas.openxmlformats.org/officeDocument/2006/relationships/customXml" Target="../ink/ink87.xml"/><Relationship Id="rId38" Type="http://schemas.openxmlformats.org/officeDocument/2006/relationships/image" Target="../media/image440.png"/><Relationship Id="rId46" Type="http://schemas.openxmlformats.org/officeDocument/2006/relationships/customXml" Target="../ink/ink93.xml"/><Relationship Id="rId2" Type="http://schemas.openxmlformats.org/officeDocument/2006/relationships/image" Target="../media/image56.png"/><Relationship Id="rId16" Type="http://schemas.openxmlformats.org/officeDocument/2006/relationships/image" Target="../media/image330.png"/><Relationship Id="rId20" Type="http://schemas.openxmlformats.org/officeDocument/2006/relationships/image" Target="../media/image350.png"/><Relationship Id="rId29" Type="http://schemas.openxmlformats.org/officeDocument/2006/relationships/customXml" Target="../ink/ink85.xml"/><Relationship Id="rId41" Type="http://schemas.openxmlformats.org/officeDocument/2006/relationships/image" Target="../media/image460.png"/><Relationship Id="rId54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customXml" Target="../ink/ink76.xml"/><Relationship Id="rId24" Type="http://schemas.openxmlformats.org/officeDocument/2006/relationships/image" Target="../media/image370.png"/><Relationship Id="rId32" Type="http://schemas.openxmlformats.org/officeDocument/2006/relationships/image" Target="../media/image410.png"/><Relationship Id="rId37" Type="http://schemas.openxmlformats.org/officeDocument/2006/relationships/customXml" Target="../ink/ink89.xml"/><Relationship Id="rId40" Type="http://schemas.openxmlformats.org/officeDocument/2006/relationships/customXml" Target="../ink/ink90.xml"/><Relationship Id="rId45" Type="http://schemas.openxmlformats.org/officeDocument/2006/relationships/image" Target="../media/image480.png"/><Relationship Id="rId53" Type="http://schemas.openxmlformats.org/officeDocument/2006/relationships/image" Target="../media/image520.png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28" Type="http://schemas.openxmlformats.org/officeDocument/2006/relationships/image" Target="../media/image390.png"/><Relationship Id="rId36" Type="http://schemas.openxmlformats.org/officeDocument/2006/relationships/image" Target="../media/image430.png"/><Relationship Id="rId49" Type="http://schemas.openxmlformats.org/officeDocument/2006/relationships/image" Target="../media/image500.png"/><Relationship Id="rId57" Type="http://schemas.openxmlformats.org/officeDocument/2006/relationships/image" Target="../media/image540.png"/><Relationship Id="rId10" Type="http://schemas.openxmlformats.org/officeDocument/2006/relationships/image" Target="../media/image300.png"/><Relationship Id="rId19" Type="http://schemas.openxmlformats.org/officeDocument/2006/relationships/customXml" Target="../ink/ink80.xml"/><Relationship Id="rId31" Type="http://schemas.openxmlformats.org/officeDocument/2006/relationships/customXml" Target="../ink/ink86.xml"/><Relationship Id="rId44" Type="http://schemas.openxmlformats.org/officeDocument/2006/relationships/customXml" Target="../ink/ink92.xml"/><Relationship Id="rId52" Type="http://schemas.openxmlformats.org/officeDocument/2006/relationships/customXml" Target="../ink/ink96.xml"/><Relationship Id="rId4" Type="http://schemas.openxmlformats.org/officeDocument/2006/relationships/image" Target="../media/image270.png"/><Relationship Id="rId9" Type="http://schemas.openxmlformats.org/officeDocument/2006/relationships/customXml" Target="../ink/ink75.xml"/><Relationship Id="rId14" Type="http://schemas.openxmlformats.org/officeDocument/2006/relationships/image" Target="../media/image320.png"/><Relationship Id="rId22" Type="http://schemas.openxmlformats.org/officeDocument/2006/relationships/image" Target="../media/image360.png"/><Relationship Id="rId27" Type="http://schemas.openxmlformats.org/officeDocument/2006/relationships/customXml" Target="../ink/ink84.xml"/><Relationship Id="rId30" Type="http://schemas.openxmlformats.org/officeDocument/2006/relationships/image" Target="../media/image400.png"/><Relationship Id="rId35" Type="http://schemas.openxmlformats.org/officeDocument/2006/relationships/customXml" Target="../ink/ink88.xml"/><Relationship Id="rId43" Type="http://schemas.openxmlformats.org/officeDocument/2006/relationships/image" Target="../media/image470.png"/><Relationship Id="rId48" Type="http://schemas.openxmlformats.org/officeDocument/2006/relationships/customXml" Target="../ink/ink94.xml"/><Relationship Id="rId56" Type="http://schemas.openxmlformats.org/officeDocument/2006/relationships/customXml" Target="../ink/ink98.xml"/><Relationship Id="rId8" Type="http://schemas.openxmlformats.org/officeDocument/2006/relationships/image" Target="../media/image290.png"/><Relationship Id="rId51" Type="http://schemas.openxmlformats.org/officeDocument/2006/relationships/image" Target="../media/image510.png"/><Relationship Id="rId3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0.png"/><Relationship Id="rId18" Type="http://schemas.openxmlformats.org/officeDocument/2006/relationships/customXml" Target="../ink/ink106.xml"/><Relationship Id="rId3" Type="http://schemas.openxmlformats.org/officeDocument/2006/relationships/customXml" Target="../ink/ink99.xml"/><Relationship Id="rId7" Type="http://schemas.openxmlformats.org/officeDocument/2006/relationships/customXml" Target="../ink/ink101.xml"/><Relationship Id="rId12" Type="http://schemas.openxmlformats.org/officeDocument/2006/relationships/customXml" Target="../ink/ink103.xml"/><Relationship Id="rId17" Type="http://schemas.openxmlformats.org/officeDocument/2006/relationships/image" Target="../media/image72.png"/><Relationship Id="rId2" Type="http://schemas.openxmlformats.org/officeDocument/2006/relationships/image" Target="../media/image64.tmp"/><Relationship Id="rId16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tmp"/><Relationship Id="rId5" Type="http://schemas.openxmlformats.org/officeDocument/2006/relationships/customXml" Target="../ink/ink100.xml"/><Relationship Id="rId15" Type="http://schemas.openxmlformats.org/officeDocument/2006/relationships/image" Target="../media/image71.png"/><Relationship Id="rId10" Type="http://schemas.openxmlformats.org/officeDocument/2006/relationships/image" Target="../media/image68.png"/><Relationship Id="rId19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customXml" Target="../ink/ink102.xml"/><Relationship Id="rId14" Type="http://schemas.openxmlformats.org/officeDocument/2006/relationships/customXml" Target="../ink/ink10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customXml" Target="../ink/ink24.xml"/><Relationship Id="rId21" Type="http://schemas.openxmlformats.org/officeDocument/2006/relationships/image" Target="../media/image25.png"/><Relationship Id="rId34" Type="http://schemas.openxmlformats.org/officeDocument/2006/relationships/customXml" Target="../ink/ink21.xml"/><Relationship Id="rId42" Type="http://schemas.openxmlformats.org/officeDocument/2006/relationships/image" Target="../media/image35.png"/><Relationship Id="rId47" Type="http://schemas.openxmlformats.org/officeDocument/2006/relationships/customXml" Target="../ink/ink28.xml"/><Relationship Id="rId50" Type="http://schemas.openxmlformats.org/officeDocument/2006/relationships/image" Target="../media/image39.png"/><Relationship Id="rId55" Type="http://schemas.openxmlformats.org/officeDocument/2006/relationships/customXml" Target="../ink/ink32.xml"/><Relationship Id="rId7" Type="http://schemas.openxmlformats.org/officeDocument/2006/relationships/image" Target="../media/image18.png"/><Relationship Id="rId12" Type="http://schemas.openxmlformats.org/officeDocument/2006/relationships/customXml" Target="../ink/ink10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2" Type="http://schemas.openxmlformats.org/officeDocument/2006/relationships/image" Target="../media/image15.tmp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9.png"/><Relationship Id="rId41" Type="http://schemas.openxmlformats.org/officeDocument/2006/relationships/customXml" Target="../ink/ink25.xml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20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customXml" Target="../ink/ink23.xml"/><Relationship Id="rId40" Type="http://schemas.openxmlformats.org/officeDocument/2006/relationships/image" Target="../media/image34.png"/><Relationship Id="rId45" Type="http://schemas.openxmlformats.org/officeDocument/2006/relationships/customXml" Target="../ink/ink27.xml"/><Relationship Id="rId53" Type="http://schemas.openxmlformats.org/officeDocument/2006/relationships/customXml" Target="../ink/ink31.xm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8.xml"/><Relationship Id="rId36" Type="http://schemas.openxmlformats.org/officeDocument/2006/relationships/image" Target="../media/image32.png"/><Relationship Id="rId49" Type="http://schemas.openxmlformats.org/officeDocument/2006/relationships/customXml" Target="../ink/ink29.xml"/><Relationship Id="rId10" Type="http://schemas.openxmlformats.org/officeDocument/2006/relationships/customXml" Target="../ink/ink9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4" Type="http://schemas.openxmlformats.org/officeDocument/2006/relationships/customXml" Target="../ink/ink6.xml"/><Relationship Id="rId9" Type="http://schemas.openxmlformats.org/officeDocument/2006/relationships/image" Target="../media/image19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8.png"/><Relationship Id="rId30" Type="http://schemas.openxmlformats.org/officeDocument/2006/relationships/customXml" Target="../ink/ink19.xml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48" Type="http://schemas.openxmlformats.org/officeDocument/2006/relationships/image" Target="../media/image38.png"/><Relationship Id="rId8" Type="http://schemas.openxmlformats.org/officeDocument/2006/relationships/customXml" Target="../ink/ink8.xml"/><Relationship Id="rId51" Type="http://schemas.openxmlformats.org/officeDocument/2006/relationships/customXml" Target="../ink/ink30.xml"/><Relationship Id="rId3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.xml"/><Relationship Id="rId18" Type="http://schemas.openxmlformats.org/officeDocument/2006/relationships/customXml" Target="../ink/ink41.xml"/><Relationship Id="rId26" Type="http://schemas.openxmlformats.org/officeDocument/2006/relationships/customXml" Target="../ink/ink46.xml"/><Relationship Id="rId39" Type="http://schemas.openxmlformats.org/officeDocument/2006/relationships/image" Target="../media/image58.png"/><Relationship Id="rId21" Type="http://schemas.openxmlformats.org/officeDocument/2006/relationships/image" Target="../media/image50.png"/><Relationship Id="rId34" Type="http://schemas.openxmlformats.org/officeDocument/2006/relationships/image" Target="../media/image55.png"/><Relationship Id="rId42" Type="http://schemas.openxmlformats.org/officeDocument/2006/relationships/customXml" Target="../ink/ink54.xml"/><Relationship Id="rId47" Type="http://schemas.openxmlformats.org/officeDocument/2006/relationships/image" Target="../media/image60.png"/><Relationship Id="rId50" Type="http://schemas.openxmlformats.org/officeDocument/2006/relationships/customXml" Target="../ink/ink58.xml"/><Relationship Id="rId55" Type="http://schemas.openxmlformats.org/officeDocument/2006/relationships/customXml" Target="../ink/ink61.xml"/><Relationship Id="rId7" Type="http://schemas.openxmlformats.org/officeDocument/2006/relationships/customXml" Target="../ink/ink35.xml"/><Relationship Id="rId12" Type="http://schemas.openxmlformats.org/officeDocument/2006/relationships/image" Target="../media/image46.png"/><Relationship Id="rId17" Type="http://schemas.openxmlformats.org/officeDocument/2006/relationships/customXml" Target="../ink/ink40.xml"/><Relationship Id="rId25" Type="http://schemas.openxmlformats.org/officeDocument/2006/relationships/image" Target="../media/image51.png"/><Relationship Id="rId33" Type="http://schemas.openxmlformats.org/officeDocument/2006/relationships/customXml" Target="../ink/ink50.xml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2" Type="http://schemas.openxmlformats.org/officeDocument/2006/relationships/image" Target="../media/image17.tmp"/><Relationship Id="rId16" Type="http://schemas.openxmlformats.org/officeDocument/2006/relationships/image" Target="../media/image48.png"/><Relationship Id="rId20" Type="http://schemas.openxmlformats.org/officeDocument/2006/relationships/customXml" Target="../ink/ink42.xml"/><Relationship Id="rId29" Type="http://schemas.openxmlformats.org/officeDocument/2006/relationships/customXml" Target="../ink/ink48.xml"/><Relationship Id="rId41" Type="http://schemas.openxmlformats.org/officeDocument/2006/relationships/image" Target="../media/image59.png"/><Relationship Id="rId5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37.xml"/><Relationship Id="rId24" Type="http://schemas.openxmlformats.org/officeDocument/2006/relationships/customXml" Target="../ink/ink45.xml"/><Relationship Id="rId32" Type="http://schemas.openxmlformats.org/officeDocument/2006/relationships/image" Target="../media/image54.png"/><Relationship Id="rId37" Type="http://schemas.openxmlformats.org/officeDocument/2006/relationships/image" Target="../media/image57.png"/><Relationship Id="rId40" Type="http://schemas.openxmlformats.org/officeDocument/2006/relationships/customXml" Target="../ink/ink53.xml"/><Relationship Id="rId45" Type="http://schemas.openxmlformats.org/officeDocument/2006/relationships/image" Target="../media/image31.png"/><Relationship Id="rId53" Type="http://schemas.openxmlformats.org/officeDocument/2006/relationships/customXml" Target="../ink/ink60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4.xml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28.png"/><Relationship Id="rId10" Type="http://schemas.openxmlformats.org/officeDocument/2006/relationships/image" Target="../media/image45.png"/><Relationship Id="rId19" Type="http://schemas.openxmlformats.org/officeDocument/2006/relationships/image" Target="../media/image49.png"/><Relationship Id="rId31" Type="http://schemas.openxmlformats.org/officeDocument/2006/relationships/customXml" Target="../ink/ink49.xml"/><Relationship Id="rId44" Type="http://schemas.openxmlformats.org/officeDocument/2006/relationships/customXml" Target="../ink/ink55.xml"/><Relationship Id="rId52" Type="http://schemas.openxmlformats.org/officeDocument/2006/relationships/image" Target="../media/image61.png"/><Relationship Id="rId4" Type="http://schemas.openxmlformats.org/officeDocument/2006/relationships/image" Target="../media/image25.png"/><Relationship Id="rId9" Type="http://schemas.openxmlformats.org/officeDocument/2006/relationships/customXml" Target="../ink/ink36.xml"/><Relationship Id="rId14" Type="http://schemas.openxmlformats.org/officeDocument/2006/relationships/image" Target="../media/image47.png"/><Relationship Id="rId22" Type="http://schemas.openxmlformats.org/officeDocument/2006/relationships/customXml" Target="../ink/ink43.xml"/><Relationship Id="rId27" Type="http://schemas.openxmlformats.org/officeDocument/2006/relationships/image" Target="../media/image52.png"/><Relationship Id="rId30" Type="http://schemas.openxmlformats.org/officeDocument/2006/relationships/image" Target="../media/image53.png"/><Relationship Id="rId35" Type="http://schemas.openxmlformats.org/officeDocument/2006/relationships/image" Target="../media/image18.tmp"/><Relationship Id="rId43" Type="http://schemas.openxmlformats.org/officeDocument/2006/relationships/image" Target="../media/image29.png"/><Relationship Id="rId48" Type="http://schemas.openxmlformats.org/officeDocument/2006/relationships/customXml" Target="../ink/ink57.xml"/><Relationship Id="rId8" Type="http://schemas.openxmlformats.org/officeDocument/2006/relationships/image" Target="../media/image44.png"/><Relationship Id="rId51" Type="http://schemas.openxmlformats.org/officeDocument/2006/relationships/customXml" Target="../ink/ink59.xml"/><Relationship Id="rId3" Type="http://schemas.openxmlformats.org/officeDocument/2006/relationships/customXml" Target="../ink/ink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5483-C786-4700-A357-07031D4E7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Introducción a Circuitos Eléctricos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4D201B-8169-4D4C-A1B2-0AE877AE9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Clase II. Circuitos en Serie</a:t>
            </a:r>
          </a:p>
        </p:txBody>
      </p:sp>
    </p:spTree>
    <p:extLst>
      <p:ext uri="{BB962C8B-B14F-4D97-AF65-F5344CB8AC3E}">
        <p14:creationId xmlns:p14="http://schemas.microsoft.com/office/powerpoint/2010/main" val="319405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58AB-250E-4853-8385-B28A4886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10995-D7F8-4247-BD78-14D1EE73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700" y="1752620"/>
            <a:ext cx="7796540" cy="3997828"/>
          </a:xfrm>
        </p:spPr>
        <p:txBody>
          <a:bodyPr/>
          <a:lstStyle/>
          <a:p>
            <a:r>
              <a:rPr lang="es-MX" dirty="0"/>
              <a:t>P=VI =&gt;V=P/I=100mW/5mA=20V</a:t>
            </a:r>
          </a:p>
          <a:p>
            <a:r>
              <a:rPr lang="es-MX" dirty="0"/>
              <a:t>V=IR =&gt; R=V/I= 20V/5mA=4Kohm</a:t>
            </a:r>
          </a:p>
          <a:p>
            <a:r>
              <a:rPr lang="es-MX" dirty="0"/>
              <a:t>E-25v-20V+20V=0</a:t>
            </a:r>
          </a:p>
          <a:p>
            <a:r>
              <a:rPr lang="es-MX" dirty="0"/>
              <a:t>E-25v=0</a:t>
            </a:r>
          </a:p>
          <a:p>
            <a:r>
              <a:rPr lang="es-MX" dirty="0"/>
              <a:t>E=25V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ACD987-9841-454B-BF13-64729A7D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41" y="3212920"/>
            <a:ext cx="2780067" cy="1759796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3316EB5C-416A-40E8-A576-2C0B0E0C9ADF}"/>
              </a:ext>
            </a:extLst>
          </p:cNvPr>
          <p:cNvGrpSpPr/>
          <p:nvPr/>
        </p:nvGrpSpPr>
        <p:grpSpPr>
          <a:xfrm>
            <a:off x="7449150" y="3889524"/>
            <a:ext cx="518760" cy="461520"/>
            <a:chOff x="2096100" y="2023275"/>
            <a:chExt cx="518760" cy="461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759C1E8-5BD2-45C7-A9BD-DEB0F0C1CF41}"/>
                    </a:ext>
                  </a:extLst>
                </p14:cNvPr>
                <p14:cNvContentPartPr/>
                <p14:nvPr/>
              </p14:nvContentPartPr>
              <p14:xfrm>
                <a:off x="2172780" y="2023275"/>
                <a:ext cx="442080" cy="4485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759C1E8-5BD2-45C7-A9BD-DEB0F0C1CF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55140" y="2005635"/>
                  <a:ext cx="4777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60FC94F-BC5B-4A7C-B3A3-521A584EBF4A}"/>
                    </a:ext>
                  </a:extLst>
                </p14:cNvPr>
                <p14:cNvContentPartPr/>
                <p14:nvPr/>
              </p14:nvContentPartPr>
              <p14:xfrm>
                <a:off x="2096100" y="2395155"/>
                <a:ext cx="128160" cy="896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60FC94F-BC5B-4A7C-B3A3-521A584EBF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8100" y="2377515"/>
                  <a:ext cx="1638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A235DA2-5A2F-4B4F-BC70-F5A963C6425C}"/>
                  </a:ext>
                </a:extLst>
              </p14:cNvPr>
              <p14:cNvContentPartPr/>
              <p14:nvPr/>
            </p14:nvContentPartPr>
            <p14:xfrm>
              <a:off x="8086350" y="3823284"/>
              <a:ext cx="51120" cy="36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A235DA2-5A2F-4B4F-BC70-F5A963C642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68710" y="3805644"/>
                <a:ext cx="867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1B673FF2-2807-4C00-85A2-EB85B082ADC5}"/>
              </a:ext>
            </a:extLst>
          </p:cNvPr>
          <p:cNvGrpSpPr/>
          <p:nvPr/>
        </p:nvGrpSpPr>
        <p:grpSpPr>
          <a:xfrm>
            <a:off x="8210190" y="3937764"/>
            <a:ext cx="128160" cy="71280"/>
            <a:chOff x="2857140" y="2071515"/>
            <a:chExt cx="128160" cy="71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0BD8936B-4D5B-41F6-BA87-25568030B2A9}"/>
                    </a:ext>
                  </a:extLst>
                </p14:cNvPr>
                <p14:cNvContentPartPr/>
                <p14:nvPr/>
              </p14:nvContentPartPr>
              <p14:xfrm>
                <a:off x="2947860" y="2071515"/>
                <a:ext cx="360" cy="712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0BD8936B-4D5B-41F6-BA87-25568030B2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9860" y="2053515"/>
                  <a:ext cx="36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7F46CE22-C8C0-42E7-AFE9-88A1B778C089}"/>
                    </a:ext>
                  </a:extLst>
                </p14:cNvPr>
                <p14:cNvContentPartPr/>
                <p14:nvPr/>
              </p14:nvContentPartPr>
              <p14:xfrm>
                <a:off x="2857140" y="2109315"/>
                <a:ext cx="128160" cy="54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7F46CE22-C8C0-42E7-AFE9-88A1B778C0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39500" y="2091675"/>
                  <a:ext cx="1638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FDA2A098-C715-4989-8869-A032193A6CB9}"/>
                  </a:ext>
                </a:extLst>
              </p14:cNvPr>
              <p14:cNvContentPartPr/>
              <p14:nvPr/>
            </p14:nvContentPartPr>
            <p14:xfrm>
              <a:off x="8253390" y="4347444"/>
              <a:ext cx="61560" cy="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FDA2A098-C715-4989-8869-A032193A6C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5390" y="4329444"/>
                <a:ext cx="972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8BCEA123-6DFD-42B4-9959-1BE2EB2046A1}"/>
              </a:ext>
            </a:extLst>
          </p:cNvPr>
          <p:cNvGrpSpPr/>
          <p:nvPr/>
        </p:nvGrpSpPr>
        <p:grpSpPr>
          <a:xfrm>
            <a:off x="7705470" y="3775764"/>
            <a:ext cx="71280" cy="80640"/>
            <a:chOff x="2352420" y="1909515"/>
            <a:chExt cx="71280" cy="80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2EABC8E-E30D-43F2-AE96-F00B4F9047E6}"/>
                    </a:ext>
                  </a:extLst>
                </p14:cNvPr>
                <p14:cNvContentPartPr/>
                <p14:nvPr/>
              </p14:nvContentPartPr>
              <p14:xfrm>
                <a:off x="2381220" y="1919235"/>
                <a:ext cx="13320" cy="453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2EABC8E-E30D-43F2-AE96-F00B4F9047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63220" y="1901235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C103990-8DDF-4250-9287-4C9B50A4170D}"/>
                    </a:ext>
                  </a:extLst>
                </p14:cNvPr>
                <p14:cNvContentPartPr/>
                <p14:nvPr/>
              </p14:nvContentPartPr>
              <p14:xfrm>
                <a:off x="2366820" y="1947675"/>
                <a:ext cx="33120" cy="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C103990-8DDF-4250-9287-4C9B50A417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8820" y="1929675"/>
                  <a:ext cx="68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CFFCC081-A8C1-44CE-A57A-3D2EE98CB495}"/>
                    </a:ext>
                  </a:extLst>
                </p14:cNvPr>
                <p14:cNvContentPartPr/>
                <p14:nvPr/>
              </p14:nvContentPartPr>
              <p14:xfrm>
                <a:off x="2381220" y="1909515"/>
                <a:ext cx="10080" cy="806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CFFCC081-A8C1-44CE-A57A-3D2EE98CB4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63220" y="1891875"/>
                  <a:ext cx="45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87CF5E5C-DA72-443A-998B-057E6A8F9093}"/>
                    </a:ext>
                  </a:extLst>
                </p14:cNvPr>
                <p14:cNvContentPartPr/>
                <p14:nvPr/>
              </p14:nvContentPartPr>
              <p14:xfrm>
                <a:off x="2352420" y="1947675"/>
                <a:ext cx="71280" cy="72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87CF5E5C-DA72-443A-998B-057E6A8F90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34780" y="1929675"/>
                  <a:ext cx="10692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893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55C53-3236-48DB-B25C-8F5CC0AD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A6AB6-BD8B-4D7D-8804-C56AB85E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603" y="1194071"/>
            <a:ext cx="4149126" cy="1764458"/>
          </a:xfrm>
        </p:spPr>
        <p:txBody>
          <a:bodyPr/>
          <a:lstStyle/>
          <a:p>
            <a:r>
              <a:rPr lang="es-MX" dirty="0"/>
              <a:t>-2v-3v-Vab-10=0 =&gt; 15v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6EAB82-61FE-44FF-88CC-B94D9945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825" y="961836"/>
            <a:ext cx="2857899" cy="2705478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C0593BA7-EC55-4115-BA81-125AFE118903}"/>
              </a:ext>
            </a:extLst>
          </p:cNvPr>
          <p:cNvGrpSpPr/>
          <p:nvPr/>
        </p:nvGrpSpPr>
        <p:grpSpPr>
          <a:xfrm>
            <a:off x="1144980" y="1790100"/>
            <a:ext cx="455760" cy="591480"/>
            <a:chOff x="1144980" y="1790100"/>
            <a:chExt cx="455760" cy="591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A0FDFC2-3A72-4BC0-9DFD-EF4F6772288A}"/>
                    </a:ext>
                  </a:extLst>
                </p14:cNvPr>
                <p14:cNvContentPartPr/>
                <p14:nvPr/>
              </p14:nvContentPartPr>
              <p14:xfrm>
                <a:off x="1210140" y="1790100"/>
                <a:ext cx="390600" cy="5914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A0FDFC2-3A72-4BC0-9DFD-EF4F677228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2140" y="1772100"/>
                  <a:ext cx="42624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14FA10D4-FD22-40B9-826C-6D9C4BAABE0F}"/>
                    </a:ext>
                  </a:extLst>
                </p14:cNvPr>
                <p14:cNvContentPartPr/>
                <p14:nvPr/>
              </p14:nvContentPartPr>
              <p14:xfrm>
                <a:off x="1144980" y="2266740"/>
                <a:ext cx="101880" cy="1087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14FA10D4-FD22-40B9-826C-6D9C4BAAB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7340" y="2248740"/>
                  <a:ext cx="1375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66925FB-14D7-40D6-B787-F756BA8BA126}"/>
              </a:ext>
            </a:extLst>
          </p:cNvPr>
          <p:cNvGrpSpPr/>
          <p:nvPr/>
        </p:nvGrpSpPr>
        <p:grpSpPr>
          <a:xfrm>
            <a:off x="1809180" y="2495340"/>
            <a:ext cx="104400" cy="117360"/>
            <a:chOff x="1809180" y="2495340"/>
            <a:chExt cx="104400" cy="117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C7413172-C5D4-4989-876B-7F7C791135B0}"/>
                    </a:ext>
                  </a:extLst>
                </p14:cNvPr>
                <p14:cNvContentPartPr/>
                <p14:nvPr/>
              </p14:nvContentPartPr>
              <p14:xfrm>
                <a:off x="1837980" y="2495340"/>
                <a:ext cx="21600" cy="1173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C7413172-C5D4-4989-876B-7F7C791135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20340" y="2477340"/>
                  <a:ext cx="57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39160CB4-1C4A-4361-A7B7-503C93B9574D}"/>
                    </a:ext>
                  </a:extLst>
                </p14:cNvPr>
                <p14:cNvContentPartPr/>
                <p14:nvPr/>
              </p14:nvContentPartPr>
              <p14:xfrm>
                <a:off x="1809180" y="2561580"/>
                <a:ext cx="104400" cy="104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39160CB4-1C4A-4361-A7B7-503C93B957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91540" y="2543580"/>
                  <a:ext cx="1400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4067D96-CF19-42C3-B735-8FFE6C010FA5}"/>
                  </a:ext>
                </a:extLst>
              </p14:cNvPr>
              <p14:cNvContentPartPr/>
              <p14:nvPr/>
            </p14:nvContentPartPr>
            <p14:xfrm>
              <a:off x="1075860" y="2571660"/>
              <a:ext cx="69480" cy="36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4067D96-CF19-42C3-B735-8FFE6C010F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8220" y="2553660"/>
                <a:ext cx="105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156FCBB8-DA1B-4765-A8A3-2C9DE708C16D}"/>
                  </a:ext>
                </a:extLst>
              </p14:cNvPr>
              <p14:cNvContentPartPr/>
              <p14:nvPr/>
            </p14:nvContentPartPr>
            <p14:xfrm>
              <a:off x="932940" y="1704780"/>
              <a:ext cx="113400" cy="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156FCBB8-DA1B-4765-A8A3-2C9DE708C1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5300" y="1686780"/>
                <a:ext cx="1490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EEEDA05A-2358-4B08-8C4F-163DEEAF9AF1}"/>
              </a:ext>
            </a:extLst>
          </p:cNvPr>
          <p:cNvGrpSpPr/>
          <p:nvPr/>
        </p:nvGrpSpPr>
        <p:grpSpPr>
          <a:xfrm>
            <a:off x="1256220" y="1304460"/>
            <a:ext cx="163440" cy="236520"/>
            <a:chOff x="1256220" y="1304460"/>
            <a:chExt cx="163440" cy="236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CBFE7FEE-E18F-48F6-92B7-BCE132610EA3}"/>
                    </a:ext>
                  </a:extLst>
                </p14:cNvPr>
                <p14:cNvContentPartPr/>
                <p14:nvPr/>
              </p14:nvContentPartPr>
              <p14:xfrm>
                <a:off x="1371060" y="1323900"/>
                <a:ext cx="360" cy="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CBFE7FEE-E18F-48F6-92B7-BCE132610E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53420" y="13059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316D7F54-A883-44E9-A4AD-B1DF28D5E185}"/>
                    </a:ext>
                  </a:extLst>
                </p14:cNvPr>
                <p14:cNvContentPartPr/>
                <p14:nvPr/>
              </p14:nvContentPartPr>
              <p14:xfrm>
                <a:off x="1256220" y="1304460"/>
                <a:ext cx="115200" cy="2023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316D7F54-A883-44E9-A4AD-B1DF28D5E1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38580" y="1286460"/>
                  <a:ext cx="150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586CC43D-2118-4E0F-A3C6-1889F2C6C824}"/>
                    </a:ext>
                  </a:extLst>
                </p14:cNvPr>
                <p14:cNvContentPartPr/>
                <p14:nvPr/>
              </p14:nvContentPartPr>
              <p14:xfrm>
                <a:off x="1399860" y="1479060"/>
                <a:ext cx="19800" cy="619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586CC43D-2118-4E0F-A3C6-1889F2C6C8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82220" y="1461060"/>
                  <a:ext cx="554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4AF7C50-9BC7-4523-8EAF-51C166A6CC77}"/>
              </a:ext>
            </a:extLst>
          </p:cNvPr>
          <p:cNvGrpSpPr/>
          <p:nvPr/>
        </p:nvGrpSpPr>
        <p:grpSpPr>
          <a:xfrm>
            <a:off x="1959660" y="1971540"/>
            <a:ext cx="242280" cy="303840"/>
            <a:chOff x="1959660" y="1971540"/>
            <a:chExt cx="242280" cy="303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C72CED5-7C84-4C23-B135-2CB4B53F6987}"/>
                    </a:ext>
                  </a:extLst>
                </p14:cNvPr>
                <p14:cNvContentPartPr/>
                <p14:nvPr/>
              </p14:nvContentPartPr>
              <p14:xfrm>
                <a:off x="1959660" y="1971540"/>
                <a:ext cx="145080" cy="2311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C72CED5-7C84-4C23-B135-2CB4B53F69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41660" y="1953540"/>
                  <a:ext cx="180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625CE425-FDC5-4FDA-B708-4B3FD2373B25}"/>
                    </a:ext>
                  </a:extLst>
                </p14:cNvPr>
                <p14:cNvContentPartPr/>
                <p14:nvPr/>
              </p14:nvContentPartPr>
              <p14:xfrm>
                <a:off x="2114100" y="2137860"/>
                <a:ext cx="87840" cy="1375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625CE425-FDC5-4FDA-B708-4B3FD2373B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96460" y="2119860"/>
                  <a:ext cx="1234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2B12D1E-E00D-4A72-9C6D-089558A1B14B}"/>
              </a:ext>
            </a:extLst>
          </p:cNvPr>
          <p:cNvGrpSpPr/>
          <p:nvPr/>
        </p:nvGrpSpPr>
        <p:grpSpPr>
          <a:xfrm>
            <a:off x="1331460" y="2657340"/>
            <a:ext cx="223200" cy="279000"/>
            <a:chOff x="1331460" y="2657340"/>
            <a:chExt cx="223200" cy="279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768DBA9-0AB8-4EDD-8131-8100B3E52B2C}"/>
                    </a:ext>
                  </a:extLst>
                </p14:cNvPr>
                <p14:cNvContentPartPr/>
                <p14:nvPr/>
              </p14:nvContentPartPr>
              <p14:xfrm>
                <a:off x="1331460" y="2657340"/>
                <a:ext cx="124920" cy="1638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768DBA9-0AB8-4EDD-8131-8100B3E52B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3820" y="2639340"/>
                  <a:ext cx="160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67D2BEE4-1354-4301-968F-BEE4D125E951}"/>
                    </a:ext>
                  </a:extLst>
                </p14:cNvPr>
                <p14:cNvContentPartPr/>
                <p14:nvPr/>
              </p14:nvContentPartPr>
              <p14:xfrm>
                <a:off x="1485540" y="2743020"/>
                <a:ext cx="69120" cy="1933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67D2BEE4-1354-4301-968F-BEE4D125E95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67900" y="2725020"/>
                  <a:ext cx="10476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236D9CF-34B9-4474-A955-A8E31CC4A628}"/>
              </a:ext>
            </a:extLst>
          </p:cNvPr>
          <p:cNvGrpSpPr/>
          <p:nvPr/>
        </p:nvGrpSpPr>
        <p:grpSpPr>
          <a:xfrm>
            <a:off x="703620" y="1961820"/>
            <a:ext cx="322200" cy="457200"/>
            <a:chOff x="703620" y="1961820"/>
            <a:chExt cx="322200" cy="457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35D9DCF8-0F77-4A69-8AD3-856B857AFD8A}"/>
                    </a:ext>
                  </a:extLst>
                </p14:cNvPr>
                <p14:cNvContentPartPr/>
                <p14:nvPr/>
              </p14:nvContentPartPr>
              <p14:xfrm>
                <a:off x="932940" y="2285820"/>
                <a:ext cx="360" cy="1332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35D9DCF8-0F77-4A69-8AD3-856B857AFD8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5300" y="2267820"/>
                  <a:ext cx="36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064685D4-0CFE-41AB-9C7D-ABF13C5CF867}"/>
                    </a:ext>
                  </a:extLst>
                </p14:cNvPr>
                <p14:cNvContentPartPr/>
                <p14:nvPr/>
              </p14:nvContentPartPr>
              <p14:xfrm>
                <a:off x="866340" y="2323260"/>
                <a:ext cx="130320" cy="201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064685D4-0CFE-41AB-9C7D-ABF13C5CF8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8700" y="2305260"/>
                  <a:ext cx="165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DA8841CD-94F6-49B9-A6C8-9D312EDD3542}"/>
                    </a:ext>
                  </a:extLst>
                </p14:cNvPr>
                <p14:cNvContentPartPr/>
                <p14:nvPr/>
              </p14:nvContentPartPr>
              <p14:xfrm>
                <a:off x="703620" y="1961820"/>
                <a:ext cx="127800" cy="2502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DA8841CD-94F6-49B9-A6C8-9D312EDD35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5620" y="1943820"/>
                  <a:ext cx="163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F9ACBBF2-15B0-4B33-9B66-3EF6B5472014}"/>
                    </a:ext>
                  </a:extLst>
                </p14:cNvPr>
                <p14:cNvContentPartPr/>
                <p14:nvPr/>
              </p14:nvContentPartPr>
              <p14:xfrm>
                <a:off x="885420" y="2085660"/>
                <a:ext cx="91440" cy="1263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F9ACBBF2-15B0-4B33-9B66-3EF6B547201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7780" y="2067660"/>
                  <a:ext cx="127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D6384504-6CD6-462C-942D-1C9A7D249439}"/>
                    </a:ext>
                  </a:extLst>
                </p14:cNvPr>
                <p14:cNvContentPartPr/>
                <p14:nvPr/>
              </p14:nvContentPartPr>
              <p14:xfrm>
                <a:off x="952020" y="2076300"/>
                <a:ext cx="73800" cy="2109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D6384504-6CD6-462C-942D-1C9A7D2494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4380" y="2058300"/>
                  <a:ext cx="109440" cy="24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Imagen 31">
            <a:extLst>
              <a:ext uri="{FF2B5EF4-FFF2-40B4-BE49-F238E27FC236}">
                <a16:creationId xmlns:a16="http://schemas.microsoft.com/office/drawing/2014/main" id="{B5C9C736-DBF4-45D2-B520-F49423D057BC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23019" y="3802404"/>
            <a:ext cx="3372321" cy="2867425"/>
          </a:xfrm>
          <a:prstGeom prst="rect">
            <a:avLst/>
          </a:prstGeom>
        </p:spPr>
      </p:pic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2AC9AF64-E198-4F6D-8064-7CD1B6E31E6B}"/>
              </a:ext>
            </a:extLst>
          </p:cNvPr>
          <p:cNvSpPr txBox="1">
            <a:spLocks/>
          </p:cNvSpPr>
          <p:nvPr/>
        </p:nvSpPr>
        <p:spPr>
          <a:xfrm>
            <a:off x="3697184" y="4285486"/>
            <a:ext cx="4149126" cy="1764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20V-Vr-Vab-10v+60v=0</a:t>
            </a:r>
          </a:p>
          <a:p>
            <a:r>
              <a:rPr lang="es-MX" dirty="0" err="1"/>
              <a:t>Vab</a:t>
            </a:r>
            <a:r>
              <a:rPr lang="es-MX" dirty="0"/>
              <a:t>=70v-Vr // Sin corriente Vr=0 por lo tanto:</a:t>
            </a:r>
          </a:p>
          <a:p>
            <a:r>
              <a:rPr lang="es-MX" dirty="0" err="1"/>
              <a:t>Vab</a:t>
            </a:r>
            <a:r>
              <a:rPr lang="es-MX" dirty="0"/>
              <a:t>=70v.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B5AFEC0-D3B3-4CA2-AF33-5862D57059DC}"/>
              </a:ext>
            </a:extLst>
          </p:cNvPr>
          <p:cNvGrpSpPr/>
          <p:nvPr/>
        </p:nvGrpSpPr>
        <p:grpSpPr>
          <a:xfrm>
            <a:off x="1394040" y="4708260"/>
            <a:ext cx="481680" cy="552600"/>
            <a:chOff x="1394040" y="4708260"/>
            <a:chExt cx="481680" cy="552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57A0FBB2-7494-4F16-8ACE-13FF83802BED}"/>
                    </a:ext>
                  </a:extLst>
                </p14:cNvPr>
                <p14:cNvContentPartPr/>
                <p14:nvPr/>
              </p14:nvContentPartPr>
              <p14:xfrm>
                <a:off x="1394040" y="4708260"/>
                <a:ext cx="481680" cy="4662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57A0FBB2-7494-4F16-8ACE-13FF83802B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76400" y="4690260"/>
                  <a:ext cx="5173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A4DA50B1-F7EC-466F-B873-5CECBC742D1C}"/>
                    </a:ext>
                  </a:extLst>
                </p14:cNvPr>
                <p14:cNvContentPartPr/>
                <p14:nvPr/>
              </p14:nvContentPartPr>
              <p14:xfrm>
                <a:off x="1404120" y="5097420"/>
                <a:ext cx="96480" cy="16344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A4DA50B1-F7EC-466F-B873-5CECBC742D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86120" y="5079780"/>
                  <a:ext cx="1321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6B7C30C-AAAD-42A0-9AB3-C0CAE130007A}"/>
              </a:ext>
            </a:extLst>
          </p:cNvPr>
          <p:cNvGrpSpPr/>
          <p:nvPr/>
        </p:nvGrpSpPr>
        <p:grpSpPr>
          <a:xfrm>
            <a:off x="1706520" y="4358340"/>
            <a:ext cx="67680" cy="175680"/>
            <a:chOff x="1706520" y="4358340"/>
            <a:chExt cx="67680" cy="175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CAC1E73F-181E-4FBE-80FE-3F04A9A10494}"/>
                    </a:ext>
                  </a:extLst>
                </p14:cNvPr>
                <p14:cNvContentPartPr/>
                <p14:nvPr/>
              </p14:nvContentPartPr>
              <p14:xfrm>
                <a:off x="1706520" y="4457340"/>
                <a:ext cx="67680" cy="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CAC1E73F-181E-4FBE-80FE-3F04A9A104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88880" y="4439340"/>
                  <a:ext cx="103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C528AADC-DB51-46E3-9B57-94E6AA8F0C60}"/>
                    </a:ext>
                  </a:extLst>
                </p14:cNvPr>
                <p14:cNvContentPartPr/>
                <p14:nvPr/>
              </p14:nvContentPartPr>
              <p14:xfrm>
                <a:off x="1736760" y="4358340"/>
                <a:ext cx="8640" cy="17568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C528AADC-DB51-46E3-9B57-94E6AA8F0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19120" y="4340340"/>
                  <a:ext cx="4428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B8275A1E-FD55-4F77-A960-63C4EF97E22C}"/>
                  </a:ext>
                </a:extLst>
              </p14:cNvPr>
              <p14:cNvContentPartPr/>
              <p14:nvPr/>
            </p14:nvContentPartPr>
            <p14:xfrm>
              <a:off x="2163720" y="4472460"/>
              <a:ext cx="44280" cy="36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B8275A1E-FD55-4F77-A960-63C4EF97E22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45720" y="4454820"/>
                <a:ext cx="799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3606B81A-44EE-4A6C-89DB-1D8C108CDB17}"/>
              </a:ext>
            </a:extLst>
          </p:cNvPr>
          <p:cNvGrpSpPr/>
          <p:nvPr/>
        </p:nvGrpSpPr>
        <p:grpSpPr>
          <a:xfrm>
            <a:off x="2064720" y="4647780"/>
            <a:ext cx="128880" cy="174600"/>
            <a:chOff x="2064720" y="4647780"/>
            <a:chExt cx="128880" cy="174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15BD8E74-355C-4E76-B5B1-BD3FB67DB50E}"/>
                    </a:ext>
                  </a:extLst>
                </p14:cNvPr>
                <p14:cNvContentPartPr/>
                <p14:nvPr/>
              </p14:nvContentPartPr>
              <p14:xfrm>
                <a:off x="2102880" y="4747140"/>
                <a:ext cx="90720" cy="82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15BD8E74-355C-4E76-B5B1-BD3FB67DB5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85240" y="4729140"/>
                  <a:ext cx="126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FDB0C9C7-723C-4F96-8F4D-0E342002ABBC}"/>
                    </a:ext>
                  </a:extLst>
                </p14:cNvPr>
                <p14:cNvContentPartPr/>
                <p14:nvPr/>
              </p14:nvContentPartPr>
              <p14:xfrm>
                <a:off x="2117640" y="4647780"/>
                <a:ext cx="16200" cy="1746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FDB0C9C7-723C-4F96-8F4D-0E342002AB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9640" y="4630140"/>
                  <a:ext cx="51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C4B26B41-A995-469C-8D38-745FA5CA1057}"/>
                    </a:ext>
                  </a:extLst>
                </p14:cNvPr>
                <p14:cNvContentPartPr/>
                <p14:nvPr/>
              </p14:nvContentPartPr>
              <p14:xfrm>
                <a:off x="2064720" y="4731660"/>
                <a:ext cx="82440" cy="36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C4B26B41-A995-469C-8D38-745FA5CA10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46720" y="4714020"/>
                  <a:ext cx="118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3C91090D-4AC5-4040-8D83-FAAED32387A9}"/>
                  </a:ext>
                </a:extLst>
              </p14:cNvPr>
              <p14:cNvContentPartPr/>
              <p14:nvPr/>
            </p14:nvContentPartPr>
            <p14:xfrm>
              <a:off x="2094960" y="5150700"/>
              <a:ext cx="102960" cy="36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3C91090D-4AC5-4040-8D83-FAAED32387A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77320" y="5133060"/>
                <a:ext cx="1386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65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10E7D-C6CF-47FC-A104-4533EB2E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9</a:t>
            </a:r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BF425C1F-D1DB-4484-A04C-300FB3D2A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80" y="1463605"/>
            <a:ext cx="4157585" cy="239094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35FCCE2-FC50-4F4E-AC40-6B7543390424}"/>
                  </a:ext>
                </a:extLst>
              </p14:cNvPr>
              <p14:cNvContentPartPr/>
              <p14:nvPr/>
            </p14:nvContentPartPr>
            <p14:xfrm>
              <a:off x="2152025" y="3080520"/>
              <a:ext cx="360" cy="522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35FCCE2-FC50-4F4E-AC40-6B75433904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7705" y="3076200"/>
                <a:ext cx="900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2477F09C-5C2E-44DD-93C1-EDDC838F21A3}"/>
              </a:ext>
            </a:extLst>
          </p:cNvPr>
          <p:cNvGrpSpPr/>
          <p:nvPr/>
        </p:nvGrpSpPr>
        <p:grpSpPr>
          <a:xfrm>
            <a:off x="2109545" y="3108960"/>
            <a:ext cx="145080" cy="154080"/>
            <a:chOff x="2109545" y="3108960"/>
            <a:chExt cx="14508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3D791AF7-696E-4CC6-B44D-0726881906A3}"/>
                    </a:ext>
                  </a:extLst>
                </p14:cNvPr>
                <p14:cNvContentPartPr/>
                <p14:nvPr/>
              </p14:nvContentPartPr>
              <p14:xfrm>
                <a:off x="2166065" y="3108960"/>
                <a:ext cx="360" cy="1540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3D791AF7-696E-4CC6-B44D-0726881906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1745" y="3104280"/>
                  <a:ext cx="9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EC0D3EA9-E489-47C7-8D63-FEBB4F47C990}"/>
                    </a:ext>
                  </a:extLst>
                </p14:cNvPr>
                <p14:cNvContentPartPr/>
                <p14:nvPr/>
              </p14:nvContentPartPr>
              <p14:xfrm>
                <a:off x="2109545" y="3150720"/>
                <a:ext cx="145080" cy="3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EC0D3EA9-E489-47C7-8D63-FEBB4F47C9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5225" y="3146400"/>
                  <a:ext cx="15372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17D9ED9-A3B7-49F4-ADC8-EA1947108C01}"/>
                  </a:ext>
                </a:extLst>
              </p14:cNvPr>
              <p14:cNvContentPartPr/>
              <p14:nvPr/>
            </p14:nvContentPartPr>
            <p14:xfrm>
              <a:off x="1490705" y="3150720"/>
              <a:ext cx="1677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17D9ED9-A3B7-49F4-ADC8-EA1947108C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86385" y="3146400"/>
                <a:ext cx="1764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CA069826-6C69-4A00-A49E-A2B9C309FE67}"/>
              </a:ext>
            </a:extLst>
          </p:cNvPr>
          <p:cNvSpPr txBox="1"/>
          <p:nvPr/>
        </p:nvSpPr>
        <p:spPr>
          <a:xfrm>
            <a:off x="5205046" y="1758462"/>
            <a:ext cx="4723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27V-2200*I-9V-1200*I-5V-560*I=0</a:t>
            </a:r>
          </a:p>
          <a:p>
            <a:r>
              <a:rPr lang="es-MX" dirty="0"/>
              <a:t>13V=3900*I</a:t>
            </a:r>
          </a:p>
          <a:p>
            <a:endParaRPr lang="es-MX" dirty="0"/>
          </a:p>
          <a:p>
            <a:r>
              <a:rPr lang="es-MX" dirty="0"/>
              <a:t>I=3.333mA</a:t>
            </a:r>
          </a:p>
        </p:txBody>
      </p:sp>
      <p:pic>
        <p:nvPicPr>
          <p:cNvPr id="13" name="Imagen 12" descr="Imagen en blanco y negro de un reloj&#10;&#10;Descripción generada automáticamente con confianza baja">
            <a:extLst>
              <a:ext uri="{FF2B5EF4-FFF2-40B4-BE49-F238E27FC236}">
                <a16:creationId xmlns:a16="http://schemas.microsoft.com/office/drawing/2014/main" id="{56EA297F-1927-412D-B246-D9FD33BE93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867" y="4287678"/>
            <a:ext cx="4108098" cy="170602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C45AED7-87A7-4F23-BB55-F49B5A12CF06}"/>
              </a:ext>
            </a:extLst>
          </p:cNvPr>
          <p:cNvSpPr txBox="1"/>
          <p:nvPr/>
        </p:nvSpPr>
        <p:spPr>
          <a:xfrm>
            <a:off x="5472332" y="4600134"/>
            <a:ext cx="326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120V-6000Ohms*I=0</a:t>
            </a:r>
          </a:p>
          <a:p>
            <a:r>
              <a:rPr lang="es-MX" dirty="0"/>
              <a:t>I=120/6000</a:t>
            </a:r>
          </a:p>
          <a:p>
            <a:endParaRPr lang="es-MX" dirty="0"/>
          </a:p>
          <a:p>
            <a:r>
              <a:rPr lang="es-MX" dirty="0"/>
              <a:t>I=20mA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F958E049-9FC5-4F1D-B04F-6098D92DC250}"/>
                  </a:ext>
                </a:extLst>
              </p14:cNvPr>
              <p14:cNvContentPartPr/>
              <p14:nvPr/>
            </p14:nvContentPartPr>
            <p14:xfrm>
              <a:off x="2502665" y="4993560"/>
              <a:ext cx="114120" cy="23652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F958E049-9FC5-4F1D-B04F-6098D92DC2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8345" y="4989240"/>
                <a:ext cx="122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8997DD0E-5FD9-4D3D-83FF-8ACEFBF65910}"/>
                  </a:ext>
                </a:extLst>
              </p14:cNvPr>
              <p14:cNvContentPartPr/>
              <p14:nvPr/>
            </p14:nvContentPartPr>
            <p14:xfrm>
              <a:off x="2700665" y="5021640"/>
              <a:ext cx="360" cy="22392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8997DD0E-5FD9-4D3D-83FF-8ACEFBF659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6345" y="5017320"/>
                <a:ext cx="9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A68C84D1-D695-41E0-A55B-67DA98A3B762}"/>
                  </a:ext>
                </a:extLst>
              </p14:cNvPr>
              <p14:cNvContentPartPr/>
              <p14:nvPr/>
            </p14:nvContentPartPr>
            <p14:xfrm>
              <a:off x="2743505" y="5050080"/>
              <a:ext cx="85320" cy="19440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A68C84D1-D695-41E0-A55B-67DA98A3B7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9185" y="5045760"/>
                <a:ext cx="939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49EDCE8-5A91-4E8C-BA26-9F31FAC4F234}"/>
                  </a:ext>
                </a:extLst>
              </p14:cNvPr>
              <p14:cNvContentPartPr/>
              <p14:nvPr/>
            </p14:nvContentPartPr>
            <p14:xfrm>
              <a:off x="2869505" y="5004360"/>
              <a:ext cx="359280" cy="19584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49EDCE8-5A91-4E8C-BA26-9F31FAC4F2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65185" y="5000040"/>
                <a:ext cx="367920" cy="2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32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C05D0-2AE2-46CB-8F4C-2402FB06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11</a:t>
            </a:r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45A5B62C-E890-407A-9272-F15C01074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67" y="1346670"/>
            <a:ext cx="5011559" cy="238126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79E139-7870-488E-AF00-A8C1B9B225AD}"/>
              </a:ext>
            </a:extLst>
          </p:cNvPr>
          <p:cNvSpPr txBox="1"/>
          <p:nvPr/>
        </p:nvSpPr>
        <p:spPr>
          <a:xfrm>
            <a:off x="6391422" y="1837115"/>
            <a:ext cx="4642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Rt</a:t>
            </a:r>
            <a:r>
              <a:rPr lang="es-MX" dirty="0"/>
              <a:t>=22+10+5.6+33</a:t>
            </a:r>
          </a:p>
          <a:p>
            <a:r>
              <a:rPr lang="es-MX" dirty="0" err="1"/>
              <a:t>Rt</a:t>
            </a:r>
            <a:r>
              <a:rPr lang="es-MX" dirty="0"/>
              <a:t>=70.6</a:t>
            </a:r>
          </a:p>
          <a:p>
            <a:endParaRPr lang="es-MX" dirty="0"/>
          </a:p>
          <a:p>
            <a:r>
              <a:rPr lang="es-MX" dirty="0"/>
              <a:t>6V-70.6*I=0</a:t>
            </a:r>
          </a:p>
          <a:p>
            <a:r>
              <a:rPr lang="es-MX" dirty="0"/>
              <a:t>I=6/70.6</a:t>
            </a:r>
          </a:p>
          <a:p>
            <a:r>
              <a:rPr lang="es-MX" dirty="0"/>
              <a:t>I=84.986mA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1EB9D0-3BCB-4CB2-B65F-E0A379309F96}"/>
              </a:ext>
            </a:extLst>
          </p:cNvPr>
          <p:cNvSpPr txBox="1"/>
          <p:nvPr/>
        </p:nvSpPr>
        <p:spPr>
          <a:xfrm>
            <a:off x="956319" y="4059672"/>
            <a:ext cx="4691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V4=22*0.08499=1.86978</a:t>
            </a:r>
          </a:p>
          <a:p>
            <a:r>
              <a:rPr lang="es-MX" dirty="0"/>
              <a:t>V3=10*0.08499= 0.8499</a:t>
            </a:r>
          </a:p>
          <a:p>
            <a:r>
              <a:rPr lang="es-MX" dirty="0"/>
              <a:t>V2=5.6*0.08499= 0.475944</a:t>
            </a:r>
          </a:p>
          <a:p>
            <a:r>
              <a:rPr lang="es-MX" dirty="0"/>
              <a:t>V1=33*0.08499= 2.80467</a:t>
            </a:r>
          </a:p>
          <a:p>
            <a:endParaRPr lang="es-MX" dirty="0"/>
          </a:p>
          <a:p>
            <a:r>
              <a:rPr lang="es-MX" dirty="0"/>
              <a:t>V1+V2+V3+V4=</a:t>
            </a:r>
          </a:p>
          <a:p>
            <a:r>
              <a:rPr lang="es-MX" dirty="0"/>
              <a:t>1.86978+ 0.8499+ 0.475944+ 2.80467 =6V</a:t>
            </a:r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55333B-B6E8-4435-A289-90EC1757C945}"/>
              </a:ext>
            </a:extLst>
          </p:cNvPr>
          <p:cNvSpPr txBox="1"/>
          <p:nvPr/>
        </p:nvSpPr>
        <p:spPr>
          <a:xfrm>
            <a:off x="5647626" y="3671056"/>
            <a:ext cx="5870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P=VI</a:t>
            </a:r>
          </a:p>
          <a:p>
            <a:r>
              <a:rPr lang="es-MX" dirty="0"/>
              <a:t>P1= 2.80467V*84.986mA = 238.3577mW</a:t>
            </a:r>
          </a:p>
          <a:p>
            <a:r>
              <a:rPr lang="es-MX" dirty="0"/>
              <a:t>P2= 0.475944V*84.986mA = 40.4485mW</a:t>
            </a:r>
          </a:p>
          <a:p>
            <a:r>
              <a:rPr lang="es-MX" dirty="0"/>
              <a:t>P3=   0.8499V*84.986mA = 72.2296mW</a:t>
            </a:r>
          </a:p>
          <a:p>
            <a:r>
              <a:rPr lang="es-MX" dirty="0"/>
              <a:t>P4= 1.86978V*84.986mA = 158.9051mW</a:t>
            </a:r>
          </a:p>
          <a:p>
            <a:endParaRPr lang="es-MX" dirty="0"/>
          </a:p>
          <a:p>
            <a:r>
              <a:rPr lang="es-MX" dirty="0"/>
              <a:t>PT=509.9409mW</a:t>
            </a:r>
          </a:p>
          <a:p>
            <a:endParaRPr lang="es-MX" dirty="0"/>
          </a:p>
          <a:p>
            <a:r>
              <a:rPr lang="es-MX" dirty="0"/>
              <a:t>PT=6V*84.986mA = 509.916mW</a:t>
            </a:r>
          </a:p>
          <a:p>
            <a:endParaRPr lang="es-MX" dirty="0"/>
          </a:p>
          <a:p>
            <a:r>
              <a:rPr lang="es-MX" dirty="0"/>
              <a:t>La potencia suministrada es la misma que la consumida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730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8AED7-9122-45D2-9069-E839BFC7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0FF2B-D97C-4304-BFCB-0D46F432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I=120V/(8*28.125)=0.533 A=533.33mA</a:t>
            </a:r>
          </a:p>
          <a:p>
            <a:r>
              <a:rPr lang="es-MX" dirty="0" err="1"/>
              <a:t>Pf</a:t>
            </a:r>
            <a:r>
              <a:rPr lang="es-MX" dirty="0"/>
              <a:t>=</a:t>
            </a:r>
            <a:r>
              <a:rPr lang="es-MX" dirty="0" err="1"/>
              <a:t>Vf</a:t>
            </a:r>
            <a:r>
              <a:rPr lang="es-MX" dirty="0"/>
              <a:t>*</a:t>
            </a:r>
            <a:r>
              <a:rPr lang="es-MX" dirty="0" err="1"/>
              <a:t>If</a:t>
            </a:r>
            <a:r>
              <a:rPr lang="es-MX" dirty="0"/>
              <a:t>=15V*0.53333A=7.9999W</a:t>
            </a:r>
          </a:p>
          <a:p>
            <a:r>
              <a:rPr lang="es-MX" dirty="0" err="1"/>
              <a:t>Vf</a:t>
            </a:r>
            <a:r>
              <a:rPr lang="es-MX" dirty="0"/>
              <a:t>=120v/8=15V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01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27EE-863A-4AE6-8255-A13D07F1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7" y="203082"/>
            <a:ext cx="7958331" cy="10772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 err="1"/>
              <a:t>Resistencias</a:t>
            </a:r>
            <a:r>
              <a:rPr lang="en-US" sz="6600" dirty="0"/>
              <a:t> </a:t>
            </a:r>
            <a:r>
              <a:rPr lang="en-US" sz="6600" dirty="0" err="1"/>
              <a:t>en</a:t>
            </a:r>
            <a:r>
              <a:rPr lang="en-US" sz="6600" dirty="0"/>
              <a:t> Serie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23CB36A-D60E-43DD-80CA-6EB1933F9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321" y="1280310"/>
            <a:ext cx="3559454" cy="5389743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8D2170-94B8-486A-BD69-842B372A5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03" y="1280311"/>
            <a:ext cx="3789555" cy="54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5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1CE26-B62C-46B4-9B9A-829AB4C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en serie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DDF7D-6E78-4286-B09A-95A2E5B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278" y="1430086"/>
            <a:ext cx="4129582" cy="3997828"/>
          </a:xfrm>
        </p:spPr>
        <p:txBody>
          <a:bodyPr/>
          <a:lstStyle/>
          <a:p>
            <a:r>
              <a:rPr lang="es-MX" dirty="0"/>
              <a:t>10v+6v+2v=18V</a:t>
            </a:r>
          </a:p>
          <a:p>
            <a:r>
              <a:rPr lang="es-MX" dirty="0"/>
              <a:t>3v+9v-4v=8v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693D6B-36CB-436E-AF5C-7E876F0A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78" y="1346670"/>
            <a:ext cx="4617622" cy="51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D6CE23-240D-415B-81B0-F15CE6076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66A48-7796-4FE2-8042-B87F1E3A5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DED009-4FA7-4A3F-B64A-86EE7D5C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C58165-2D0C-46A8-9039-E47107B79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B394C5-66AD-4654-96DD-5F7A5B282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06BD7-716F-4665-AEF3-99B318822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2B1C2-EC71-4234-BFAB-F09D48AB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Ley de Voltajes de Kirchhoff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7E37E-0FE9-4DF6-AB7C-9B143E01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r>
              <a:rPr lang="es-MX" sz="1800" dirty="0"/>
              <a:t>E=5v</a:t>
            </a:r>
          </a:p>
          <a:p>
            <a:r>
              <a:rPr lang="es-MX" sz="1800" dirty="0"/>
              <a:t>V1=3v</a:t>
            </a:r>
          </a:p>
          <a:p>
            <a:r>
              <a:rPr lang="es-MX" sz="1800" dirty="0"/>
              <a:t>V2= 2v</a:t>
            </a:r>
          </a:p>
          <a:p>
            <a:r>
              <a:rPr lang="es-MX" sz="1800" dirty="0"/>
              <a:t>5v-3v-V2=0 LVK</a:t>
            </a:r>
          </a:p>
          <a:p>
            <a:endParaRPr lang="es-MX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FFE524-D747-476D-A469-639A31637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8" r="7424" b="-3"/>
          <a:stretch/>
        </p:blipFill>
        <p:spPr>
          <a:xfrm>
            <a:off x="6094766" y="647190"/>
            <a:ext cx="4651619" cy="556428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038EEB-6071-4BDA-AA8F-6D46EB56D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7578-DFD0-4883-8785-277A4C9B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3F98B-D0B1-4233-A412-E8CCA76D6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310" y="1476382"/>
            <a:ext cx="6585161" cy="4168062"/>
          </a:xfrm>
        </p:spPr>
        <p:txBody>
          <a:bodyPr/>
          <a:lstStyle/>
          <a:p>
            <a:r>
              <a:rPr lang="es-MX" dirty="0"/>
              <a:t>¡LVK? Sí.</a:t>
            </a:r>
          </a:p>
          <a:p>
            <a:r>
              <a:rPr lang="es-MX" dirty="0"/>
              <a:t>25v-V1+15v=0 =&gt; V1= 40v</a:t>
            </a:r>
          </a:p>
          <a:p>
            <a:r>
              <a:rPr lang="es-MX" dirty="0"/>
              <a:t>-20v –V2 =&gt; V2=-20v</a:t>
            </a:r>
          </a:p>
          <a:p>
            <a:r>
              <a:rPr lang="es-MX" dirty="0"/>
              <a:t>-20v-V3-v2=0</a:t>
            </a:r>
          </a:p>
          <a:p>
            <a:r>
              <a:rPr lang="es-MX" dirty="0"/>
              <a:t>-20v-V3-(-20)=0</a:t>
            </a:r>
          </a:p>
          <a:p>
            <a:r>
              <a:rPr lang="es-MX" dirty="0"/>
              <a:t>V3=0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7BC8B2-6C00-4B3D-92A9-6CF9E7AE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1" y="1219342"/>
            <a:ext cx="3836426" cy="5158880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E4156969-7222-45F0-9AC0-C2F122339CC5}"/>
              </a:ext>
            </a:extLst>
          </p:cNvPr>
          <p:cNvGrpSpPr/>
          <p:nvPr/>
        </p:nvGrpSpPr>
        <p:grpSpPr>
          <a:xfrm>
            <a:off x="1275084" y="3397676"/>
            <a:ext cx="179640" cy="213120"/>
            <a:chOff x="1275084" y="3397676"/>
            <a:chExt cx="179640" cy="213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E6CB9E8-9145-4318-B1CB-EF0B40BF7C82}"/>
                    </a:ext>
                  </a:extLst>
                </p14:cNvPr>
                <p14:cNvContentPartPr/>
                <p14:nvPr/>
              </p14:nvContentPartPr>
              <p14:xfrm>
                <a:off x="1365444" y="3397676"/>
                <a:ext cx="12240" cy="2131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E6CB9E8-9145-4318-B1CB-EF0B40BF7C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47804" y="3380036"/>
                  <a:ext cx="47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B1F6A01-B67F-4B37-BAC5-62D3357B5940}"/>
                    </a:ext>
                  </a:extLst>
                </p14:cNvPr>
                <p14:cNvContentPartPr/>
                <p14:nvPr/>
              </p14:nvContentPartPr>
              <p14:xfrm>
                <a:off x="1275084" y="3533036"/>
                <a:ext cx="179640" cy="3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B1F6A01-B67F-4B37-BAC5-62D3357B59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57444" y="3515036"/>
                  <a:ext cx="2152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BA66F68-D2E2-4431-8993-054454DA7582}"/>
                  </a:ext>
                </a:extLst>
              </p14:cNvPr>
              <p14:cNvContentPartPr/>
              <p14:nvPr/>
            </p14:nvContentPartPr>
            <p14:xfrm>
              <a:off x="2550924" y="3487676"/>
              <a:ext cx="16848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BA66F68-D2E2-4431-8993-054454DA75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2924" y="3470036"/>
                <a:ext cx="2041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835E2115-D8C2-415C-9D4D-4B07A96014E8}"/>
              </a:ext>
            </a:extLst>
          </p:cNvPr>
          <p:cNvGrpSpPr/>
          <p:nvPr/>
        </p:nvGrpSpPr>
        <p:grpSpPr>
          <a:xfrm>
            <a:off x="1918764" y="3475796"/>
            <a:ext cx="394920" cy="240120"/>
            <a:chOff x="1918764" y="3475796"/>
            <a:chExt cx="394920" cy="240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8965F29-7B95-462B-9C78-DFD41A219357}"/>
                    </a:ext>
                  </a:extLst>
                </p14:cNvPr>
                <p14:cNvContentPartPr/>
                <p14:nvPr/>
              </p14:nvContentPartPr>
              <p14:xfrm>
                <a:off x="1918764" y="3475796"/>
                <a:ext cx="180000" cy="16992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8965F29-7B95-462B-9C78-DFD41A2193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01124" y="3457796"/>
                  <a:ext cx="215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4CFEF22-C864-4D6F-AC30-881D62D6E105}"/>
                    </a:ext>
                  </a:extLst>
                </p14:cNvPr>
                <p14:cNvContentPartPr/>
                <p14:nvPr/>
              </p14:nvContentPartPr>
              <p14:xfrm>
                <a:off x="2130804" y="3578036"/>
                <a:ext cx="182880" cy="1378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4CFEF22-C864-4D6F-AC30-881D62D6E1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13164" y="3560396"/>
                  <a:ext cx="21852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581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474F-C58D-4433-9F4B-83F8D551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119" y="514545"/>
            <a:ext cx="7958331" cy="1077229"/>
          </a:xfrm>
        </p:spPr>
        <p:txBody>
          <a:bodyPr/>
          <a:lstStyle/>
          <a:p>
            <a:r>
              <a:rPr lang="es-MX" dirty="0"/>
              <a:t>Regla del divisor de Voltaje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B6B3A-EBDD-4CD0-834A-9DE18FCE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957" y="2052116"/>
            <a:ext cx="4760182" cy="3997828"/>
          </a:xfrm>
        </p:spPr>
        <p:txBody>
          <a:bodyPr/>
          <a:lstStyle/>
          <a:p>
            <a:r>
              <a:rPr lang="es-MX" dirty="0" err="1"/>
              <a:t>Vrx</a:t>
            </a:r>
            <a:r>
              <a:rPr lang="es-MX" dirty="0"/>
              <a:t>=E*</a:t>
            </a:r>
            <a:r>
              <a:rPr lang="es-MX" dirty="0" err="1"/>
              <a:t>Rx</a:t>
            </a:r>
            <a:r>
              <a:rPr lang="es-MX" dirty="0"/>
              <a:t>/</a:t>
            </a:r>
            <a:r>
              <a:rPr lang="es-MX" dirty="0" err="1"/>
              <a:t>Rt</a:t>
            </a:r>
            <a:endParaRPr lang="es-MX" dirty="0"/>
          </a:p>
          <a:p>
            <a:r>
              <a:rPr lang="es-MX" dirty="0"/>
              <a:t>20*3/10=6v</a:t>
            </a:r>
          </a:p>
          <a:p>
            <a:r>
              <a:rPr lang="es-MX" dirty="0"/>
              <a:t>Pr3=VI=V(V/R)=6*6/3=12W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FB7C6-E096-43FB-979D-D1DA93E8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55" y="1204226"/>
            <a:ext cx="4566458" cy="54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FE2F6-A22A-408A-A685-B211B194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13963-F797-4409-9849-C9C1D7CD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A) </a:t>
            </a:r>
            <a:r>
              <a:rPr lang="es-MX" dirty="0" err="1"/>
              <a:t>Req</a:t>
            </a:r>
            <a:r>
              <a:rPr lang="es-MX" dirty="0"/>
              <a:t>=20ohm</a:t>
            </a:r>
          </a:p>
          <a:p>
            <a:r>
              <a:rPr lang="es-MX" dirty="0"/>
              <a:t>i=60/20=3 A</a:t>
            </a:r>
          </a:p>
          <a:p>
            <a:r>
              <a:rPr lang="es-MX" dirty="0"/>
              <a:t>B)  </a:t>
            </a:r>
            <a:r>
              <a:rPr lang="es-MX" dirty="0" err="1"/>
              <a:t>Req</a:t>
            </a:r>
            <a:r>
              <a:rPr lang="es-MX" dirty="0"/>
              <a:t>=110ohm</a:t>
            </a:r>
          </a:p>
          <a:p>
            <a:r>
              <a:rPr lang="es-MX" dirty="0"/>
              <a:t>i=35V/110ohm= 0.3181 A</a:t>
            </a:r>
          </a:p>
          <a:p>
            <a:r>
              <a:rPr lang="es-MX" dirty="0"/>
              <a:t>C) </a:t>
            </a:r>
            <a:r>
              <a:rPr lang="es-MX" dirty="0" err="1"/>
              <a:t>Req</a:t>
            </a:r>
            <a:r>
              <a:rPr lang="es-MX" dirty="0"/>
              <a:t>=10Kohm</a:t>
            </a:r>
          </a:p>
          <a:p>
            <a:r>
              <a:rPr lang="es-MX" dirty="0"/>
              <a:t>i=120V/10Kohm=12mA</a:t>
            </a:r>
          </a:p>
        </p:txBody>
      </p:sp>
    </p:spTree>
    <p:extLst>
      <p:ext uri="{BB962C8B-B14F-4D97-AF65-F5344CB8AC3E}">
        <p14:creationId xmlns:p14="http://schemas.microsoft.com/office/powerpoint/2010/main" val="15524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E76B-A9C5-4DF8-87F0-B54A8DD2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</a:t>
            </a:r>
          </a:p>
        </p:txBody>
      </p:sp>
      <p:pic>
        <p:nvPicPr>
          <p:cNvPr id="9" name="Marcador de contenido 8" descr="Diagrama, Esquemático&#10;&#10;Descripción generada automáticamente">
            <a:extLst>
              <a:ext uri="{FF2B5EF4-FFF2-40B4-BE49-F238E27FC236}">
                <a16:creationId xmlns:a16="http://schemas.microsoft.com/office/drawing/2014/main" id="{8220D3E9-A12B-4873-84E3-280659AE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745" y="1885284"/>
            <a:ext cx="3434434" cy="1870789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63A417A-F341-402F-8DBB-89E6E319347D}"/>
              </a:ext>
            </a:extLst>
          </p:cNvPr>
          <p:cNvSpPr txBox="1"/>
          <p:nvPr/>
        </p:nvSpPr>
        <p:spPr>
          <a:xfrm>
            <a:off x="4875670" y="1805015"/>
            <a:ext cx="4704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Rt</a:t>
            </a:r>
            <a:r>
              <a:rPr lang="es-MX" dirty="0"/>
              <a:t>=(60+1200+2740)</a:t>
            </a:r>
            <a:r>
              <a:rPr lang="es-MX" dirty="0" err="1"/>
              <a:t>Ohms</a:t>
            </a:r>
            <a:endParaRPr lang="es-MX" dirty="0"/>
          </a:p>
          <a:p>
            <a:r>
              <a:rPr lang="es-MX" dirty="0" err="1"/>
              <a:t>Rt</a:t>
            </a:r>
            <a:r>
              <a:rPr lang="es-MX" dirty="0"/>
              <a:t>=4kOhms</a:t>
            </a:r>
          </a:p>
          <a:p>
            <a:endParaRPr lang="es-MX" dirty="0"/>
          </a:p>
          <a:p>
            <a:r>
              <a:rPr lang="es-MX" dirty="0"/>
              <a:t>V=-4mA*4kOhms</a:t>
            </a:r>
          </a:p>
          <a:p>
            <a:r>
              <a:rPr lang="es-MX" dirty="0"/>
              <a:t>V=-16V</a:t>
            </a:r>
          </a:p>
          <a:p>
            <a:endParaRPr lang="es-MX" dirty="0"/>
          </a:p>
          <a:p>
            <a:r>
              <a:rPr lang="es-MX" dirty="0"/>
              <a:t>VE=16V</a:t>
            </a:r>
          </a:p>
        </p:txBody>
      </p:sp>
      <p:pic>
        <p:nvPicPr>
          <p:cNvPr id="13" name="Imagen 12" descr="Diagrama, Esquemático&#10;&#10;Descripción generada automáticamente">
            <a:extLst>
              <a:ext uri="{FF2B5EF4-FFF2-40B4-BE49-F238E27FC236}">
                <a16:creationId xmlns:a16="http://schemas.microsoft.com/office/drawing/2014/main" id="{AAE64BD5-5EB9-4B6B-B537-66D7853A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45" y="4243844"/>
            <a:ext cx="3457953" cy="19979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247F3A9-B638-4C10-B44C-95F808B1D0DA}"/>
              </a:ext>
            </a:extLst>
          </p:cNvPr>
          <p:cNvSpPr txBox="1"/>
          <p:nvPr/>
        </p:nvSpPr>
        <p:spPr>
          <a:xfrm>
            <a:off x="4875670" y="4210448"/>
            <a:ext cx="4704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Rt</a:t>
            </a:r>
            <a:r>
              <a:rPr lang="es-MX" dirty="0"/>
              <a:t>=(1.2+8.2+4.7+2.7)</a:t>
            </a:r>
            <a:r>
              <a:rPr lang="es-MX" dirty="0" err="1"/>
              <a:t>Ohms</a:t>
            </a:r>
            <a:endParaRPr lang="es-MX" dirty="0"/>
          </a:p>
          <a:p>
            <a:r>
              <a:rPr lang="es-MX" dirty="0" err="1"/>
              <a:t>Rt</a:t>
            </a:r>
            <a:r>
              <a:rPr lang="es-MX" dirty="0"/>
              <a:t>=16.8Ohms</a:t>
            </a:r>
          </a:p>
          <a:p>
            <a:endParaRPr lang="es-MX" dirty="0"/>
          </a:p>
          <a:p>
            <a:r>
              <a:rPr lang="es-MX" dirty="0"/>
              <a:t>V=-250mA*16.8Ohms</a:t>
            </a:r>
          </a:p>
          <a:p>
            <a:r>
              <a:rPr lang="es-MX" dirty="0"/>
              <a:t>V=-4.2V</a:t>
            </a:r>
          </a:p>
          <a:p>
            <a:endParaRPr lang="es-MX" dirty="0"/>
          </a:p>
          <a:p>
            <a:r>
              <a:rPr lang="es-MX" dirty="0"/>
              <a:t>VE=4.2V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0AD693F-BBE2-4699-810B-CF7A1191036E}"/>
              </a:ext>
            </a:extLst>
          </p:cNvPr>
          <p:cNvGrpSpPr/>
          <p:nvPr/>
        </p:nvGrpSpPr>
        <p:grpSpPr>
          <a:xfrm>
            <a:off x="2438249" y="2741066"/>
            <a:ext cx="677160" cy="439920"/>
            <a:chOff x="2438249" y="2741066"/>
            <a:chExt cx="6771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698D7E6-3365-4A40-A1FB-D7B27DC89D01}"/>
                    </a:ext>
                  </a:extLst>
                </p14:cNvPr>
                <p14:cNvContentPartPr/>
                <p14:nvPr/>
              </p14:nvContentPartPr>
              <p14:xfrm>
                <a:off x="2438249" y="2741066"/>
                <a:ext cx="677160" cy="4399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698D7E6-3365-4A40-A1FB-D7B27DC89D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3929" y="2736746"/>
                  <a:ext cx="6858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AEE846BC-0EDF-4D13-95D8-4D6AD4DCA6E6}"/>
                    </a:ext>
                  </a:extLst>
                </p14:cNvPr>
                <p14:cNvContentPartPr/>
                <p14:nvPr/>
              </p14:nvContentPartPr>
              <p14:xfrm>
                <a:off x="2516369" y="3061466"/>
                <a:ext cx="119160" cy="792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AEE846BC-0EDF-4D13-95D8-4D6AD4DCA6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2049" y="3057146"/>
                  <a:ext cx="12780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C8233A63-569D-45AA-AC37-59E0706DA19F}"/>
                  </a:ext>
                </a:extLst>
              </p14:cNvPr>
              <p14:cNvContentPartPr/>
              <p14:nvPr/>
            </p14:nvContentPartPr>
            <p14:xfrm>
              <a:off x="2027129" y="2278826"/>
              <a:ext cx="360" cy="957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C8233A63-569D-45AA-AC37-59E0706DA1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2809" y="2274506"/>
                <a:ext cx="9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9EAD183F-2683-46E7-B9A0-0D5E176E4A5C}"/>
                  </a:ext>
                </a:extLst>
              </p14:cNvPr>
              <p14:cNvContentPartPr/>
              <p14:nvPr/>
            </p14:nvContentPartPr>
            <p14:xfrm>
              <a:off x="2000489" y="2305466"/>
              <a:ext cx="36360" cy="3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9EAD183F-2683-46E7-B9A0-0D5E176E4A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6169" y="2301146"/>
                <a:ext cx="45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466F4461-C9B7-46B3-931B-38337908876F}"/>
                  </a:ext>
                </a:extLst>
              </p14:cNvPr>
              <p14:cNvContentPartPr/>
              <p14:nvPr/>
            </p14:nvContentPartPr>
            <p14:xfrm>
              <a:off x="2464889" y="2321666"/>
              <a:ext cx="52200" cy="1044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466F4461-C9B7-46B3-931B-3833790887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0569" y="2317346"/>
                <a:ext cx="6084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95AAAB40-B7D9-4FCE-8578-4DA92EFFF84E}"/>
              </a:ext>
            </a:extLst>
          </p:cNvPr>
          <p:cNvGrpSpPr/>
          <p:nvPr/>
        </p:nvGrpSpPr>
        <p:grpSpPr>
          <a:xfrm>
            <a:off x="2888609" y="2278826"/>
            <a:ext cx="63000" cy="109800"/>
            <a:chOff x="2888609" y="2278826"/>
            <a:chExt cx="6300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B11927E-963D-4B06-B105-AC787A56B27E}"/>
                    </a:ext>
                  </a:extLst>
                </p14:cNvPr>
                <p14:cNvContentPartPr/>
                <p14:nvPr/>
              </p14:nvContentPartPr>
              <p14:xfrm>
                <a:off x="2941529" y="2278826"/>
                <a:ext cx="8280" cy="1098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B11927E-963D-4B06-B105-AC787A56B2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7209" y="2274506"/>
                  <a:ext cx="16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6ABA12E7-AB3F-4B7A-A447-413F7576884B}"/>
                    </a:ext>
                  </a:extLst>
                </p14:cNvPr>
                <p14:cNvContentPartPr/>
                <p14:nvPr/>
              </p14:nvContentPartPr>
              <p14:xfrm>
                <a:off x="2888609" y="2318786"/>
                <a:ext cx="6300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6ABA12E7-AB3F-4B7A-A447-413F757688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84289" y="2314466"/>
                  <a:ext cx="7164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147EF013-F809-4A83-B181-F35877987C2F}"/>
                  </a:ext>
                </a:extLst>
              </p14:cNvPr>
              <p14:cNvContentPartPr/>
              <p14:nvPr/>
            </p14:nvContentPartPr>
            <p14:xfrm>
              <a:off x="3418889" y="2323826"/>
              <a:ext cx="68400" cy="82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147EF013-F809-4A83-B181-F35877987C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4569" y="2319506"/>
                <a:ext cx="770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1557BD1B-E85A-4A5C-9D06-4C07FFBF0350}"/>
                  </a:ext>
                </a:extLst>
              </p14:cNvPr>
              <p14:cNvContentPartPr/>
              <p14:nvPr/>
            </p14:nvContentPartPr>
            <p14:xfrm>
              <a:off x="3988409" y="2438306"/>
              <a:ext cx="360" cy="36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1557BD1B-E85A-4A5C-9D06-4C07FFBF03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84089" y="243398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11F26FE6-65D8-4222-B70C-12F262E00172}"/>
                  </a:ext>
                </a:extLst>
              </p14:cNvPr>
              <p14:cNvContentPartPr/>
              <p14:nvPr/>
            </p14:nvContentPartPr>
            <p14:xfrm>
              <a:off x="3815969" y="2570426"/>
              <a:ext cx="12600" cy="117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11F26FE6-65D8-4222-B70C-12F262E001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11649" y="2566106"/>
                <a:ext cx="21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CA8C25AC-FA52-4A8D-AAC2-8EC541D07A72}"/>
                  </a:ext>
                </a:extLst>
              </p14:cNvPr>
              <p14:cNvContentPartPr/>
              <p14:nvPr/>
            </p14:nvContentPartPr>
            <p14:xfrm>
              <a:off x="3789689" y="2623346"/>
              <a:ext cx="63720" cy="1368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CA8C25AC-FA52-4A8D-AAC2-8EC541D07A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5369" y="2619026"/>
                <a:ext cx="72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E1E218A4-7ED2-42C4-97F3-1228923955ED}"/>
                  </a:ext>
                </a:extLst>
              </p14:cNvPr>
              <p14:cNvContentPartPr/>
              <p14:nvPr/>
            </p14:nvContentPartPr>
            <p14:xfrm>
              <a:off x="3776369" y="3007466"/>
              <a:ext cx="63000" cy="36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E1E218A4-7ED2-42C4-97F3-1228923955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2049" y="3003146"/>
                <a:ext cx="716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C57B5125-51A2-4EEB-B93F-60298A41BB33}"/>
                  </a:ext>
                </a:extLst>
              </p14:cNvPr>
              <p14:cNvContentPartPr/>
              <p14:nvPr/>
            </p14:nvContentPartPr>
            <p14:xfrm>
              <a:off x="1735529" y="2954906"/>
              <a:ext cx="118080" cy="3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C57B5125-51A2-4EEB-B93F-60298A41BB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31209" y="2950586"/>
                <a:ext cx="1267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B081AA1F-7872-4925-8F55-92BD67D7A3C3}"/>
              </a:ext>
            </a:extLst>
          </p:cNvPr>
          <p:cNvGrpSpPr/>
          <p:nvPr/>
        </p:nvGrpSpPr>
        <p:grpSpPr>
          <a:xfrm>
            <a:off x="1708889" y="2649986"/>
            <a:ext cx="77040" cy="85320"/>
            <a:chOff x="1708889" y="2649986"/>
            <a:chExt cx="7704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564EBEFD-43E9-4DAF-910A-5AD26E5B5ED1}"/>
                    </a:ext>
                  </a:extLst>
                </p14:cNvPr>
                <p14:cNvContentPartPr/>
                <p14:nvPr/>
              </p14:nvContentPartPr>
              <p14:xfrm>
                <a:off x="1735529" y="2649986"/>
                <a:ext cx="5760" cy="853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564EBEFD-43E9-4DAF-910A-5AD26E5B5E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1209" y="2645666"/>
                  <a:ext cx="14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BD4E860-1A8A-4ECF-8E65-CD2461B1A964}"/>
                    </a:ext>
                  </a:extLst>
                </p14:cNvPr>
                <p14:cNvContentPartPr/>
                <p14:nvPr/>
              </p14:nvContentPartPr>
              <p14:xfrm>
                <a:off x="1708889" y="2689586"/>
                <a:ext cx="77040" cy="3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BD4E860-1A8A-4ECF-8E65-CD2461B1A9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04569" y="2685266"/>
                  <a:ext cx="8568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4F967FFB-92CB-4E4B-8F15-C83765BC6A81}"/>
                  </a:ext>
                </a:extLst>
              </p14:cNvPr>
              <p14:cNvContentPartPr/>
              <p14:nvPr/>
            </p14:nvContentPartPr>
            <p14:xfrm>
              <a:off x="5592209" y="2848706"/>
              <a:ext cx="360" cy="3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4F967FFB-92CB-4E4B-8F15-C83765BC6A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87889" y="2844386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o 47">
            <a:extLst>
              <a:ext uri="{FF2B5EF4-FFF2-40B4-BE49-F238E27FC236}">
                <a16:creationId xmlns:a16="http://schemas.microsoft.com/office/drawing/2014/main" id="{4F9B25A0-055E-4905-B841-50DB48DF1840}"/>
              </a:ext>
            </a:extLst>
          </p:cNvPr>
          <p:cNvGrpSpPr/>
          <p:nvPr/>
        </p:nvGrpSpPr>
        <p:grpSpPr>
          <a:xfrm>
            <a:off x="2252489" y="4901786"/>
            <a:ext cx="809640" cy="505800"/>
            <a:chOff x="2252489" y="4901786"/>
            <a:chExt cx="80964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0CFC00ED-BD61-4180-AD7E-CC6A016A9385}"/>
                    </a:ext>
                  </a:extLst>
                </p14:cNvPr>
                <p14:cNvContentPartPr/>
                <p14:nvPr/>
              </p14:nvContentPartPr>
              <p14:xfrm>
                <a:off x="2278769" y="4901786"/>
                <a:ext cx="783360" cy="5058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0CFC00ED-BD61-4180-AD7E-CC6A016A93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74449" y="4897466"/>
                  <a:ext cx="792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0E229D7E-5BC3-4D8E-8552-F8CC15029F8E}"/>
                    </a:ext>
                  </a:extLst>
                </p14:cNvPr>
                <p14:cNvContentPartPr/>
                <p14:nvPr/>
              </p14:nvContentPartPr>
              <p14:xfrm>
                <a:off x="2252489" y="5142986"/>
                <a:ext cx="160200" cy="1270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0E229D7E-5BC3-4D8E-8552-F8CC15029F8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48169" y="5138666"/>
                  <a:ext cx="1688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87C9A0E-EE07-4E1D-979C-832B131E9C19}"/>
              </a:ext>
            </a:extLst>
          </p:cNvPr>
          <p:cNvGrpSpPr/>
          <p:nvPr/>
        </p:nvGrpSpPr>
        <p:grpSpPr>
          <a:xfrm>
            <a:off x="3895889" y="5406146"/>
            <a:ext cx="106920" cy="105840"/>
            <a:chOff x="3895889" y="5406146"/>
            <a:chExt cx="10692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1C35F61-7E84-4B9C-A379-1D370C9C7915}"/>
                    </a:ext>
                  </a:extLst>
                </p14:cNvPr>
                <p14:cNvContentPartPr/>
                <p14:nvPr/>
              </p14:nvContentPartPr>
              <p14:xfrm>
                <a:off x="3895889" y="5448626"/>
                <a:ext cx="106920" cy="248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1C35F61-7E84-4B9C-A379-1D370C9C79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91569" y="5444306"/>
                  <a:ext cx="115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FC21C261-86F1-46BD-A512-A532A1DCC28A}"/>
                    </a:ext>
                  </a:extLst>
                </p14:cNvPr>
                <p14:cNvContentPartPr/>
                <p14:nvPr/>
              </p14:nvContentPartPr>
              <p14:xfrm>
                <a:off x="3935129" y="5406146"/>
                <a:ext cx="12600" cy="1058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FC21C261-86F1-46BD-A512-A532A1DCC28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30809" y="5401826"/>
                  <a:ext cx="2124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FB8B01F8-3927-4073-A005-0592FD491599}"/>
                  </a:ext>
                </a:extLst>
              </p14:cNvPr>
              <p14:cNvContentPartPr/>
              <p14:nvPr/>
            </p14:nvContentPartPr>
            <p14:xfrm>
              <a:off x="3935129" y="4982426"/>
              <a:ext cx="63000" cy="360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FB8B01F8-3927-4073-A005-0592FD49159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30809" y="4978106"/>
                <a:ext cx="716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upo 54">
            <a:extLst>
              <a:ext uri="{FF2B5EF4-FFF2-40B4-BE49-F238E27FC236}">
                <a16:creationId xmlns:a16="http://schemas.microsoft.com/office/drawing/2014/main" id="{9CBC8410-2E84-47F8-AEEB-69983FF75DF2}"/>
              </a:ext>
            </a:extLst>
          </p:cNvPr>
          <p:cNvGrpSpPr/>
          <p:nvPr/>
        </p:nvGrpSpPr>
        <p:grpSpPr>
          <a:xfrm>
            <a:off x="3617249" y="4597946"/>
            <a:ext cx="107640" cy="104400"/>
            <a:chOff x="3617249" y="4597946"/>
            <a:chExt cx="10764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0440A3AB-54DB-4A3C-BC42-C1AAD9D6273D}"/>
                    </a:ext>
                  </a:extLst>
                </p14:cNvPr>
                <p14:cNvContentPartPr/>
                <p14:nvPr/>
              </p14:nvContentPartPr>
              <p14:xfrm>
                <a:off x="3657209" y="4597946"/>
                <a:ext cx="360" cy="1044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0440A3AB-54DB-4A3C-BC42-C1AAD9D6273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52889" y="4593626"/>
                  <a:ext cx="9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534C8FC-6B2C-4E85-9330-EF14C0BFD6FF}"/>
                    </a:ext>
                  </a:extLst>
                </p14:cNvPr>
                <p14:cNvContentPartPr/>
                <p14:nvPr/>
              </p14:nvContentPartPr>
              <p14:xfrm>
                <a:off x="3617249" y="4650866"/>
                <a:ext cx="107640" cy="3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534C8FC-6B2C-4E85-9330-EF14C0BFD6F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12929" y="4646546"/>
                  <a:ext cx="11628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ED798DF0-588D-42C1-8B1F-3F1533A71766}"/>
                  </a:ext>
                </a:extLst>
              </p14:cNvPr>
              <p14:cNvContentPartPr/>
              <p14:nvPr/>
            </p14:nvContentPartPr>
            <p14:xfrm>
              <a:off x="3101009" y="4691186"/>
              <a:ext cx="112680" cy="20520"/>
            </p14:xfrm>
          </p:contentPart>
        </mc:Choice>
        <mc:Fallback xmlns=""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ED798DF0-588D-42C1-8B1F-3F1533A7176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096689" y="4686866"/>
                <a:ext cx="12132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upo 58">
            <a:extLst>
              <a:ext uri="{FF2B5EF4-FFF2-40B4-BE49-F238E27FC236}">
                <a16:creationId xmlns:a16="http://schemas.microsoft.com/office/drawing/2014/main" id="{85B98BC2-C247-434E-A9A1-3041A4F1CD4E}"/>
              </a:ext>
            </a:extLst>
          </p:cNvPr>
          <p:cNvGrpSpPr/>
          <p:nvPr/>
        </p:nvGrpSpPr>
        <p:grpSpPr>
          <a:xfrm>
            <a:off x="2305409" y="4601186"/>
            <a:ext cx="131400" cy="101160"/>
            <a:chOff x="2305409" y="4601186"/>
            <a:chExt cx="13140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797784C3-864D-47DC-BD29-6F98718A071D}"/>
                    </a:ext>
                  </a:extLst>
                </p14:cNvPr>
                <p14:cNvContentPartPr/>
                <p14:nvPr/>
              </p14:nvContentPartPr>
              <p14:xfrm>
                <a:off x="2371649" y="4601186"/>
                <a:ext cx="360" cy="1011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797784C3-864D-47DC-BD29-6F98718A07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67329" y="4596866"/>
                  <a:ext cx="9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D60EE0BC-93AB-4CE4-BF54-55139A7B9CAB}"/>
                    </a:ext>
                  </a:extLst>
                </p14:cNvPr>
                <p14:cNvContentPartPr/>
                <p14:nvPr/>
              </p14:nvContentPartPr>
              <p14:xfrm>
                <a:off x="2305409" y="4650866"/>
                <a:ext cx="131400" cy="36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D60EE0BC-93AB-4CE4-BF54-55139A7B9CA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01089" y="4646546"/>
                  <a:ext cx="14004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A7775990-CAC5-44A5-982E-6D930FBBA7C2}"/>
                  </a:ext>
                </a:extLst>
              </p14:cNvPr>
              <p14:cNvContentPartPr/>
              <p14:nvPr/>
            </p14:nvContentPartPr>
            <p14:xfrm>
              <a:off x="1841729" y="4650866"/>
              <a:ext cx="63000" cy="36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A7775990-CAC5-44A5-982E-6D930FBBA7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7409" y="4646546"/>
                <a:ext cx="7164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59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C4635-52BB-4B4C-A64E-DCFA9F1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83D9C91A-EFE7-40CF-A538-444217A24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944" y="1598970"/>
            <a:ext cx="2743821" cy="189490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B3E8BA3-3493-4C36-8FF1-0CB99A0E6FD1}"/>
                  </a:ext>
                </a:extLst>
              </p14:cNvPr>
              <p14:cNvContentPartPr/>
              <p14:nvPr/>
            </p14:nvContentPartPr>
            <p14:xfrm>
              <a:off x="2587985" y="2320920"/>
              <a:ext cx="36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B3E8BA3-3493-4C36-8FF1-0CB99A0E6F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3665" y="23166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3877FEE-41CA-4F47-B6D9-3582B3D2BDA7}"/>
                  </a:ext>
                </a:extLst>
              </p14:cNvPr>
              <p14:cNvContentPartPr/>
              <p14:nvPr/>
            </p14:nvContentPartPr>
            <p14:xfrm>
              <a:off x="2447225" y="2305440"/>
              <a:ext cx="705240" cy="5666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3877FEE-41CA-4F47-B6D9-3582B3D2BD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2905" y="2301120"/>
                <a:ext cx="7138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C37319A-D009-4EA9-88F6-401A4DDD6923}"/>
                  </a:ext>
                </a:extLst>
              </p14:cNvPr>
              <p14:cNvContentPartPr/>
              <p14:nvPr/>
            </p14:nvContentPartPr>
            <p14:xfrm>
              <a:off x="2447225" y="2655000"/>
              <a:ext cx="122760" cy="882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C37319A-D009-4EA9-88F6-401A4DDD69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2905" y="2650680"/>
                <a:ext cx="13140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E6D9A65C-C5BD-4804-91FF-B6DCB60578C4}"/>
              </a:ext>
            </a:extLst>
          </p:cNvPr>
          <p:cNvGrpSpPr/>
          <p:nvPr/>
        </p:nvGrpSpPr>
        <p:grpSpPr>
          <a:xfrm>
            <a:off x="3333545" y="3094560"/>
            <a:ext cx="123480" cy="156960"/>
            <a:chOff x="3333545" y="3094560"/>
            <a:chExt cx="12348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9510844-D33B-4663-AB14-646CC6E0A25A}"/>
                    </a:ext>
                  </a:extLst>
                </p14:cNvPr>
                <p14:cNvContentPartPr/>
                <p14:nvPr/>
              </p14:nvContentPartPr>
              <p14:xfrm>
                <a:off x="3389705" y="3094560"/>
                <a:ext cx="11160" cy="1569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9510844-D33B-4663-AB14-646CC6E0A2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85385" y="3090240"/>
                  <a:ext cx="19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6E8C8BE6-274E-4571-AE27-EB39A9D135CE}"/>
                    </a:ext>
                  </a:extLst>
                </p14:cNvPr>
                <p14:cNvContentPartPr/>
                <p14:nvPr/>
              </p14:nvContentPartPr>
              <p14:xfrm>
                <a:off x="3333545" y="3164760"/>
                <a:ext cx="123480" cy="3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6E8C8BE6-274E-4571-AE27-EB39A9D135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29225" y="3160440"/>
                  <a:ext cx="13212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98BE0DE-2704-49D5-A610-B4B9895DA68A}"/>
                  </a:ext>
                </a:extLst>
              </p14:cNvPr>
              <p14:cNvContentPartPr/>
              <p14:nvPr/>
            </p14:nvContentPartPr>
            <p14:xfrm>
              <a:off x="2911265" y="3136320"/>
              <a:ext cx="81720" cy="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98BE0DE-2704-49D5-A610-B4B9895DA6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6945" y="3132000"/>
                <a:ext cx="903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96505901-B60D-4C71-8A4F-BDA31C7448C9}"/>
                  </a:ext>
                </a:extLst>
              </p14:cNvPr>
              <p14:cNvContentPartPr/>
              <p14:nvPr/>
            </p14:nvContentPartPr>
            <p14:xfrm>
              <a:off x="2587985" y="3094560"/>
              <a:ext cx="360" cy="12528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96505901-B60D-4C71-8A4F-BDA31C7448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83665" y="3090240"/>
                <a:ext cx="90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30AFF4AF-0EEF-457F-A653-91985E45C49D}"/>
                  </a:ext>
                </a:extLst>
              </p14:cNvPr>
              <p14:cNvContentPartPr/>
              <p14:nvPr/>
            </p14:nvContentPartPr>
            <p14:xfrm>
              <a:off x="2644505" y="3066120"/>
              <a:ext cx="360" cy="3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30AFF4AF-0EEF-457F-A653-91985E45C4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0185" y="30618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ABF11956-2B11-449D-AAE6-9C42A5C5E366}"/>
                  </a:ext>
                </a:extLst>
              </p14:cNvPr>
              <p14:cNvContentPartPr/>
              <p14:nvPr/>
            </p14:nvContentPartPr>
            <p14:xfrm>
              <a:off x="2531825" y="3141360"/>
              <a:ext cx="135000" cy="237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ABF11956-2B11-449D-AAE6-9C42A5C5E3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7505" y="3137040"/>
                <a:ext cx="143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B66E2019-8CF8-4519-9D7B-0F240CD6B788}"/>
                  </a:ext>
                </a:extLst>
              </p14:cNvPr>
              <p14:cNvContentPartPr/>
              <p14:nvPr/>
            </p14:nvContentPartPr>
            <p14:xfrm>
              <a:off x="2067425" y="3136320"/>
              <a:ext cx="13932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B66E2019-8CF8-4519-9D7B-0F240CD6B7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63105" y="3132000"/>
                <a:ext cx="1479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F0036C94-ECA9-406B-8A29-E5AFFD290D3E}"/>
                  </a:ext>
                </a:extLst>
              </p14:cNvPr>
              <p14:cNvContentPartPr/>
              <p14:nvPr/>
            </p14:nvContentPartPr>
            <p14:xfrm>
              <a:off x="5078105" y="2447280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F0036C94-ECA9-406B-8A29-E5AFFD290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3785" y="24429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1028804C-9190-4241-B415-0A9BA50A59C0}"/>
                  </a:ext>
                </a:extLst>
              </p14:cNvPr>
              <p14:cNvContentPartPr/>
              <p14:nvPr/>
            </p14:nvContentPartPr>
            <p14:xfrm>
              <a:off x="6273665" y="2349000"/>
              <a:ext cx="360" cy="3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1028804C-9190-4241-B415-0A9BA50A59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9345" y="234468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CD4AF561-A9F7-44CC-A21F-A582B13EA580}"/>
              </a:ext>
            </a:extLst>
          </p:cNvPr>
          <p:cNvSpPr txBox="1"/>
          <p:nvPr/>
        </p:nvSpPr>
        <p:spPr>
          <a:xfrm>
            <a:off x="4982817" y="1885284"/>
            <a:ext cx="4621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V=8V-16V+4V-(10.3*I)</a:t>
            </a:r>
          </a:p>
          <a:p>
            <a:r>
              <a:rPr lang="es-MX" dirty="0"/>
              <a:t>I=-4/10.3</a:t>
            </a:r>
          </a:p>
          <a:p>
            <a:endParaRPr lang="es-MX" dirty="0"/>
          </a:p>
          <a:p>
            <a:r>
              <a:rPr lang="es-MX" dirty="0"/>
              <a:t>I=-388.35mA</a:t>
            </a:r>
          </a:p>
          <a:p>
            <a:endParaRPr lang="es-MX" dirty="0"/>
          </a:p>
          <a:p>
            <a:r>
              <a:rPr lang="es-MX" dirty="0"/>
              <a:t>Puse la dirección de corriente al revés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00DFD2E0-EBBE-4B67-9B94-DDF7FBD14C7B}"/>
                  </a:ext>
                </a:extLst>
              </p14:cNvPr>
              <p14:cNvContentPartPr/>
              <p14:nvPr/>
            </p14:nvContentPartPr>
            <p14:xfrm>
              <a:off x="2477849" y="3340106"/>
              <a:ext cx="64440" cy="15984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00DFD2E0-EBBE-4B67-9B94-DDF7FBD14C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3529" y="3335786"/>
                <a:ext cx="7308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D680417C-9A75-41EB-B024-998FB2FE994F}"/>
              </a:ext>
            </a:extLst>
          </p:cNvPr>
          <p:cNvGrpSpPr/>
          <p:nvPr/>
        </p:nvGrpSpPr>
        <p:grpSpPr>
          <a:xfrm>
            <a:off x="2608529" y="3312746"/>
            <a:ext cx="293760" cy="198360"/>
            <a:chOff x="2608529" y="3312746"/>
            <a:chExt cx="29376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020B5322-FD55-44D5-AAFD-1F9F8A94E5FF}"/>
                    </a:ext>
                  </a:extLst>
                </p14:cNvPr>
                <p14:cNvContentPartPr/>
                <p14:nvPr/>
              </p14:nvContentPartPr>
              <p14:xfrm>
                <a:off x="2608529" y="3314186"/>
                <a:ext cx="110160" cy="1479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020B5322-FD55-44D5-AAFD-1F9F8A94E5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4209" y="3309866"/>
                  <a:ext cx="118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3234128D-1633-49CD-B98E-DBAB750F0354}"/>
                    </a:ext>
                  </a:extLst>
                </p14:cNvPr>
                <p14:cNvContentPartPr/>
                <p14:nvPr/>
              </p14:nvContentPartPr>
              <p14:xfrm>
                <a:off x="2756129" y="3445226"/>
                <a:ext cx="360" cy="3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3234128D-1633-49CD-B98E-DBAB750F03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51809" y="344090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613D9ED-4FBA-45A3-8D0D-2CE63D73423B}"/>
                    </a:ext>
                  </a:extLst>
                </p14:cNvPr>
                <p14:cNvContentPartPr/>
                <p14:nvPr/>
              </p14:nvContentPartPr>
              <p14:xfrm>
                <a:off x="2743889" y="3418946"/>
                <a:ext cx="25560" cy="270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613D9ED-4FBA-45A3-8D0D-2CE63D7342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39569" y="3414626"/>
                  <a:ext cx="34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786D6911-3A92-4A83-AF08-9BD615FC0EDB}"/>
                    </a:ext>
                  </a:extLst>
                </p14:cNvPr>
                <p14:cNvContentPartPr/>
                <p14:nvPr/>
              </p14:nvContentPartPr>
              <p14:xfrm>
                <a:off x="2808689" y="3312746"/>
                <a:ext cx="93600" cy="198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786D6911-3A92-4A83-AF08-9BD615FC0ED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04369" y="3308426"/>
                  <a:ext cx="1022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19F6A58A-F2C2-4F83-8A0A-B886820251B7}"/>
                  </a:ext>
                </a:extLst>
              </p14:cNvPr>
              <p14:cNvContentPartPr/>
              <p14:nvPr/>
            </p14:nvContentPartPr>
            <p14:xfrm>
              <a:off x="2954489" y="3337226"/>
              <a:ext cx="236520" cy="12420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19F6A58A-F2C2-4F83-8A0A-B886820251B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50169" y="3332906"/>
                <a:ext cx="245160" cy="13284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Imagen 33" descr="Diagrama, Esquemático&#10;&#10;Descripción generada automáticamente">
            <a:extLst>
              <a:ext uri="{FF2B5EF4-FFF2-40B4-BE49-F238E27FC236}">
                <a16:creationId xmlns:a16="http://schemas.microsoft.com/office/drawing/2014/main" id="{E46BD42A-4C3E-4A98-9F13-ACC42F168E4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395086" y="4195141"/>
            <a:ext cx="2697605" cy="17711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BBD14B93-781B-48AD-9E23-DF0154E09B45}"/>
                  </a:ext>
                </a:extLst>
              </p14:cNvPr>
              <p14:cNvContentPartPr/>
              <p14:nvPr/>
            </p14:nvContentPartPr>
            <p14:xfrm>
              <a:off x="2358689" y="4861826"/>
              <a:ext cx="571320" cy="38736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BBD14B93-781B-48AD-9E23-DF0154E09B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54369" y="4857506"/>
                <a:ext cx="5799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66B54A5C-FF9A-4E20-972B-FBCA85263FE7}"/>
                  </a:ext>
                </a:extLst>
              </p14:cNvPr>
              <p14:cNvContentPartPr/>
              <p14:nvPr/>
            </p14:nvContentPartPr>
            <p14:xfrm>
              <a:off x="2356529" y="5123906"/>
              <a:ext cx="140760" cy="9720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66B54A5C-FF9A-4E20-972B-FBCA85263F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2209" y="5119586"/>
                <a:ext cx="1494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882EBFE1-9B04-4357-B147-1D35DC6AEBAA}"/>
                  </a:ext>
                </a:extLst>
              </p14:cNvPr>
              <p14:cNvContentPartPr/>
              <p14:nvPr/>
            </p14:nvContentPartPr>
            <p14:xfrm>
              <a:off x="2703209" y="4597946"/>
              <a:ext cx="19080" cy="12636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882EBFE1-9B04-4357-B147-1D35DC6AEB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98889" y="4593626"/>
                <a:ext cx="277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1748F8FB-5E19-43A1-849D-8DE609A311E1}"/>
                  </a:ext>
                </a:extLst>
              </p14:cNvPr>
              <p14:cNvContentPartPr/>
              <p14:nvPr/>
            </p14:nvContentPartPr>
            <p14:xfrm>
              <a:off x="2663249" y="4650866"/>
              <a:ext cx="118080" cy="36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1748F8FB-5E19-43A1-849D-8DE609A311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58929" y="4646546"/>
                <a:ext cx="1267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D8381A6E-C11D-43CE-9384-42FBDB5D5AC3}"/>
                  </a:ext>
                </a:extLst>
              </p14:cNvPr>
              <p14:cNvContentPartPr/>
              <p14:nvPr/>
            </p14:nvContentPartPr>
            <p14:xfrm>
              <a:off x="3047729" y="4624586"/>
              <a:ext cx="76680" cy="36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D8381A6E-C11D-43CE-9384-42FBDB5D5A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43409" y="4620266"/>
                <a:ext cx="853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upo 42">
            <a:extLst>
              <a:ext uri="{FF2B5EF4-FFF2-40B4-BE49-F238E27FC236}">
                <a16:creationId xmlns:a16="http://schemas.microsoft.com/office/drawing/2014/main" id="{FF41B7FE-066E-40C8-BF86-FBD7EEB0E027}"/>
              </a:ext>
            </a:extLst>
          </p:cNvPr>
          <p:cNvGrpSpPr/>
          <p:nvPr/>
        </p:nvGrpSpPr>
        <p:grpSpPr>
          <a:xfrm>
            <a:off x="3577649" y="4823306"/>
            <a:ext cx="63000" cy="145080"/>
            <a:chOff x="3577649" y="4823306"/>
            <a:chExt cx="6300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E1BE1F7-DCBD-4372-A39C-5990B049A8B8}"/>
                    </a:ext>
                  </a:extLst>
                </p14:cNvPr>
                <p14:cNvContentPartPr/>
                <p14:nvPr/>
              </p14:nvContentPartPr>
              <p14:xfrm>
                <a:off x="3604289" y="4823306"/>
                <a:ext cx="360" cy="1450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E1BE1F7-DCBD-4372-A39C-5990B049A8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99969" y="4818986"/>
                  <a:ext cx="9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72A7A071-748A-430C-ABAD-83E5CFE8FBC6}"/>
                    </a:ext>
                  </a:extLst>
                </p14:cNvPr>
                <p14:cNvContentPartPr/>
                <p14:nvPr/>
              </p14:nvContentPartPr>
              <p14:xfrm>
                <a:off x="3577649" y="4889546"/>
                <a:ext cx="63000" cy="3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72A7A071-748A-430C-ABAD-83E5CFE8FB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73329" y="4885226"/>
                  <a:ext cx="7164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969358A9-90E7-465C-8F2E-A26E2B48C9DE}"/>
                  </a:ext>
                </a:extLst>
              </p14:cNvPr>
              <p14:cNvContentPartPr/>
              <p14:nvPr/>
            </p14:nvContentPartPr>
            <p14:xfrm>
              <a:off x="3551009" y="5247386"/>
              <a:ext cx="63000" cy="36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969358A9-90E7-465C-8F2E-A26E2B48C9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46689" y="5243066"/>
                <a:ext cx="716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5BFECCF4-7712-4BEE-8F77-B7475F678C80}"/>
              </a:ext>
            </a:extLst>
          </p:cNvPr>
          <p:cNvGrpSpPr/>
          <p:nvPr/>
        </p:nvGrpSpPr>
        <p:grpSpPr>
          <a:xfrm>
            <a:off x="2424569" y="5551946"/>
            <a:ext cx="104040" cy="131400"/>
            <a:chOff x="2424569" y="5551946"/>
            <a:chExt cx="10404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80FF79BC-2022-4F98-AB40-C41E71B4C0D6}"/>
                    </a:ext>
                  </a:extLst>
                </p14:cNvPr>
                <p14:cNvContentPartPr/>
                <p14:nvPr/>
              </p14:nvContentPartPr>
              <p14:xfrm>
                <a:off x="2477849" y="5551946"/>
                <a:ext cx="27360" cy="1314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80FF79BC-2022-4F98-AB40-C41E71B4C0D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73529" y="5547626"/>
                  <a:ext cx="36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4ADDE7A-A2D3-4669-98A3-D650E075AFDA}"/>
                    </a:ext>
                  </a:extLst>
                </p14:cNvPr>
                <p14:cNvContentPartPr/>
                <p14:nvPr/>
              </p14:nvContentPartPr>
              <p14:xfrm>
                <a:off x="2424569" y="5577866"/>
                <a:ext cx="104040" cy="144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4ADDE7A-A2D3-4669-98A3-D650E075AFD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20249" y="5573546"/>
                  <a:ext cx="1126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0B00436F-0E3D-4ED7-9447-ED8F1392DF79}"/>
                  </a:ext>
                </a:extLst>
              </p14:cNvPr>
              <p14:cNvContentPartPr/>
              <p14:nvPr/>
            </p14:nvContentPartPr>
            <p14:xfrm>
              <a:off x="2040449" y="5565626"/>
              <a:ext cx="63000" cy="360"/>
            </p14:xfrm>
          </p:contentPart>
        </mc:Choice>
        <mc:Fallback xmlns=""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0B00436F-0E3D-4ED7-9447-ED8F1392DF7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36129" y="5561306"/>
                <a:ext cx="7164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CuadroTexto 48">
            <a:extLst>
              <a:ext uri="{FF2B5EF4-FFF2-40B4-BE49-F238E27FC236}">
                <a16:creationId xmlns:a16="http://schemas.microsoft.com/office/drawing/2014/main" id="{6C9C230F-416D-4E02-8F0D-F1440CE06191}"/>
              </a:ext>
            </a:extLst>
          </p:cNvPr>
          <p:cNvSpPr txBox="1"/>
          <p:nvPr/>
        </p:nvSpPr>
        <p:spPr>
          <a:xfrm>
            <a:off x="5078105" y="4232521"/>
            <a:ext cx="419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V=-4V+18V-(5.9*I)+10V-(5.6*I)</a:t>
            </a:r>
          </a:p>
          <a:p>
            <a:r>
              <a:rPr lang="es-MX" dirty="0"/>
              <a:t>V=24V-(11.5*I)</a:t>
            </a:r>
          </a:p>
          <a:p>
            <a:r>
              <a:rPr lang="es-MX" dirty="0"/>
              <a:t>I=24/11.5</a:t>
            </a:r>
          </a:p>
          <a:p>
            <a:endParaRPr lang="es-MX" dirty="0"/>
          </a:p>
          <a:p>
            <a:r>
              <a:rPr lang="es-MX" dirty="0"/>
              <a:t>I=2.087V</a:t>
            </a:r>
          </a:p>
        </p:txBody>
      </p:sp>
    </p:spTree>
    <p:extLst>
      <p:ext uri="{BB962C8B-B14F-4D97-AF65-F5344CB8AC3E}">
        <p14:creationId xmlns:p14="http://schemas.microsoft.com/office/powerpoint/2010/main" val="1606559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{7DA69F08-7E29-4581-9CDB-478D1328575D}tf16401375</Template>
  <TotalTime>1324</TotalTime>
  <Words>451</Words>
  <Application>Microsoft Office PowerPoint</Application>
  <PresentationFormat>Panorámica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Introducción a Circuitos Eléctricos</vt:lpstr>
      <vt:lpstr>Resistencias en Serie</vt:lpstr>
      <vt:lpstr>Fuentes en serie </vt:lpstr>
      <vt:lpstr>Ley de Voltajes de Kirchhoff</vt:lpstr>
      <vt:lpstr>Ejercicio</vt:lpstr>
      <vt:lpstr>Regla del divisor de Voltaje</vt:lpstr>
      <vt:lpstr>Ejercicios</vt:lpstr>
      <vt:lpstr>Ejercicio 3</vt:lpstr>
      <vt:lpstr>Ejercicio 5</vt:lpstr>
      <vt:lpstr>Ejercicio 6</vt:lpstr>
      <vt:lpstr>Ejercicio 7</vt:lpstr>
      <vt:lpstr>Ejercicio 9</vt:lpstr>
      <vt:lpstr>Ejercicio 11</vt:lpstr>
      <vt:lpstr>Problema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Circuitos Electricos</dc:title>
  <dc:creator>Luis Jesus Olguin Hernandez</dc:creator>
  <cp:lastModifiedBy>Maria Alejandra Marulanda Villasmil</cp:lastModifiedBy>
  <cp:revision>36</cp:revision>
  <dcterms:created xsi:type="dcterms:W3CDTF">2021-04-03T23:37:42Z</dcterms:created>
  <dcterms:modified xsi:type="dcterms:W3CDTF">2021-04-10T20:26:53Z</dcterms:modified>
</cp:coreProperties>
</file>