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29:53.5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0"/>
      <inkml:brushProperty name="anchorY" value="0"/>
      <inkml:brushProperty name="scaleFactor" value="0.5"/>
    </inkml:brush>
  </inkml:definitions>
  <inkml:trace contextRef="#ctx0" brushRef="#br0">1 1,'0'0,"5"0,3 6,-2 6,0 7,-2 6,-2 3,-1 3,0 1,-1 0,0 1,0-1,-1 0,1 0,0 0,0 0,0-1,0 0,0 1,0-1,0 0,0 0,0-5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7.5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0549.27051"/>
      <inkml:brushProperty name="anchorY" value="-11336.66797"/>
      <inkml:brushProperty name="scaleFactor" value="0.5"/>
    </inkml:brush>
  </inkml:definitions>
  <inkml:trace contextRef="#ctx0" brushRef="#br0">1 14,'0'0,"2"0,4 0,2 0,2 0,2 0,1-2,1-1,-1 0,1 1,0 0,-1 1,1 1,-1 0,0 0,1 0,-1 0,0 0,0 0,1 0,-1 0,0 0,0 0,0 0,1 0,-1 0,0 0,0 0,0 0,-2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9.4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2174.75"/>
      <inkml:brushProperty name="anchorY" value="-12593.66895"/>
      <inkml:brushProperty name="scaleFactor" value="0.5"/>
    </inkml:brush>
  </inkml:definitions>
  <inkml:trace contextRef="#ctx0" brushRef="#br0">0 0,'0'0,"2"0,4 0,2 0,2 0,2 0,1 0,1 0,-1 0,4 0,-1 0,0 0,0 0,-1 0,-3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0.51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5202.18359"/>
      <inkml:brushProperty name="anchorY" value="-5933.86768"/>
      <inkml:brushProperty name="scaleFactor" value="0.5"/>
    </inkml:brush>
  </inkml:definitions>
  <inkml:trace contextRef="#ctx0" brushRef="#br0">0 0,'0'0,"0"2,3 4,-1 2,1 2,-1 2,2 4,3 3,-1 0,-1 0,-1-4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1.90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07.93701"/>
      <inkml:brushProperty name="anchorY" value="-7329.27197"/>
      <inkml:brushProperty name="scaleFactor" value="0.5"/>
    </inkml:brush>
  </inkml:definitions>
  <inkml:trace contextRef="#ctx0" brushRef="#br0">0 0,'0'0,"2"0,7 0,2 0,4 0,2 0,3 0,-3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14.5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3614.43555"/>
      <inkml:brushProperty name="anchorY" value="-13863.66992"/>
      <inkml:brushProperty name="scaleFactor" value="0.5"/>
    </inkml:brush>
  </inkml:definitions>
  <inkml:trace contextRef="#ctx0" brushRef="#br0">0 1,'0'0,"0"2,0 6,0 6,0 1,3 2,-1 2,1 0,-1-1,0-1,-1-1,-1-2,1 0,-1 0,2-1,3 0,1-3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15.5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911.06738"/>
      <inkml:brushProperty name="anchorY" value="-15357.07324"/>
      <inkml:brushProperty name="scaleFactor" value="0.5"/>
    </inkml:brush>
  </inkml:definitions>
  <inkml:trace contextRef="#ctx0" brushRef="#br0">1 0,'0'0,"4"0,5 0,7 3,2 0,1-1,-1 1,-1-2,2 0,-1 0,-1-1,-2 0,0 3,-3-1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2:49.7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6378.11426"/>
      <inkml:brushProperty name="anchorY" value="-16646.19922"/>
      <inkml:brushProperty name="scaleFactor" value="0.5"/>
    </inkml:brush>
  </inkml:definitions>
  <inkml:trace contextRef="#ctx0" brushRef="#br0">157 27,'0'0,"4"0,8 0,4 0,5 0,3 0,1 0,2-5,1 0,-1-1,6 2,0 1,4 1,0 1,-2 0,-2 1,-2 0,-2 1,-2-1,0 0,-1 0,1 0,-1 0,0 0,-5 5,0 6,0 5,0 10,-3 3,-4 3,0-1,2 0,-2-1,-3-2,1-5,-2-2,-2 0,-3 1,3-4,-1 0,-1 2,-1 1,3-3,-1 1,-1 2,-1 0,3-3,-1 2,0 0,-3 2,-1 1,-1 2,-1 1,-1 0,0 0,0 1,5 5,0 0,0 0,-1 0,-1-3,-1 5,-1-1,0 5,-1-2,0 4,0-1,-1 2,1-2,0-3,0-3,0-3,0 4,-11-1,0-1,0-2,-3-1,-3-1,-3 0,-3-2,-2 0,0-5,-7 0,-1-5,1-5,0-4,2-4,1 4,2-1,-1-2,2 0,-1-2,1 0,0-2,0 0,0 0,-1 0,1 0,0 0,-6-1,0 1,0 0,1 0,1 0,2 0,0 0,1 0,1-5,0 0,-1-11,1 0,5-3,0 3,5-2,0 3,3-1,4-2,3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2:51.46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4951.27734"/>
      <inkml:brushProperty name="anchorY" value="-16830.66797"/>
      <inkml:brushProperty name="scaleFactor" value="0.5"/>
    </inkml:brush>
  </inkml:definitions>
  <inkml:trace contextRef="#ctx0" brushRef="#br0">179 0,'0'0,"-9"0,-9 0,-9 0,-3 0,-8 0,6 5,11 1,22-5,-2 0,1-1,0 0,-1 1,1-1,0 1,-1-1,1 1,0-1,0 1,0-1,-1 1,1-1,0 1,0-1,0 1,0-1,0 1,0-1,0 1,0-1,0 1,0 0,0-1,0 1,0-1,1 2,9 18,10 0,6 2,3 0,-4 2,0-4,-7 0,1-4,0 1,-3 1,1 2,1 2,3-3,-3-5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06.0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6325.00684"/>
      <inkml:brushProperty name="anchorY" value="-18401.67188"/>
      <inkml:brushProperty name="scaleFactor" value="0.5"/>
    </inkml:brush>
  </inkml:definitions>
  <inkml:trace contextRef="#ctx0" brushRef="#br0">1 0,'0'0,"0"5,0 6,0 11,5 4,0 3,1 1,-2 1,-1-2,5 5,-2 5,5-1,-1-7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07.2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7653.64063"/>
      <inkml:brushProperty name="anchorY" value="-19996.3418"/>
      <inkml:brushProperty name="scaleFactor" value="0.5"/>
    </inkml:brush>
  </inkml:definitions>
  <inkml:trace contextRef="#ctx0" brushRef="#br0">1 28,'0'0,"0"-4,5-3,6 2,5 0,10 2,4 1,1 1,0 0,0 1,-2 0,0 0,-1 1,-7-1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29:54.56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301.98657"/>
      <inkml:brushProperty name="anchorY" value="-1861.00806"/>
      <inkml:brushProperty name="scaleFactor" value="0.5"/>
    </inkml:brush>
  </inkml:definitions>
  <inkml:trace contextRef="#ctx0" brushRef="#br0">1 0,'0'0,"5"0,9 0,5 0,5 0,5 0,1 0,3 0,-1 0,1 0,5 0,7 0,0 0,-2 0,-2 0,-3 0,-10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08.5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19212.14258"/>
      <inkml:brushProperty name="anchorY" value="-21239.07227"/>
      <inkml:brushProperty name="scaleFactor" value="0.5"/>
    </inkml:brush>
  </inkml:definitions>
  <inkml:trace contextRef="#ctx0" brushRef="#br0">1 0,'0'0,"4"0,8 0,4 0,10 0,3 0,8 0,0 0,-6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18.0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3574.80273"/>
      <inkml:brushProperty name="anchorY" value="-25363.16797"/>
      <inkml:brushProperty name="scaleFactor" value="0.5"/>
    </inkml:brush>
  </inkml:definitions>
  <inkml:trace contextRef="#ctx0" brushRef="#br0">1 0,'0'0,"4"0,8 0,4 0,5 0,2 0,3 0,1 0,1 0,-1 0,1 0,-1 0,0 0,0 0,-6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58.1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5158.96484"/>
      <inkml:brushProperty name="anchorY" value="-26633.16797"/>
      <inkml:brushProperty name="scaleFactor" value="0.5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59.7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428.96484"/>
      <inkml:brushProperty name="anchorY" value="-27903.16797"/>
      <inkml:brushProperty name="scaleFactor" value="0.5"/>
    </inkml:brush>
  </inkml:definitions>
  <inkml:trace contextRef="#ctx0" brushRef="#br0">320 27,'0'0,"-5"-4,-6-2,-5 0,-5 2,-3 1,-2 1,-1 1,-5 0,4 6,6 6,1 5,6 11,5 2,4 2,-3 6,-2-6,0 4,2-2,2-1,3-2,1 4,2-1,6 0,6-2,5-2,5-1,4-6,1-6,1-6,0-4,-4-4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0.6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5020.79883"/>
      <inkml:brushProperty name="anchorY" value="-27167.2207"/>
      <inkml:brushProperty name="scaleFactor" value="0.5"/>
    </inkml:brush>
  </inkml:definitions>
  <inkml:trace contextRef="#ctx0" brushRef="#br0">1 45,'0'0,"4"-4,8-8,-2-4,0 6,-2 7,-3 10,-2 7,-2 6,0 4,-1 3,-1 1,1 0,0-5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2.2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343.50977"/>
      <inkml:brushProperty name="anchorY" value="-28563.07031"/>
      <inkml:brushProperty name="scaleFactor" value="0.5"/>
    </inkml:brush>
  </inkml:definitions>
  <inkml:trace contextRef="#ctx0" brushRef="#br0">403 0,'0'0,"-5"0,-6 0,-10 0,-5 0,-3 0,-2 0,1 5,-10 6,0 5,2 5,2 3,2 1,9 2,7 1,7 4,6 1,2 5,3-1,2 4,-1-3,0 4,0-3,0-3,0 2,4-7,1-2,4-8,5-7,5-5,7-4,4-4,6-1,0-1,-1-1,-8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3.5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4930.09961"/>
      <inkml:brushProperty name="anchorY" value="-27930.05859"/>
      <inkml:brushProperty name="scaleFactor" value="0.5"/>
    </inkml:brush>
  </inkml:definitions>
  <inkml:trace contextRef="#ctx0" brushRef="#br0">1 67,'0'0,"0"-4,5-3,6 2,5-5,-1-4,4 1,6 2,-2 8,-4 8,-5 9,-5 10,-4 5,-3 3,-2 0,0-1,-1-1,0-1,-5-1,-6-1,1 0,-4-1,-4-5,-3-6,-1-5,3-9,9-4,11-2,15 0,8 1,5 1,3 1,5 1,0 0,-6 6,-8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4.9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6443.5293"/>
      <inkml:brushProperty name="anchorY" value="-29500.72852"/>
      <inkml:brushProperty name="scaleFactor" value="0.5"/>
    </inkml:brush>
  </inkml:definitions>
  <inkml:trace contextRef="#ctx0" brushRef="#br0">323 0,'0'0,"-5"0,-6 0,-6 0,-3 0,-4 0,-2 0,-1 0,0 0,-1 0,1 0,0 0,5 5,1 6,5 16,4 4,5 9,3 0,3 4,1-2,0-4,1-3,0-3,0-3,-1-2,6-6,5-5,11-7,4-4,8-3,2-2,5 0,-2-2,-1 1,-4 0,-2 1,-8-1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6.77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7737.35742"/>
      <inkml:brushProperty name="anchorY" value="-31219.83984"/>
      <inkml:brushProperty name="scaleFactor" value="0.5"/>
    </inkml:brush>
  </inkml:definitions>
  <inkml:trace contextRef="#ctx0" brushRef="#br0">1 0,'0'0,"4"0,13 0,5 0,9 0,2 0,-3 5,-7 6,-8 5,-5 5,-5 3,-4 2,-1 1,-7-5,-10-5,-1-1,7-4,9 2,9-4,3 4,1 2,-3 4,-1 2,-8 7,-2 8,-2 0,-4 0,-5-2,-5-8,-3-8,-3-6,-1-7,4-3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11.98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0673.79102"/>
      <inkml:brushProperty name="anchorY" value="-22509.07227"/>
      <inkml:brushProperty name="scaleFactor" value="0.5"/>
    </inkml:brush>
  </inkml:definitions>
  <inkml:trace contextRef="#ctx0" brushRef="#br0">1 0,'0'0,"0"5,0 11,0 6,0 9,0 8,0 1,0-1,0-3,0-2,0-4,0-1,0-2,0-6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29:57.2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69.92407"/>
      <inkml:brushProperty name="anchorY" value="-3131.00806"/>
      <inkml:brushProperty name="scaleFactor" value="0.5"/>
    </inkml:brush>
  </inkml:definitions>
  <inkml:trace contextRef="#ctx0" brushRef="#br0">0 1,'0'0,"6"0,7 0,7 0,10 0,5 0,2 0,0 0,0 0,-2 0,-2 0,0 0,-1 0,0 0,-1 0,0 0,-6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3:13.40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1943.79102"/>
      <inkml:brushProperty name="anchorY" value="-24148.22266"/>
      <inkml:brushProperty name="scaleFactor" value="0.5"/>
    </inkml:brush>
  </inkml:definitions>
  <inkml:trace contextRef="#ctx0" brushRef="#br0">1 55,'0'0,"4"0,8 0,4 0,4 0,4 0,2 0,1 0,1-10,-1-1,1 0,-1 2,5 2,0 3,0 2,-6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8.6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29040.92578"/>
      <inkml:brushProperty name="anchorY" value="-33025.34375"/>
      <inkml:brushProperty name="scaleFactor" value="0.5"/>
    </inkml:brush>
  </inkml:definitions>
  <inkml:trace contextRef="#ctx0" brushRef="#br0">268 0,'0'0,"-5"0,-6 0,-6 0,2 6,-3-1,2 6,-1-1,-7 4,-2 3,2 4,1-3,5 1,5 2,-1 1,4 2,2 1,3 6,3 1,1 5,0 0,2 9,5-2,5 3,11-3,4-5,-2-3,1-5,0-7,5-7,1-7,1-5,-2-3,0-3,3 0,-5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09.4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0397.35742"/>
      <inkml:brushProperty name="anchorY" value="-34986.94141"/>
      <inkml:brushProperty name="scaleFactor" value="0.5"/>
    </inkml:brush>
  </inkml:definitions>
  <inkml:trace contextRef="#ctx0" brushRef="#br0">1 0,'0'0,"4"0,2 11,0 5,-2 6,5 3,-2 2,0 1,-2 5,-2 0,-1 0,-1-1,-1-2,5-6,6-7,5-7,4-4,3-3,8-3,2-1,0 0,-7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4:10.3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1919.86719"/>
      <inkml:brushProperty name="anchorY" value="-36603.33984"/>
      <inkml:brushProperty name="scaleFactor" value="0.5"/>
    </inkml:brush>
  </inkml:definitions>
  <inkml:trace contextRef="#ctx0" brushRef="#br0">1 0,'0'0,"4"0,8 26,4 12,4 16,4 11,-3 4,0-2,-4-7,1-9,-5-9,-3-6,2-6,-3-3,-2-7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23.2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3394.28906"/>
      <inkml:brushProperty name="anchorY" value="-38458.26563"/>
      <inkml:brushProperty name="scaleFactor" value="0.5"/>
    </inkml:brush>
  </inkml:definitions>
  <inkml:trace contextRef="#ctx0" brushRef="#br0">1 129,'0'0,"3"0,7 0,2-4,5 0,2-1,6-7,1 1,0 1,4 2,-1-2,-1 2,-2 2,-2-2,-1 1,3 1,0-2,3 1,4 1,4 2,-2 2,1 0,-2 1,0 1,-2 1,2-1,-3 0,1 0,-1 5,2-1,-3 5,-2-1,-6 3,-2-1,-1 2,-1 2,5 3,0-3,1 1,0 2,0-4,-6 2,0-4,3 2,-3 1,1 2,-5 2,1-3,0 1,2 1,6 1,-4 1,1 1,-4 0,0 6,0-1,-3 1,-3-1,-4-1,-2-1,-2-1,-2-1,0 1,-1-1,1 4,-1 9,1 0,-1-1,1-2,0-3,-4-3,0-2,0-1,0 0,2-2,0 1,-3-5,0 1,-4-1,-3 2,-3 0,-3 6,-2 1,-1-5,4 5,-5 3,0 0,0-4,-1-2,1-6,0-1,0-4,1-3,-5-4,0-1,-3 2,0 3,-4 1,3-2,-3-2,1-1,3-2,3-1,1 0,-2-2,1 1,-4 0,2-1,-4 1,2 0,1 0,2 0,3 0,-3 0,0 0,2 0,0 0,2 0,5-4,5-5,4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24.6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4941.80078"/>
      <inkml:brushProperty name="anchorY" value="-40870.82031"/>
      <inkml:brushProperty name="scaleFactor" value="0.5"/>
    </inkml:brush>
  </inkml:definitions>
  <inkml:trace contextRef="#ctx0" brushRef="#br0">227 1,'0'0,"4"0,-8 4,-5 0,-8 0,-5 0,-7-2,0 0,-9 3,6 4,7 4,6 4,12 2,10 5,11-2,3 0,3-1,1 0,1-5,-3 1,-2-5,-3 5,-1-3,-2 2,0 1,-1 2,1-4,-2 1,-2 0,-2 2,2 0,3 2,4-4,-2-3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35.8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6251.46875"/>
      <inkml:brushProperty name="anchorY" value="-42593.78125"/>
      <inkml:brushProperty name="scaleFactor" value="0.5"/>
    </inkml:brush>
  </inkml:definitions>
  <inkml:trace contextRef="#ctx0" brushRef="#br0">1 0,'0'0,"3"0,11 0,3 0,4 0,1 0,2 0,-1 0,0 0,-1 0,-4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38.1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7708.62891"/>
      <inkml:brushProperty name="anchorY" value="-43863.78125"/>
      <inkml:brushProperty name="scaleFactor" value="0.5"/>
    </inkml:brush>
  </inkml:definitions>
  <inkml:trace contextRef="#ctx0" brushRef="#br0">2 0,'0'0,"3"4,2 5,-1 8,0 4,-2 7,0 1,-1 3,-1 4,0-2,-4-6,-1-4,1-2,0-2,2 0,0 4,1 0,1 5,0-1,0 4,0-5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0.3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6438.05859"/>
      <inkml:brushProperty name="anchorY" value="-43081.16797"/>
      <inkml:brushProperty name="scaleFactor" value="0.5"/>
    </inkml:brush>
  </inkml:definitions>
  <inkml:trace contextRef="#ctx0" brushRef="#br0">0 1,'0'0,"4"0,5 0,4 0,4 0,2 0,2 0,0 0,-3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5.1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7829.86719"/>
      <inkml:brushProperty name="anchorY" value="-44351.16797"/>
      <inkml:brushProperty name="scaleFactor" value="0.5"/>
    </inkml:brush>
  </inkml:definitions>
  <inkml:trace contextRef="#ctx0" brushRef="#br0">1 0,'0'0,"3"0,6 0,4 0,4 0,2 0,1 4,2 1,0-1,0-1,0 0,-1-1,1-2,-1 1,-3-1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30:18.36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4806.98145"/>
      <inkml:brushProperty name="anchorY" value="-4401.0083"/>
      <inkml:brushProperty name="scaleFactor" value="0.5"/>
    </inkml:brush>
  </inkml:definitions>
  <inkml:trace contextRef="#ctx0" brushRef="#br0">1 128,'0'0,"5"0,9 0,5 25,5 14,-2 5,2 3,-5 4,-4-3,1-9,2-11,4-9,-3-16,2-11,-3-11,7-6,-3-12,2-8,2-8,1 7,2-3,-5-2,0 10,-5 3,-5 4,-5 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6.6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9350.90234"/>
      <inkml:brushProperty name="anchorY" value="-45642.82422"/>
      <inkml:brushProperty name="scaleFactor" value="0.5"/>
    </inkml:brush>
  </inkml:definitions>
  <inkml:trace contextRef="#ctx0" brushRef="#br0">44 1,'0'0,"0"4,0 9,0 4,0 8,-4 6,-5-3,1-1,0-3,2 0,1-3,3 1,1-1,0-1,1 1,1 0,-1 0,0 0,1 0,-1 0,0 0,0 0,0 1,0-5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7.7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8038.57422"/>
      <inkml:brushProperty name="anchorY" value="-44856.47656"/>
      <inkml:brushProperty name="scaleFactor" value="0.5"/>
    </inkml:brush>
  </inkml:definitions>
  <inkml:trace contextRef="#ctx0" brushRef="#br0">0 1,'0'0,"4"0,9 0,5 0,7 0,2 0,5 0,-1 0,-1 0,-3 0,-6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17:49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39536.9375"/>
      <inkml:brushProperty name="anchorY" value="-46126.47656"/>
      <inkml:brushProperty name="scaleFactor" value="0.5"/>
    </inkml:brush>
  </inkml:definitions>
  <inkml:trace contextRef="#ctx0" brushRef="#br0">1 1,'0'0,"4"0,5 0,8 0,8 0,7 0,1 0,3 0,-2 0,2 0,-3 0,-7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2:30:20.47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75.57129"/>
      <inkml:brushProperty name="anchorY" value="-5542.70361"/>
      <inkml:brushProperty name="scaleFactor" value="0.5"/>
    </inkml:brush>
  </inkml:definitions>
  <inkml:trace contextRef="#ctx0" brushRef="#br0">7 1,'0'0,"-5"0,4 0,19 0,16 0,6 0,2 0,1 0,-3 0,-3 0,-2 0,-1 0,-2 0,0 0,-8 6,-12 7,-13 6,-11-1,-16 4,-6-4,-4 2,-1-4,2-4,13 3,26-16,-2 2,0-1,-1 0,1 0,0 1,0-1,0 0,-1 0,1 1,0-1,0 0,0 0,0 1,0-1,0 0,-1 1,1-1,0 0,0 0,0 1,0-1,0 0,0 1,0-1,0 0,1 1,-1-1,0 0,0 0,0 1,0-1,0 0,0 1,1-1,-1 0,0 0,0 1,0-1,0 0,1 0,-1 0,0 1,0-1,1 0,23 9,12 3,6-2,1-2,-1-2,-3-3,-8 6,-9 4,-9 7,-12 4,-17 4,-9-4,-13-5,-4-6,-7-5,1-4,-3-2,3-2,-3-1,5 0,8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6:37.8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894.05469"/>
      <inkml:brushProperty name="anchorY" value="-7191.42578"/>
      <inkml:brushProperty name="scaleFactor" value="0.5"/>
    </inkml:brush>
  </inkml:definitions>
  <inkml:trace contextRef="#ctx0" brushRef="#br0">63 108,'0'0,"0"-3,0-2,3-1,2-1,3-2,2-2,2-1,1 2,1 2,-1 3,1 2,0-4,-1 1,1 0,-1 2,1 2,-1 0,0 1,0 1,0 0,3 0,0 1,0-1,2 0,0 0,-1 0,-1 0,-1 0,2 0,-1 0,3 0,-1 0,-1 0,0 3,-2-1,-1 1,0-1,-1 0,1-1,-1-1,-1 1,2 4,-1 0,0 1,0-2,0-1,-2 2,-1-1,1-1,0-1,1 0,0 4,0-1,4 1,0-2,-3 2,0-2,-1 0,0-1,1 1,-1 2,1 0,0 1,3 0,2 1,1 1,-1-2,-3 2,-2-2,-1 1,0-2,0 2,0 1,-2 0,0 0,0 0,1 2,0 0,2 0,-3 2,0 0,1 3,0 0,-2 0,-2 0,0-2,1 3,2 0,-2-1,-2 0,-1-2,-3 3,2 0,0-1,1-1,0 0,-1-1,-1 0,-2 2,0-1,0 1,-1 0,0-2,0 1,0-2,-1 1,1-1,0 0,0 0,0 3,0 0,0 0,0-1,0 0,0-1,0 0,0-1,0 1,0-1,0 0,0 0,0 0,0 0,0 1,0-1,-2-3,-1 1,0-1,1 1,-2-2,0 1,1 0,0 1,-1-3,0 2,-4 0,0 1,-2 1,-3-3,-1 4,-2-2,1-3,0 1,1-3,0-1,0 3,-10 2,-3-1,3 0,0-1,2-2,0 1,2 1,2-2,2-1,1-1,1-2,-2-1,0 3,-2-2,0 1,-2-1,1 2,1-1,2 0,0 0,-1-2,1 3,-3-1,1 0,-2-1,1 0,1-1,2-1,0 0,2 0,0 0,1 0,0 0,0 0,-3 0,1 0,-1 0,1 0,0-3,1 0,0 0,0 1,1 0,0 1,-3 1,0-3,0 0,1 1,-5-3,0 1,1 0,1-1,2 0,-2 1,1-1,-2 1,1-3,0 2,0-2,2-1,5-2,3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6:39.2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6561.64258"/>
      <inkml:brushProperty name="anchorY" value="-6955.67139"/>
      <inkml:brushProperty name="scaleFactor" value="0.5"/>
    </inkml:brush>
  </inkml:definitions>
  <inkml:trace contextRef="#ctx0" brushRef="#br0">355 1,'0'0,"-2"0,-4 0,-2 0,-5 0,-1 0,-5 2,-7 1,-3 0,-1-1,-1 0,1-1,4-1,-3 3,5 0,2 0,3-1,5 2,4 2,7 3,14 6,4 0,4 1,3-1,-1-1,2 1,-2 1,-2-2,-1-1,-3-1,-3 1,-1-3,-1 0,1-3,0-1,-2 0,1-2,-2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3.8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7868.66943"/>
      <inkml:brushProperty name="anchorY" value="-8599.27148"/>
      <inkml:brushProperty name="scaleFactor" value="0.5"/>
    </inkml:brush>
  </inkml:definitions>
  <inkml:trace contextRef="#ctx0" brushRef="#br0">1 1,'0'0,"4"0,8 0,9 0,3 0,5 0,-2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8T03:07:06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gnorePressure" value="1"/>
      <inkml:brushProperty name="inkEffects" value="lava"/>
      <inkml:brushProperty name="anchorX" value="-9279.27051"/>
      <inkml:brushProperty name="anchorY" value="-9869.27148"/>
      <inkml:brushProperty name="scaleFactor" value="0.5"/>
    </inkml:brush>
  </inkml:definitions>
  <inkml:trace contextRef="#ctx0" brushRef="#br0">0 0,'0'0,"0"2,0 4,0 5,0 2,0 4,0 1,0 0,0-1,0-1,0-1,0-1,0 0,0-1,0 0,0-2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1.xml"/><Relationship Id="rId18" Type="http://schemas.openxmlformats.org/officeDocument/2006/relationships/image" Target="../media/image23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20.png"/><Relationship Id="rId17" Type="http://schemas.openxmlformats.org/officeDocument/2006/relationships/customXml" Target="../ink/ink13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19.png"/><Relationship Id="rId19" Type="http://schemas.openxmlformats.org/officeDocument/2006/relationships/customXml" Target="../ink/ink14.xml"/><Relationship Id="rId4" Type="http://schemas.openxmlformats.org/officeDocument/2006/relationships/image" Target="../media/image16.png"/><Relationship Id="rId9" Type="http://schemas.openxmlformats.org/officeDocument/2006/relationships/customXml" Target="../ink/ink9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image" Target="../media/image45.png"/><Relationship Id="rId21" Type="http://schemas.openxmlformats.org/officeDocument/2006/relationships/customXml" Target="../ink/ink25.xml"/><Relationship Id="rId34" Type="http://schemas.openxmlformats.org/officeDocument/2006/relationships/image" Target="../media/image42.png"/><Relationship Id="rId42" Type="http://schemas.openxmlformats.org/officeDocument/2006/relationships/customXml" Target="../ink/ink35.xml"/><Relationship Id="rId47" Type="http://schemas.openxmlformats.org/officeDocument/2006/relationships/image" Target="../media/image49.png"/><Relationship Id="rId50" Type="http://schemas.openxmlformats.org/officeDocument/2006/relationships/customXml" Target="../ink/ink39.xml"/><Relationship Id="rId55" Type="http://schemas.openxmlformats.org/officeDocument/2006/relationships/image" Target="../media/image53.png"/><Relationship Id="rId7" Type="http://schemas.openxmlformats.org/officeDocument/2006/relationships/customXml" Target="../ink/ink18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29" Type="http://schemas.openxmlformats.org/officeDocument/2006/relationships/customXml" Target="../ink/ink29.xml"/><Relationship Id="rId11" Type="http://schemas.openxmlformats.org/officeDocument/2006/relationships/customXml" Target="../ink/ink20.xml"/><Relationship Id="rId24" Type="http://schemas.openxmlformats.org/officeDocument/2006/relationships/image" Target="../media/image37.png"/><Relationship Id="rId32" Type="http://schemas.openxmlformats.org/officeDocument/2006/relationships/image" Target="../media/image41.png"/><Relationship Id="rId37" Type="http://schemas.openxmlformats.org/officeDocument/2006/relationships/customXml" Target="../ink/ink33.xml"/><Relationship Id="rId40" Type="http://schemas.openxmlformats.org/officeDocument/2006/relationships/customXml" Target="../ink/ink34.xml"/><Relationship Id="rId45" Type="http://schemas.openxmlformats.org/officeDocument/2006/relationships/image" Target="../media/image48.png"/><Relationship Id="rId53" Type="http://schemas.openxmlformats.org/officeDocument/2006/relationships/image" Target="../media/image52.png"/><Relationship Id="rId5" Type="http://schemas.openxmlformats.org/officeDocument/2006/relationships/customXml" Target="../ink/ink17.xml"/><Relationship Id="rId19" Type="http://schemas.openxmlformats.org/officeDocument/2006/relationships/customXml" Target="../ink/ink24.xml"/><Relationship Id="rId4" Type="http://schemas.openxmlformats.org/officeDocument/2006/relationships/image" Target="../media/image27.png"/><Relationship Id="rId9" Type="http://schemas.openxmlformats.org/officeDocument/2006/relationships/customXml" Target="../ink/ink19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28.xml"/><Relationship Id="rId30" Type="http://schemas.openxmlformats.org/officeDocument/2006/relationships/image" Target="../media/image40.png"/><Relationship Id="rId35" Type="http://schemas.openxmlformats.org/officeDocument/2006/relationships/customXml" Target="../ink/ink32.xml"/><Relationship Id="rId43" Type="http://schemas.openxmlformats.org/officeDocument/2006/relationships/image" Target="../media/image47.png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8" Type="http://schemas.openxmlformats.org/officeDocument/2006/relationships/image" Target="../media/image29.png"/><Relationship Id="rId51" Type="http://schemas.openxmlformats.org/officeDocument/2006/relationships/image" Target="../media/image51.png"/><Relationship Id="rId3" Type="http://schemas.openxmlformats.org/officeDocument/2006/relationships/customXml" Target="../ink/ink16.xml"/><Relationship Id="rId12" Type="http://schemas.openxmlformats.org/officeDocument/2006/relationships/image" Target="../media/image31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44.png"/><Relationship Id="rId46" Type="http://schemas.openxmlformats.org/officeDocument/2006/relationships/customXml" Target="../ink/ink37.xml"/><Relationship Id="rId20" Type="http://schemas.openxmlformats.org/officeDocument/2006/relationships/image" Target="../media/image35.png"/><Relationship Id="rId41" Type="http://schemas.openxmlformats.org/officeDocument/2006/relationships/image" Target="../media/image46.png"/><Relationship Id="rId54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" Type="http://schemas.openxmlformats.org/officeDocument/2006/relationships/image" Target="../media/image30.png"/><Relationship Id="rId31" Type="http://schemas.openxmlformats.org/officeDocument/2006/relationships/customXml" Target="../ink/ink30.xml"/><Relationship Id="rId44" Type="http://schemas.openxmlformats.org/officeDocument/2006/relationships/customXml" Target="../ink/ink36.xml"/><Relationship Id="rId52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5483-C786-4700-A357-07031D4E7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Introducción a Circuitos Eléctricos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4D201B-8169-4D4C-A1B2-0AE877AE9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Clase II. Circuitos en Serie</a:t>
            </a:r>
          </a:p>
        </p:txBody>
      </p:sp>
    </p:spTree>
    <p:extLst>
      <p:ext uri="{BB962C8B-B14F-4D97-AF65-F5344CB8AC3E}">
        <p14:creationId xmlns:p14="http://schemas.microsoft.com/office/powerpoint/2010/main" val="319405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8AED7-9122-45D2-9069-E839BFC7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13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0FF2B-D97C-4304-BFCB-0D46F432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I=120V/(8*28.125)=0.533 A=533.33mA</a:t>
            </a:r>
          </a:p>
          <a:p>
            <a:r>
              <a:rPr lang="es-MX" dirty="0" err="1"/>
              <a:t>Pf</a:t>
            </a:r>
            <a:r>
              <a:rPr lang="es-MX" dirty="0"/>
              <a:t>=</a:t>
            </a:r>
            <a:r>
              <a:rPr lang="es-MX" dirty="0" err="1"/>
              <a:t>Vf</a:t>
            </a:r>
            <a:r>
              <a:rPr lang="es-MX" dirty="0"/>
              <a:t>*</a:t>
            </a:r>
            <a:r>
              <a:rPr lang="es-MX" dirty="0" err="1"/>
              <a:t>If</a:t>
            </a:r>
            <a:r>
              <a:rPr lang="es-MX" dirty="0"/>
              <a:t>=15V*0.53333A=7.9999W</a:t>
            </a:r>
          </a:p>
          <a:p>
            <a:r>
              <a:rPr lang="es-MX" dirty="0" err="1"/>
              <a:t>Vf</a:t>
            </a:r>
            <a:r>
              <a:rPr lang="es-MX" dirty="0"/>
              <a:t>=120v/8=15V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1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27EE-863A-4AE6-8255-A13D07F1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7" y="203082"/>
            <a:ext cx="7958331" cy="10772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 err="1"/>
              <a:t>Resistencias</a:t>
            </a:r>
            <a:r>
              <a:rPr lang="en-US" sz="6600" dirty="0"/>
              <a:t> </a:t>
            </a:r>
            <a:r>
              <a:rPr lang="en-US" sz="6600" dirty="0" err="1"/>
              <a:t>en</a:t>
            </a:r>
            <a:r>
              <a:rPr lang="en-US" sz="6600" dirty="0"/>
              <a:t> Serie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23CB36A-D60E-43DD-80CA-6EB1933F9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321" y="1280310"/>
            <a:ext cx="3559454" cy="5389743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8D2170-94B8-486A-BD69-842B372A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403" y="1280311"/>
            <a:ext cx="3789555" cy="54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CE26-B62C-46B4-9B9A-829AB4C6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en serie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DDF7D-6E78-4286-B09A-95A2E5B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278" y="1430086"/>
            <a:ext cx="4129582" cy="3997828"/>
          </a:xfrm>
        </p:spPr>
        <p:txBody>
          <a:bodyPr/>
          <a:lstStyle/>
          <a:p>
            <a:r>
              <a:rPr lang="es-MX" dirty="0"/>
              <a:t>10v+6v+2v=18V</a:t>
            </a:r>
          </a:p>
          <a:p>
            <a:r>
              <a:rPr lang="es-MX" dirty="0"/>
              <a:t>3v+9v-4v=8v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693D6B-36CB-436E-AF5C-7E876F0A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78" y="1346670"/>
            <a:ext cx="4617622" cy="51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D6CE23-240D-415B-81B0-F15CE6076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66A48-7796-4FE2-8042-B87F1E3A5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DED009-4FA7-4A3F-B64A-86EE7D5C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C58165-2D0C-46A8-9039-E47107B79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B394C5-66AD-4654-96DD-5F7A5B282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06BD7-716F-4665-AEF3-99B318822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2B1C2-EC71-4234-BFAB-F09D48AB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Ley de Voltajes de Kirchhoff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7E37E-0FE9-4DF6-AB7C-9B143E01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s-MX" sz="1800" dirty="0"/>
              <a:t>E=5v</a:t>
            </a:r>
          </a:p>
          <a:p>
            <a:r>
              <a:rPr lang="es-MX" sz="1800" dirty="0"/>
              <a:t>V1=3v</a:t>
            </a:r>
          </a:p>
          <a:p>
            <a:r>
              <a:rPr lang="es-MX" sz="1800" dirty="0"/>
              <a:t>V2= 2v</a:t>
            </a:r>
          </a:p>
          <a:p>
            <a:r>
              <a:rPr lang="es-MX" sz="1800" dirty="0"/>
              <a:t>5v-3v-V2=0 LVK</a:t>
            </a:r>
          </a:p>
          <a:p>
            <a:endParaRPr lang="es-MX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FFE524-D747-476D-A469-639A31637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8" r="7424" b="-3"/>
          <a:stretch/>
        </p:blipFill>
        <p:spPr>
          <a:xfrm>
            <a:off x="6094766" y="647190"/>
            <a:ext cx="4651619" cy="556428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038EEB-6071-4BDA-AA8F-6D46EB56D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C7578-DFD0-4883-8785-277A4C9B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3F98B-D0B1-4233-A412-E8CCA76D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310" y="1476382"/>
            <a:ext cx="6585161" cy="4168062"/>
          </a:xfrm>
        </p:spPr>
        <p:txBody>
          <a:bodyPr/>
          <a:lstStyle/>
          <a:p>
            <a:r>
              <a:rPr lang="es-MX" dirty="0"/>
              <a:t>¡LVK? Sí.</a:t>
            </a:r>
          </a:p>
          <a:p>
            <a:r>
              <a:rPr lang="es-MX" dirty="0"/>
              <a:t>25v-V1+15v=0 =&gt; V1= 40v</a:t>
            </a:r>
          </a:p>
          <a:p>
            <a:r>
              <a:rPr lang="es-MX" dirty="0"/>
              <a:t>-20v –V2 =&gt; V2=-20v</a:t>
            </a:r>
          </a:p>
          <a:p>
            <a:r>
              <a:rPr lang="es-MX" dirty="0"/>
              <a:t>-20v-V3-v2=0</a:t>
            </a:r>
          </a:p>
          <a:p>
            <a:r>
              <a:rPr lang="es-MX" dirty="0"/>
              <a:t>-20v-V3-(-20)=0</a:t>
            </a:r>
          </a:p>
          <a:p>
            <a:r>
              <a:rPr lang="es-MX" dirty="0"/>
              <a:t>V3=0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7BC8B2-6C00-4B3D-92A9-6CF9E7AE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1" y="1219342"/>
            <a:ext cx="3836426" cy="515888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E4156969-7222-45F0-9AC0-C2F122339CC5}"/>
              </a:ext>
            </a:extLst>
          </p:cNvPr>
          <p:cNvGrpSpPr/>
          <p:nvPr/>
        </p:nvGrpSpPr>
        <p:grpSpPr>
          <a:xfrm>
            <a:off x="1275084" y="3397676"/>
            <a:ext cx="179640" cy="213120"/>
            <a:chOff x="1275084" y="3397676"/>
            <a:chExt cx="179640" cy="213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8E6CB9E8-9145-4318-B1CB-EF0B40BF7C82}"/>
                    </a:ext>
                  </a:extLst>
                </p14:cNvPr>
                <p14:cNvContentPartPr/>
                <p14:nvPr/>
              </p14:nvContentPartPr>
              <p14:xfrm>
                <a:off x="1365444" y="3397676"/>
                <a:ext cx="12240" cy="21312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8E6CB9E8-9145-4318-B1CB-EF0B40BF7C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47804" y="3380036"/>
                  <a:ext cx="47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B1F6A01-B67F-4B37-BAC5-62D3357B5940}"/>
                    </a:ext>
                  </a:extLst>
                </p14:cNvPr>
                <p14:cNvContentPartPr/>
                <p14:nvPr/>
              </p14:nvContentPartPr>
              <p14:xfrm>
                <a:off x="1275084" y="3533036"/>
                <a:ext cx="179640" cy="36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B1F6A01-B67F-4B37-BAC5-62D3357B59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57444" y="3515036"/>
                  <a:ext cx="2152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A66F68-D2E2-4431-8993-054454DA7582}"/>
                  </a:ext>
                </a:extLst>
              </p14:cNvPr>
              <p14:cNvContentPartPr/>
              <p14:nvPr/>
            </p14:nvContentPartPr>
            <p14:xfrm>
              <a:off x="2550924" y="3487676"/>
              <a:ext cx="16848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A66F68-D2E2-4431-8993-054454DA75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2924" y="3470036"/>
                <a:ext cx="2041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835E2115-D8C2-415C-9D4D-4B07A96014E8}"/>
              </a:ext>
            </a:extLst>
          </p:cNvPr>
          <p:cNvGrpSpPr/>
          <p:nvPr/>
        </p:nvGrpSpPr>
        <p:grpSpPr>
          <a:xfrm>
            <a:off x="1918764" y="3475796"/>
            <a:ext cx="394920" cy="240120"/>
            <a:chOff x="1918764" y="3475796"/>
            <a:chExt cx="394920" cy="240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8965F29-7B95-462B-9C78-DFD41A219357}"/>
                    </a:ext>
                  </a:extLst>
                </p14:cNvPr>
                <p14:cNvContentPartPr/>
                <p14:nvPr/>
              </p14:nvContentPartPr>
              <p14:xfrm>
                <a:off x="1918764" y="3475796"/>
                <a:ext cx="180000" cy="1699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8965F29-7B95-462B-9C78-DFD41A21935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01124" y="3457796"/>
                  <a:ext cx="215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4CFEF22-C864-4D6F-AC30-881D62D6E105}"/>
                    </a:ext>
                  </a:extLst>
                </p14:cNvPr>
                <p14:cNvContentPartPr/>
                <p14:nvPr/>
              </p14:nvContentPartPr>
              <p14:xfrm>
                <a:off x="2130804" y="3578036"/>
                <a:ext cx="182880" cy="1378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4CFEF22-C864-4D6F-AC30-881D62D6E10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13164" y="3560396"/>
                  <a:ext cx="21852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581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B474F-C58D-4433-9F4B-83F8D551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19" y="514545"/>
            <a:ext cx="7958331" cy="1077229"/>
          </a:xfrm>
        </p:spPr>
        <p:txBody>
          <a:bodyPr/>
          <a:lstStyle/>
          <a:p>
            <a:r>
              <a:rPr lang="es-MX" dirty="0"/>
              <a:t>Regla del divisor de Voltaje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5B6B3A-EBDD-4CD0-834A-9DE18FCE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957" y="2052116"/>
            <a:ext cx="4760182" cy="3997828"/>
          </a:xfrm>
        </p:spPr>
        <p:txBody>
          <a:bodyPr/>
          <a:lstStyle/>
          <a:p>
            <a:r>
              <a:rPr lang="es-MX" dirty="0" err="1"/>
              <a:t>Vrx</a:t>
            </a:r>
            <a:r>
              <a:rPr lang="es-MX" dirty="0"/>
              <a:t>=E*</a:t>
            </a:r>
            <a:r>
              <a:rPr lang="es-MX" dirty="0" err="1"/>
              <a:t>Rx</a:t>
            </a:r>
            <a:r>
              <a:rPr lang="es-MX" dirty="0"/>
              <a:t>/</a:t>
            </a:r>
            <a:r>
              <a:rPr lang="es-MX" dirty="0" err="1"/>
              <a:t>Rt</a:t>
            </a:r>
            <a:endParaRPr lang="es-MX" dirty="0"/>
          </a:p>
          <a:p>
            <a:r>
              <a:rPr lang="es-MX" dirty="0"/>
              <a:t>20*3/10=6v</a:t>
            </a:r>
          </a:p>
          <a:p>
            <a:r>
              <a:rPr lang="es-MX" dirty="0"/>
              <a:t>Pr3=VI=V(V/R)=6*6/3=12W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7FB7C6-E096-43FB-979D-D1DA93E8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55" y="1204226"/>
            <a:ext cx="4566458" cy="54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FE2F6-A22A-408A-A685-B211B194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13963-F797-4409-9849-C9C1D7CD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A) </a:t>
            </a:r>
            <a:r>
              <a:rPr lang="es-MX" dirty="0" err="1"/>
              <a:t>Req</a:t>
            </a:r>
            <a:r>
              <a:rPr lang="es-MX" dirty="0"/>
              <a:t>=20ohm</a:t>
            </a:r>
          </a:p>
          <a:p>
            <a:r>
              <a:rPr lang="es-MX" dirty="0"/>
              <a:t>i=60/20=3 A</a:t>
            </a:r>
          </a:p>
          <a:p>
            <a:r>
              <a:rPr lang="es-MX" dirty="0"/>
              <a:t>B)  </a:t>
            </a:r>
            <a:r>
              <a:rPr lang="es-MX" dirty="0" err="1"/>
              <a:t>Req</a:t>
            </a:r>
            <a:r>
              <a:rPr lang="es-MX" dirty="0"/>
              <a:t>=110ohm</a:t>
            </a:r>
          </a:p>
          <a:p>
            <a:r>
              <a:rPr lang="es-MX" dirty="0"/>
              <a:t>i=35V/110ohm= 0.3181 A</a:t>
            </a:r>
          </a:p>
          <a:p>
            <a:r>
              <a:rPr lang="es-MX" dirty="0"/>
              <a:t>C) </a:t>
            </a:r>
            <a:r>
              <a:rPr lang="es-MX" dirty="0" err="1"/>
              <a:t>Req</a:t>
            </a:r>
            <a:r>
              <a:rPr lang="es-MX" dirty="0"/>
              <a:t>=10Kohm</a:t>
            </a:r>
          </a:p>
          <a:p>
            <a:r>
              <a:rPr lang="es-MX" dirty="0"/>
              <a:t>i=120V/10Kohm=12mA</a:t>
            </a:r>
          </a:p>
        </p:txBody>
      </p:sp>
    </p:spTree>
    <p:extLst>
      <p:ext uri="{BB962C8B-B14F-4D97-AF65-F5344CB8AC3E}">
        <p14:creationId xmlns:p14="http://schemas.microsoft.com/office/powerpoint/2010/main" val="15524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58AB-250E-4853-8385-B28A4886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10995-D7F8-4247-BD78-14D1EE73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8700" y="1752620"/>
            <a:ext cx="7796540" cy="3997828"/>
          </a:xfrm>
        </p:spPr>
        <p:txBody>
          <a:bodyPr/>
          <a:lstStyle/>
          <a:p>
            <a:r>
              <a:rPr lang="es-MX" dirty="0"/>
              <a:t>P=VI =&gt;V=P/I=100mW/5mA=20V</a:t>
            </a:r>
          </a:p>
          <a:p>
            <a:r>
              <a:rPr lang="es-MX" dirty="0"/>
              <a:t>V=IR =&gt; R=V/I= 20V/5mA=4Kohm</a:t>
            </a:r>
          </a:p>
          <a:p>
            <a:r>
              <a:rPr lang="es-MX" dirty="0"/>
              <a:t>E-25v-20V+20V=0</a:t>
            </a:r>
          </a:p>
          <a:p>
            <a:r>
              <a:rPr lang="es-MX" dirty="0"/>
              <a:t>E-25v=0</a:t>
            </a:r>
          </a:p>
          <a:p>
            <a:r>
              <a:rPr lang="es-MX" dirty="0"/>
              <a:t>E=25V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CD987-9841-454B-BF13-64729A7D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41" y="3212920"/>
            <a:ext cx="2780067" cy="1759796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316EB5C-416A-40E8-A576-2C0B0E0C9ADF}"/>
              </a:ext>
            </a:extLst>
          </p:cNvPr>
          <p:cNvGrpSpPr/>
          <p:nvPr/>
        </p:nvGrpSpPr>
        <p:grpSpPr>
          <a:xfrm>
            <a:off x="7449150" y="3889524"/>
            <a:ext cx="518760" cy="461520"/>
            <a:chOff x="2096100" y="2023275"/>
            <a:chExt cx="518760" cy="461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759C1E8-5BD2-45C7-A9BD-DEB0F0C1CF41}"/>
                    </a:ext>
                  </a:extLst>
                </p14:cNvPr>
                <p14:cNvContentPartPr/>
                <p14:nvPr/>
              </p14:nvContentPartPr>
              <p14:xfrm>
                <a:off x="2172780" y="2023275"/>
                <a:ext cx="442080" cy="44856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759C1E8-5BD2-45C7-A9BD-DEB0F0C1CF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5140" y="2005635"/>
                  <a:ext cx="4777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60FC94F-BC5B-4A7C-B3A3-521A584EBF4A}"/>
                    </a:ext>
                  </a:extLst>
                </p14:cNvPr>
                <p14:cNvContentPartPr/>
                <p14:nvPr/>
              </p14:nvContentPartPr>
              <p14:xfrm>
                <a:off x="2096100" y="2395155"/>
                <a:ext cx="128160" cy="8964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60FC94F-BC5B-4A7C-B3A3-521A584EBF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8100" y="2377515"/>
                  <a:ext cx="16380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A235DA2-5A2F-4B4F-BC70-F5A963C6425C}"/>
                  </a:ext>
                </a:extLst>
              </p14:cNvPr>
              <p14:cNvContentPartPr/>
              <p14:nvPr/>
            </p14:nvContentPartPr>
            <p14:xfrm>
              <a:off x="8086350" y="3823284"/>
              <a:ext cx="5112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A235DA2-5A2F-4B4F-BC70-F5A963C642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68710" y="3805644"/>
                <a:ext cx="867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1B673FF2-2807-4C00-85A2-EB85B082ADC5}"/>
              </a:ext>
            </a:extLst>
          </p:cNvPr>
          <p:cNvGrpSpPr/>
          <p:nvPr/>
        </p:nvGrpSpPr>
        <p:grpSpPr>
          <a:xfrm>
            <a:off x="8210190" y="3937764"/>
            <a:ext cx="128160" cy="71280"/>
            <a:chOff x="2857140" y="2071515"/>
            <a:chExt cx="128160" cy="71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0BD8936B-4D5B-41F6-BA87-25568030B2A9}"/>
                    </a:ext>
                  </a:extLst>
                </p14:cNvPr>
                <p14:cNvContentPartPr/>
                <p14:nvPr/>
              </p14:nvContentPartPr>
              <p14:xfrm>
                <a:off x="2947860" y="2071515"/>
                <a:ext cx="360" cy="712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0BD8936B-4D5B-41F6-BA87-25568030B2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29860" y="2053515"/>
                  <a:ext cx="36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7F46CE22-C8C0-42E7-AFE9-88A1B778C089}"/>
                    </a:ext>
                  </a:extLst>
                </p14:cNvPr>
                <p14:cNvContentPartPr/>
                <p14:nvPr/>
              </p14:nvContentPartPr>
              <p14:xfrm>
                <a:off x="2857140" y="2109315"/>
                <a:ext cx="128160" cy="540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7F46CE22-C8C0-42E7-AFE9-88A1B778C08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39500" y="2091675"/>
                  <a:ext cx="1638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FDA2A098-C715-4989-8869-A032193A6CB9}"/>
                  </a:ext>
                </a:extLst>
              </p14:cNvPr>
              <p14:cNvContentPartPr/>
              <p14:nvPr/>
            </p14:nvContentPartPr>
            <p14:xfrm>
              <a:off x="8253390" y="4347444"/>
              <a:ext cx="6156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FDA2A098-C715-4989-8869-A032193A6C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5390" y="4329444"/>
                <a:ext cx="972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8BCEA123-6DFD-42B4-9959-1BE2EB2046A1}"/>
              </a:ext>
            </a:extLst>
          </p:cNvPr>
          <p:cNvGrpSpPr/>
          <p:nvPr/>
        </p:nvGrpSpPr>
        <p:grpSpPr>
          <a:xfrm>
            <a:off x="7705470" y="3775764"/>
            <a:ext cx="71280" cy="80640"/>
            <a:chOff x="2352420" y="1909515"/>
            <a:chExt cx="71280" cy="80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42EABC8E-E30D-43F2-AE96-F00B4F9047E6}"/>
                    </a:ext>
                  </a:extLst>
                </p14:cNvPr>
                <p14:cNvContentPartPr/>
                <p14:nvPr/>
              </p14:nvContentPartPr>
              <p14:xfrm>
                <a:off x="2381220" y="1919235"/>
                <a:ext cx="13320" cy="45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42EABC8E-E30D-43F2-AE96-F00B4F9047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3220" y="1901235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C103990-8DDF-4250-9287-4C9B50A4170D}"/>
                    </a:ext>
                  </a:extLst>
                </p14:cNvPr>
                <p14:cNvContentPartPr/>
                <p14:nvPr/>
              </p14:nvContentPartPr>
              <p14:xfrm>
                <a:off x="2366820" y="1947675"/>
                <a:ext cx="33120" cy="3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C103990-8DDF-4250-9287-4C9B50A417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8820" y="1929675"/>
                  <a:ext cx="68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FFCC081-A8C1-44CE-A57A-3D2EE98CB495}"/>
                    </a:ext>
                  </a:extLst>
                </p14:cNvPr>
                <p14:cNvContentPartPr/>
                <p14:nvPr/>
              </p14:nvContentPartPr>
              <p14:xfrm>
                <a:off x="2381220" y="1909515"/>
                <a:ext cx="10080" cy="8064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FFCC081-A8C1-44CE-A57A-3D2EE98CB4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63220" y="1891875"/>
                  <a:ext cx="45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87CF5E5C-DA72-443A-998B-057E6A8F9093}"/>
                    </a:ext>
                  </a:extLst>
                </p14:cNvPr>
                <p14:cNvContentPartPr/>
                <p14:nvPr/>
              </p14:nvContentPartPr>
              <p14:xfrm>
                <a:off x="2352420" y="1947675"/>
                <a:ext cx="71280" cy="72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87CF5E5C-DA72-443A-998B-057E6A8F90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4780" y="1929675"/>
                  <a:ext cx="10692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893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55C53-3236-48DB-B25C-8F5CC0AD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A6AB6-BD8B-4D7D-8804-C56AB85E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603" y="1194071"/>
            <a:ext cx="4149126" cy="1764458"/>
          </a:xfrm>
        </p:spPr>
        <p:txBody>
          <a:bodyPr/>
          <a:lstStyle/>
          <a:p>
            <a:r>
              <a:rPr lang="es-MX" dirty="0"/>
              <a:t>-2v-3v-Vab-10=0 =&gt; 15v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6EAB82-61FE-44FF-88CC-B94D9945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825" y="961836"/>
            <a:ext cx="2857899" cy="2705478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C0593BA7-EC55-4115-BA81-125AFE118903}"/>
              </a:ext>
            </a:extLst>
          </p:cNvPr>
          <p:cNvGrpSpPr/>
          <p:nvPr/>
        </p:nvGrpSpPr>
        <p:grpSpPr>
          <a:xfrm>
            <a:off x="1144980" y="1790100"/>
            <a:ext cx="455760" cy="591480"/>
            <a:chOff x="1144980" y="1790100"/>
            <a:chExt cx="455760" cy="591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A0FDFC2-3A72-4BC0-9DFD-EF4F6772288A}"/>
                    </a:ext>
                  </a:extLst>
                </p14:cNvPr>
                <p14:cNvContentPartPr/>
                <p14:nvPr/>
              </p14:nvContentPartPr>
              <p14:xfrm>
                <a:off x="1210140" y="1790100"/>
                <a:ext cx="390600" cy="5914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A0FDFC2-3A72-4BC0-9DFD-EF4F677228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92140" y="1772100"/>
                  <a:ext cx="4262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14FA10D4-FD22-40B9-826C-6D9C4BAABE0F}"/>
                    </a:ext>
                  </a:extLst>
                </p14:cNvPr>
                <p14:cNvContentPartPr/>
                <p14:nvPr/>
              </p14:nvContentPartPr>
              <p14:xfrm>
                <a:off x="1144980" y="2266740"/>
                <a:ext cx="101880" cy="10872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14FA10D4-FD22-40B9-826C-6D9C4BAABE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7340" y="2248740"/>
                  <a:ext cx="1375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66925FB-14D7-40D6-B787-F756BA8BA126}"/>
              </a:ext>
            </a:extLst>
          </p:cNvPr>
          <p:cNvGrpSpPr/>
          <p:nvPr/>
        </p:nvGrpSpPr>
        <p:grpSpPr>
          <a:xfrm>
            <a:off x="1809180" y="2495340"/>
            <a:ext cx="104400" cy="117360"/>
            <a:chOff x="1809180" y="2495340"/>
            <a:chExt cx="104400" cy="117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C7413172-C5D4-4989-876B-7F7C791135B0}"/>
                    </a:ext>
                  </a:extLst>
                </p14:cNvPr>
                <p14:cNvContentPartPr/>
                <p14:nvPr/>
              </p14:nvContentPartPr>
              <p14:xfrm>
                <a:off x="1837980" y="2495340"/>
                <a:ext cx="21600" cy="11736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C7413172-C5D4-4989-876B-7F7C791135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20340" y="2477340"/>
                  <a:ext cx="57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39160CB4-1C4A-4361-A7B7-503C93B9574D}"/>
                    </a:ext>
                  </a:extLst>
                </p14:cNvPr>
                <p14:cNvContentPartPr/>
                <p14:nvPr/>
              </p14:nvContentPartPr>
              <p14:xfrm>
                <a:off x="1809180" y="2561580"/>
                <a:ext cx="104400" cy="1044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39160CB4-1C4A-4361-A7B7-503C93B957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91540" y="2543580"/>
                  <a:ext cx="1400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4067D96-CF19-42C3-B735-8FFE6C010FA5}"/>
                  </a:ext>
                </a:extLst>
              </p14:cNvPr>
              <p14:cNvContentPartPr/>
              <p14:nvPr/>
            </p14:nvContentPartPr>
            <p14:xfrm>
              <a:off x="1075860" y="2571660"/>
              <a:ext cx="6948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4067D96-CF19-42C3-B735-8FFE6C010F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8220" y="2553660"/>
                <a:ext cx="105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156FCBB8-DA1B-4765-A8A3-2C9DE708C16D}"/>
                  </a:ext>
                </a:extLst>
              </p14:cNvPr>
              <p14:cNvContentPartPr/>
              <p14:nvPr/>
            </p14:nvContentPartPr>
            <p14:xfrm>
              <a:off x="932940" y="1704780"/>
              <a:ext cx="113400" cy="36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156FCBB8-DA1B-4765-A8A3-2C9DE708C1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5300" y="1686780"/>
                <a:ext cx="1490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EEEDA05A-2358-4B08-8C4F-163DEEAF9AF1}"/>
              </a:ext>
            </a:extLst>
          </p:cNvPr>
          <p:cNvGrpSpPr/>
          <p:nvPr/>
        </p:nvGrpSpPr>
        <p:grpSpPr>
          <a:xfrm>
            <a:off x="1256220" y="1304460"/>
            <a:ext cx="163440" cy="236520"/>
            <a:chOff x="1256220" y="1304460"/>
            <a:chExt cx="163440" cy="236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BFE7FEE-E18F-48F6-92B7-BCE132610EA3}"/>
                    </a:ext>
                  </a:extLst>
                </p14:cNvPr>
                <p14:cNvContentPartPr/>
                <p14:nvPr/>
              </p14:nvContentPartPr>
              <p14:xfrm>
                <a:off x="1371060" y="1323900"/>
                <a:ext cx="360" cy="36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BFE7FEE-E18F-48F6-92B7-BCE132610E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53420" y="13059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316D7F54-A883-44E9-A4AD-B1DF28D5E185}"/>
                    </a:ext>
                  </a:extLst>
                </p14:cNvPr>
                <p14:cNvContentPartPr/>
                <p14:nvPr/>
              </p14:nvContentPartPr>
              <p14:xfrm>
                <a:off x="1256220" y="1304460"/>
                <a:ext cx="115200" cy="20232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316D7F54-A883-44E9-A4AD-B1DF28D5E1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38580" y="1286460"/>
                  <a:ext cx="150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86CC43D-2118-4E0F-A3C6-1889F2C6C824}"/>
                    </a:ext>
                  </a:extLst>
                </p14:cNvPr>
                <p14:cNvContentPartPr/>
                <p14:nvPr/>
              </p14:nvContentPartPr>
              <p14:xfrm>
                <a:off x="1399860" y="1479060"/>
                <a:ext cx="19800" cy="6192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86CC43D-2118-4E0F-A3C6-1889F2C6C8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82220" y="1461060"/>
                  <a:ext cx="554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4AF7C50-9BC7-4523-8EAF-51C166A6CC77}"/>
              </a:ext>
            </a:extLst>
          </p:cNvPr>
          <p:cNvGrpSpPr/>
          <p:nvPr/>
        </p:nvGrpSpPr>
        <p:grpSpPr>
          <a:xfrm>
            <a:off x="1959660" y="1971540"/>
            <a:ext cx="242280" cy="303840"/>
            <a:chOff x="1959660" y="1971540"/>
            <a:chExt cx="242280" cy="303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C72CED5-7C84-4C23-B135-2CB4B53F6987}"/>
                    </a:ext>
                  </a:extLst>
                </p14:cNvPr>
                <p14:cNvContentPartPr/>
                <p14:nvPr/>
              </p14:nvContentPartPr>
              <p14:xfrm>
                <a:off x="1959660" y="1971540"/>
                <a:ext cx="145080" cy="2311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C72CED5-7C84-4C23-B135-2CB4B53F69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41660" y="1953540"/>
                  <a:ext cx="180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625CE425-FDC5-4FDA-B708-4B3FD2373B25}"/>
                    </a:ext>
                  </a:extLst>
                </p14:cNvPr>
                <p14:cNvContentPartPr/>
                <p14:nvPr/>
              </p14:nvContentPartPr>
              <p14:xfrm>
                <a:off x="2114100" y="2137860"/>
                <a:ext cx="87840" cy="13752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625CE425-FDC5-4FDA-B708-4B3FD2373B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96460" y="2119860"/>
                  <a:ext cx="1234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2B12D1E-E00D-4A72-9C6D-089558A1B14B}"/>
              </a:ext>
            </a:extLst>
          </p:cNvPr>
          <p:cNvGrpSpPr/>
          <p:nvPr/>
        </p:nvGrpSpPr>
        <p:grpSpPr>
          <a:xfrm>
            <a:off x="1331460" y="2657340"/>
            <a:ext cx="223200" cy="279000"/>
            <a:chOff x="1331460" y="2657340"/>
            <a:chExt cx="223200" cy="279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3768DBA9-0AB8-4EDD-8131-8100B3E52B2C}"/>
                    </a:ext>
                  </a:extLst>
                </p14:cNvPr>
                <p14:cNvContentPartPr/>
                <p14:nvPr/>
              </p14:nvContentPartPr>
              <p14:xfrm>
                <a:off x="1331460" y="2657340"/>
                <a:ext cx="124920" cy="16380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3768DBA9-0AB8-4EDD-8131-8100B3E52B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3820" y="2639340"/>
                  <a:ext cx="160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67D2BEE4-1354-4301-968F-BEE4D125E951}"/>
                    </a:ext>
                  </a:extLst>
                </p14:cNvPr>
                <p14:cNvContentPartPr/>
                <p14:nvPr/>
              </p14:nvContentPartPr>
              <p14:xfrm>
                <a:off x="1485540" y="2743020"/>
                <a:ext cx="69120" cy="1933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67D2BEE4-1354-4301-968F-BEE4D125E9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67900" y="2725020"/>
                  <a:ext cx="10476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236D9CF-34B9-4474-A955-A8E31CC4A628}"/>
              </a:ext>
            </a:extLst>
          </p:cNvPr>
          <p:cNvGrpSpPr/>
          <p:nvPr/>
        </p:nvGrpSpPr>
        <p:grpSpPr>
          <a:xfrm>
            <a:off x="703620" y="1961820"/>
            <a:ext cx="322200" cy="457200"/>
            <a:chOff x="703620" y="1961820"/>
            <a:chExt cx="322200" cy="457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35D9DCF8-0F77-4A69-8AD3-856B857AFD8A}"/>
                    </a:ext>
                  </a:extLst>
                </p14:cNvPr>
                <p14:cNvContentPartPr/>
                <p14:nvPr/>
              </p14:nvContentPartPr>
              <p14:xfrm>
                <a:off x="932940" y="2285820"/>
                <a:ext cx="360" cy="13320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35D9DCF8-0F77-4A69-8AD3-856B857AFD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5300" y="2267820"/>
                  <a:ext cx="36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064685D4-0CFE-41AB-9C7D-ABF13C5CF867}"/>
                    </a:ext>
                  </a:extLst>
                </p14:cNvPr>
                <p14:cNvContentPartPr/>
                <p14:nvPr/>
              </p14:nvContentPartPr>
              <p14:xfrm>
                <a:off x="866340" y="2323260"/>
                <a:ext cx="130320" cy="20160"/>
              </p14:xfrm>
            </p:contentPart>
          </mc:Choice>
          <mc:Fallback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064685D4-0CFE-41AB-9C7D-ABF13C5CF8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8700" y="2305260"/>
                  <a:ext cx="165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DA8841CD-94F6-49B9-A6C8-9D312EDD3542}"/>
                    </a:ext>
                  </a:extLst>
                </p14:cNvPr>
                <p14:cNvContentPartPr/>
                <p14:nvPr/>
              </p14:nvContentPartPr>
              <p14:xfrm>
                <a:off x="703620" y="1961820"/>
                <a:ext cx="127800" cy="25020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DA8841CD-94F6-49B9-A6C8-9D312EDD35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5620" y="1943820"/>
                  <a:ext cx="163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F9ACBBF2-15B0-4B33-9B66-3EF6B5472014}"/>
                    </a:ext>
                  </a:extLst>
                </p14:cNvPr>
                <p14:cNvContentPartPr/>
                <p14:nvPr/>
              </p14:nvContentPartPr>
              <p14:xfrm>
                <a:off x="885420" y="2085660"/>
                <a:ext cx="91440" cy="12636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F9ACBBF2-15B0-4B33-9B66-3EF6B547201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7780" y="2067660"/>
                  <a:ext cx="127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D6384504-6CD6-462C-942D-1C9A7D249439}"/>
                    </a:ext>
                  </a:extLst>
                </p14:cNvPr>
                <p14:cNvContentPartPr/>
                <p14:nvPr/>
              </p14:nvContentPartPr>
              <p14:xfrm>
                <a:off x="952020" y="2076300"/>
                <a:ext cx="73800" cy="21096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D6384504-6CD6-462C-942D-1C9A7D2494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4380" y="2058300"/>
                  <a:ext cx="109440" cy="246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2" name="Imagen 31">
            <a:extLst>
              <a:ext uri="{FF2B5EF4-FFF2-40B4-BE49-F238E27FC236}">
                <a16:creationId xmlns:a16="http://schemas.microsoft.com/office/drawing/2014/main" id="{B5C9C736-DBF4-45D2-B520-F49423D057B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23019" y="3802404"/>
            <a:ext cx="3372321" cy="2867425"/>
          </a:xfrm>
          <a:prstGeom prst="rect">
            <a:avLst/>
          </a:prstGeom>
        </p:spPr>
      </p:pic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id="{2AC9AF64-E198-4F6D-8064-7CD1B6E31E6B}"/>
              </a:ext>
            </a:extLst>
          </p:cNvPr>
          <p:cNvSpPr txBox="1">
            <a:spLocks/>
          </p:cNvSpPr>
          <p:nvPr/>
        </p:nvSpPr>
        <p:spPr>
          <a:xfrm>
            <a:off x="3697184" y="4285486"/>
            <a:ext cx="4149126" cy="1764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20V-Vr-Vab-10v+60v=0</a:t>
            </a:r>
          </a:p>
          <a:p>
            <a:r>
              <a:rPr lang="es-MX" dirty="0" err="1"/>
              <a:t>Vab</a:t>
            </a:r>
            <a:r>
              <a:rPr lang="es-MX" dirty="0"/>
              <a:t>=70v-Vr // Sin corriente Vr=0 por lo tanto:</a:t>
            </a:r>
          </a:p>
          <a:p>
            <a:r>
              <a:rPr lang="es-MX" dirty="0" err="1"/>
              <a:t>Vab</a:t>
            </a:r>
            <a:r>
              <a:rPr lang="es-MX" dirty="0"/>
              <a:t>=70v.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B5AFEC0-D3B3-4CA2-AF33-5862D57059DC}"/>
              </a:ext>
            </a:extLst>
          </p:cNvPr>
          <p:cNvGrpSpPr/>
          <p:nvPr/>
        </p:nvGrpSpPr>
        <p:grpSpPr>
          <a:xfrm>
            <a:off x="1394040" y="4708260"/>
            <a:ext cx="481680" cy="552600"/>
            <a:chOff x="1394040" y="4708260"/>
            <a:chExt cx="481680" cy="552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57A0FBB2-7494-4F16-8ACE-13FF83802BED}"/>
                    </a:ext>
                  </a:extLst>
                </p14:cNvPr>
                <p14:cNvContentPartPr/>
                <p14:nvPr/>
              </p14:nvContentPartPr>
              <p14:xfrm>
                <a:off x="1394040" y="4708260"/>
                <a:ext cx="481680" cy="46620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57A0FBB2-7494-4F16-8ACE-13FF83802B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76400" y="4690260"/>
                  <a:ext cx="5173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A4DA50B1-F7EC-466F-B873-5CECBC742D1C}"/>
                    </a:ext>
                  </a:extLst>
                </p14:cNvPr>
                <p14:cNvContentPartPr/>
                <p14:nvPr/>
              </p14:nvContentPartPr>
              <p14:xfrm>
                <a:off x="1404120" y="5097420"/>
                <a:ext cx="96480" cy="16344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A4DA50B1-F7EC-466F-B873-5CECBC742D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86120" y="5079780"/>
                  <a:ext cx="1321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6B7C30C-AAAD-42A0-9AB3-C0CAE130007A}"/>
              </a:ext>
            </a:extLst>
          </p:cNvPr>
          <p:cNvGrpSpPr/>
          <p:nvPr/>
        </p:nvGrpSpPr>
        <p:grpSpPr>
          <a:xfrm>
            <a:off x="1706520" y="4358340"/>
            <a:ext cx="67680" cy="175680"/>
            <a:chOff x="1706520" y="4358340"/>
            <a:chExt cx="67680" cy="175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AC1E73F-181E-4FBE-80FE-3F04A9A10494}"/>
                    </a:ext>
                  </a:extLst>
                </p14:cNvPr>
                <p14:cNvContentPartPr/>
                <p14:nvPr/>
              </p14:nvContentPartPr>
              <p14:xfrm>
                <a:off x="1706520" y="4457340"/>
                <a:ext cx="67680" cy="36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AC1E73F-181E-4FBE-80FE-3F04A9A104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88880" y="4439340"/>
                  <a:ext cx="103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C528AADC-DB51-46E3-9B57-94E6AA8F0C60}"/>
                    </a:ext>
                  </a:extLst>
                </p14:cNvPr>
                <p14:cNvContentPartPr/>
                <p14:nvPr/>
              </p14:nvContentPartPr>
              <p14:xfrm>
                <a:off x="1736760" y="4358340"/>
                <a:ext cx="8640" cy="1756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C528AADC-DB51-46E3-9B57-94E6AA8F0C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19120" y="4340340"/>
                  <a:ext cx="4428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B8275A1E-FD55-4F77-A960-63C4EF97E22C}"/>
                  </a:ext>
                </a:extLst>
              </p14:cNvPr>
              <p14:cNvContentPartPr/>
              <p14:nvPr/>
            </p14:nvContentPartPr>
            <p14:xfrm>
              <a:off x="2163720" y="4472460"/>
              <a:ext cx="44280" cy="360"/>
            </p14:xfrm>
          </p:contentPart>
        </mc:Choice>
        <mc:Fallback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B8275A1E-FD55-4F77-A960-63C4EF97E22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45720" y="4454820"/>
                <a:ext cx="799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3606B81A-44EE-4A6C-89DB-1D8C108CDB17}"/>
              </a:ext>
            </a:extLst>
          </p:cNvPr>
          <p:cNvGrpSpPr/>
          <p:nvPr/>
        </p:nvGrpSpPr>
        <p:grpSpPr>
          <a:xfrm>
            <a:off x="2064720" y="4647780"/>
            <a:ext cx="128880" cy="174600"/>
            <a:chOff x="2064720" y="4647780"/>
            <a:chExt cx="128880" cy="174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5BD8E74-355C-4E76-B5B1-BD3FB67DB50E}"/>
                    </a:ext>
                  </a:extLst>
                </p14:cNvPr>
                <p14:cNvContentPartPr/>
                <p14:nvPr/>
              </p14:nvContentPartPr>
              <p14:xfrm>
                <a:off x="2102880" y="4747140"/>
                <a:ext cx="90720" cy="828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5BD8E74-355C-4E76-B5B1-BD3FB67DB5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5240" y="4729140"/>
                  <a:ext cx="126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FDB0C9C7-723C-4F96-8F4D-0E342002ABBC}"/>
                    </a:ext>
                  </a:extLst>
                </p14:cNvPr>
                <p14:cNvContentPartPr/>
                <p14:nvPr/>
              </p14:nvContentPartPr>
              <p14:xfrm>
                <a:off x="2117640" y="4647780"/>
                <a:ext cx="16200" cy="1746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FDB0C9C7-723C-4F96-8F4D-0E342002AB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9640" y="4630140"/>
                  <a:ext cx="51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4B26B41-A995-469C-8D38-745FA5CA1057}"/>
                    </a:ext>
                  </a:extLst>
                </p14:cNvPr>
                <p14:cNvContentPartPr/>
                <p14:nvPr/>
              </p14:nvContentPartPr>
              <p14:xfrm>
                <a:off x="2064720" y="4731660"/>
                <a:ext cx="82440" cy="36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4B26B41-A995-469C-8D38-745FA5CA10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6720" y="4714020"/>
                  <a:ext cx="118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3C91090D-4AC5-4040-8D83-FAAED32387A9}"/>
                  </a:ext>
                </a:extLst>
              </p14:cNvPr>
              <p14:cNvContentPartPr/>
              <p14:nvPr/>
            </p14:nvContentPartPr>
            <p14:xfrm>
              <a:off x="2094960" y="5150700"/>
              <a:ext cx="102960" cy="36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3C91090D-4AC5-4040-8D83-FAAED32387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77320" y="5133060"/>
                <a:ext cx="1386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65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{7DA69F08-7E29-4581-9CDB-478D1328575D}tf16401375</Template>
  <TotalTime>1091</TotalTime>
  <Words>230</Words>
  <Application>Microsoft Office PowerPoint</Application>
  <PresentationFormat>Panorámica</PresentationFormat>
  <Paragraphs>46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Introducción a Circuitos Eléctricos</vt:lpstr>
      <vt:lpstr>Resistencias en Serie</vt:lpstr>
      <vt:lpstr>Fuentes en serie </vt:lpstr>
      <vt:lpstr>Ley de Voltajes de Kirchhoff</vt:lpstr>
      <vt:lpstr>Ejercicio</vt:lpstr>
      <vt:lpstr>Regla del divisor de Voltaje</vt:lpstr>
      <vt:lpstr>Ejercicios</vt:lpstr>
      <vt:lpstr>Ejercicio 6</vt:lpstr>
      <vt:lpstr>Ejercicio 7</vt:lpstr>
      <vt:lpstr>Problema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Circuitos Electricos</dc:title>
  <dc:creator>Luis Jesus Olguin Hernandez</dc:creator>
  <cp:lastModifiedBy>Luis Jesus Olguin Hernandez</cp:lastModifiedBy>
  <cp:revision>26</cp:revision>
  <dcterms:created xsi:type="dcterms:W3CDTF">2021-04-03T23:37:42Z</dcterms:created>
  <dcterms:modified xsi:type="dcterms:W3CDTF">2021-04-08T03:41:51Z</dcterms:modified>
</cp:coreProperties>
</file>