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90" d="100"/>
          <a:sy n="90" d="100"/>
        </p:scale>
        <p:origin x="-9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5483-C786-4700-A357-07031D4E7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Introducción a Circuitos </a:t>
            </a:r>
            <a:r>
              <a:rPr lang="es-MX" dirty="0" err="1"/>
              <a:t>Electricos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D201B-8169-4D4C-A1B2-0AE877AE9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Clase I. Resistencia, Potencia y Energía</a:t>
            </a:r>
          </a:p>
        </p:txBody>
      </p:sp>
    </p:spTree>
    <p:extLst>
      <p:ext uri="{BB962C8B-B14F-4D97-AF65-F5344CB8AC3E}">
        <p14:creationId xmlns:p14="http://schemas.microsoft.com/office/powerpoint/2010/main" val="319405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26" name="Picture 2" descr="Tubo de Acero al Carbono">
            <a:extLst>
              <a:ext uri="{FF2B5EF4-FFF2-40B4-BE49-F238E27FC236}">
                <a16:creationId xmlns:a16="http://schemas.microsoft.com/office/drawing/2014/main" id="{019A043D-C835-465C-AE46-DB648EEB90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/>
          <a:stretch/>
        </p:blipFill>
        <p:spPr bwMode="auto">
          <a:xfrm>
            <a:off x="19965" y="-3"/>
            <a:ext cx="12169902" cy="684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5B27EE-863A-4AE6-8255-A13D07F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87" y="319697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Ley de OHM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13CC1E-78B9-4A89-882D-FE58E6805AB6}"/>
              </a:ext>
            </a:extLst>
          </p:cNvPr>
          <p:cNvSpPr/>
          <p:nvPr/>
        </p:nvSpPr>
        <p:spPr>
          <a:xfrm>
            <a:off x="1695760" y="2612971"/>
            <a:ext cx="25186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I=V/R</a:t>
            </a:r>
          </a:p>
        </p:txBody>
      </p:sp>
      <p:pic>
        <p:nvPicPr>
          <p:cNvPr id="1028" name="Picture 4" descr="Embudos (laboratorio) - Wikipedia, la enciclopedia libre">
            <a:extLst>
              <a:ext uri="{FF2B5EF4-FFF2-40B4-BE49-F238E27FC236}">
                <a16:creationId xmlns:a16="http://schemas.microsoft.com/office/drawing/2014/main" id="{FF5D2DC8-5BC9-4599-8A5F-79A8D45E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81" y="2811289"/>
            <a:ext cx="2283069" cy="182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 de Jose Perez en ландшафтный дизайн | Hacer fuentes de agua, Fuentes de  agua de jardín, Fuentes para jardin">
            <a:extLst>
              <a:ext uri="{FF2B5EF4-FFF2-40B4-BE49-F238E27FC236}">
                <a16:creationId xmlns:a16="http://schemas.microsoft.com/office/drawing/2014/main" id="{94A71319-36D3-4013-9BEA-CC15F42F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58" y="908377"/>
            <a:ext cx="3657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A6518F-D74A-4AD4-98DB-7E18D611A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8735" y="323875"/>
            <a:ext cx="6054992" cy="62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A0A4D-8E72-40AD-BD76-9AC880D7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0A00B-3C80-4193-BFA6-F21FCE63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817056"/>
          </a:xfrm>
        </p:spPr>
        <p:txBody>
          <a:bodyPr/>
          <a:lstStyle/>
          <a:p>
            <a:r>
              <a:rPr lang="es-MX" dirty="0"/>
              <a:t>Fuerza= Acción entre dos objetos | 4  naturalezas: gravedad, electromagnética , nuclear fuerte, nuclear débil | En gravedad la </a:t>
            </a:r>
            <a:r>
              <a:rPr lang="es-MX" dirty="0" err="1"/>
              <a:t>cción</a:t>
            </a:r>
            <a:r>
              <a:rPr lang="es-MX" dirty="0"/>
              <a:t> sucede entre las masas, en la ELM, sucede entre cargas</a:t>
            </a:r>
          </a:p>
          <a:p>
            <a:r>
              <a:rPr lang="es-MX" dirty="0"/>
              <a:t>Trabajo= La fuerza que se necesita para mover un objeto cierta 		distancia.</a:t>
            </a:r>
          </a:p>
          <a:p>
            <a:r>
              <a:rPr lang="es-MX" dirty="0"/>
              <a:t>Energía=Trabajo que se realiza en un tiempo determinado.</a:t>
            </a:r>
          </a:p>
          <a:p>
            <a:r>
              <a:rPr lang="es-MX" dirty="0"/>
              <a:t>Potencia= La rapidez con la que se aplica la energía.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119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FF5D-377B-4C9E-9A45-5404680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contextos físicos e Ingenieriles.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01A98-8EDB-4FB1-88C3-F70D8ED9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26" y="1649801"/>
            <a:ext cx="8837032" cy="2243437"/>
          </a:xfrm>
        </p:spPr>
        <p:txBody>
          <a:bodyPr/>
          <a:lstStyle/>
          <a:p>
            <a:r>
              <a:rPr lang="es-MX" dirty="0"/>
              <a:t>Física</a:t>
            </a:r>
          </a:p>
          <a:p>
            <a:pPr lvl="1"/>
            <a:r>
              <a:rPr lang="es-MX" dirty="0"/>
              <a:t>W -&gt; Trabajo, E-&gt;Energía, P-&gt; Potencia</a:t>
            </a:r>
          </a:p>
          <a:p>
            <a:pPr lvl="1"/>
            <a:r>
              <a:rPr lang="es-MX" dirty="0"/>
              <a:t>E=W/t</a:t>
            </a:r>
          </a:p>
          <a:p>
            <a:pPr lvl="1"/>
            <a:r>
              <a:rPr lang="es-MX" dirty="0"/>
              <a:t>P=E/t =&gt; P=w/t^2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85BC7A2-513E-46DF-8FD7-95BA96CA45CB}"/>
              </a:ext>
            </a:extLst>
          </p:cNvPr>
          <p:cNvSpPr txBox="1">
            <a:spLocks/>
          </p:cNvSpPr>
          <p:nvPr/>
        </p:nvSpPr>
        <p:spPr>
          <a:xfrm>
            <a:off x="1346791" y="3323766"/>
            <a:ext cx="9367283" cy="3215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Ingeniería eléctrica</a:t>
            </a:r>
          </a:p>
          <a:p>
            <a:pPr lvl="1"/>
            <a:r>
              <a:rPr lang="es-MX" dirty="0"/>
              <a:t>W -&gt;Energía (Watts), P-&gt;Potencia</a:t>
            </a:r>
          </a:p>
          <a:p>
            <a:pPr lvl="1"/>
            <a:r>
              <a:rPr lang="es-MX" dirty="0"/>
              <a:t>W=VQ 	|El trabajo eléctrico esta dado por mover una carga </a:t>
            </a:r>
            <a:r>
              <a:rPr lang="es-MX" b="1" dirty="0"/>
              <a:t>Q</a:t>
            </a:r>
            <a:r>
              <a:rPr lang="es-MX" dirty="0"/>
              <a:t>, una diferencia de potencial eléctrico </a:t>
            </a:r>
            <a:r>
              <a:rPr lang="es-MX" b="1" dirty="0"/>
              <a:t>V</a:t>
            </a:r>
          </a:p>
          <a:p>
            <a:pPr lvl="1"/>
            <a:r>
              <a:rPr lang="es-MX" dirty="0"/>
              <a:t>P=W/t =&gt; P=VQ/t,  Recordando que la corriente eléctrica</a:t>
            </a:r>
            <a:r>
              <a:rPr lang="es-MX" b="1" dirty="0"/>
              <a:t> I </a:t>
            </a:r>
            <a:r>
              <a:rPr lang="es-MX" dirty="0"/>
              <a:t>esta dada por la cantidad de carga </a:t>
            </a:r>
            <a:r>
              <a:rPr lang="es-MX" b="1" dirty="0"/>
              <a:t>Q</a:t>
            </a:r>
            <a:r>
              <a:rPr lang="es-MX" dirty="0"/>
              <a:t> que se mueve en un tiempo </a:t>
            </a:r>
            <a:r>
              <a:rPr lang="es-MX" b="1" dirty="0"/>
              <a:t>t</a:t>
            </a:r>
            <a:r>
              <a:rPr lang="es-MX" dirty="0"/>
              <a:t>: I=Q/t =&gt; </a:t>
            </a:r>
            <a:r>
              <a:rPr lang="es-MX" b="1" dirty="0"/>
              <a:t>P=VI</a:t>
            </a:r>
          </a:p>
          <a:p>
            <a:pPr lvl="1"/>
            <a:r>
              <a:rPr lang="es-MX" b="1" dirty="0"/>
              <a:t>Ejemplo: </a:t>
            </a:r>
            <a:r>
              <a:rPr lang="es-MX" dirty="0" err="1"/>
              <a:t>Calular</a:t>
            </a:r>
            <a:r>
              <a:rPr lang="es-MX" dirty="0"/>
              <a:t> la potencia de una batería de 7v que ya no puede ceder electrones.</a:t>
            </a:r>
          </a:p>
          <a:p>
            <a:pPr lvl="2"/>
            <a:r>
              <a:rPr lang="es-MX" b="1" dirty="0"/>
              <a:t>P=VI=(7v)(0A)=0W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410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8528-3593-41D6-9474-1BBC8EFA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1F447A-9491-44BE-94BF-6D9A09166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3652" y="1701240"/>
                <a:ext cx="9189148" cy="47846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MX" dirty="0"/>
                  <a:t>Si mi celular tiene una batería de 3000mAh, funciona con 5v y consume 300mA con la pantalla prendida.</a:t>
                </a:r>
              </a:p>
              <a:p>
                <a:r>
                  <a:rPr lang="es-MX" dirty="0"/>
                  <a:t>¿Cuánto tiempo  me dura  la batería?</a:t>
                </a:r>
              </a:p>
              <a:p>
                <a:pPr marL="0" indent="0">
                  <a:buNone/>
                </a:pPr>
                <a:r>
                  <a:rPr lang="es-MX" dirty="0"/>
                  <a:t>1)Potencia consumida (5v)(300mA)=1500mW/s</a:t>
                </a:r>
              </a:p>
              <a:p>
                <a:pPr marL="0" indent="0">
                  <a:buNone/>
                </a:pPr>
                <a:r>
                  <a:rPr lang="es-MX" dirty="0"/>
                  <a:t>2)Potencia de la batería 3000mAh*(5v)=15000mW/h</a:t>
                </a:r>
              </a:p>
              <a:p>
                <a:pPr marL="0" indent="0">
                  <a:buNone/>
                </a:pPr>
                <a:r>
                  <a:rPr lang="es-MX" dirty="0"/>
                  <a:t>3)1Wh=3600Ws =&gt; 15000mW/h = 54,000,000 </a:t>
                </a:r>
                <a:r>
                  <a:rPr lang="es-MX" dirty="0" err="1"/>
                  <a:t>mW</a:t>
                </a:r>
                <a:r>
                  <a:rPr lang="es-MX" dirty="0"/>
                  <a:t>/s</a:t>
                </a:r>
              </a:p>
              <a:p>
                <a:pPr marL="0" indent="0">
                  <a:buNone/>
                </a:pPr>
                <a:r>
                  <a:rPr lang="es-MX" dirty="0"/>
                  <a:t>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dirty="0"/>
                          <m:t>54,000,000 </m:t>
                        </m:r>
                        <m:r>
                          <m:rPr>
                            <m:nor/>
                          </m:rPr>
                          <a:rPr lang="es-MX" dirty="0"/>
                          <m:t>mW</m:t>
                        </m:r>
                        <m:r>
                          <m:rPr>
                            <m:nor/>
                          </m:rPr>
                          <a:rPr lang="es-MX" dirty="0"/>
                          <m:t>/</m:t>
                        </m:r>
                        <m:r>
                          <m:rPr>
                            <m:nor/>
                          </m:rPr>
                          <a:rPr lang="es-MX" dirty="0"/>
                          <m:t>s</m:t>
                        </m:r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  <m:r>
                          <m:rPr>
                            <m:nor/>
                          </m:rPr>
                          <a:rPr lang="es-MX" dirty="0"/>
                          <m:t>mW</m:t>
                        </m:r>
                        <m:r>
                          <m:rPr>
                            <m:nor/>
                          </m:rPr>
                          <a:rPr lang="es-MX" dirty="0"/>
                          <m:t>/</m:t>
                        </m:r>
                        <m:r>
                          <m:rPr>
                            <m:nor/>
                          </m:rPr>
                          <a:rPr lang="es-MX" dirty="0"/>
                          <m:t>s</m:t>
                        </m:r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den>
                    </m:f>
                  </m:oMath>
                </a14:m>
                <a:r>
                  <a:rPr lang="es-MX" dirty="0"/>
                  <a:t>=36000, 36000/3600=10hrs</a:t>
                </a:r>
              </a:p>
              <a:p>
                <a:pPr marL="0" indent="0">
                  <a:buNone/>
                </a:pPr>
                <a:r>
                  <a:rPr lang="es-MX" dirty="0"/>
                  <a:t>Batería nos dura 10hrs</a:t>
                </a:r>
              </a:p>
              <a:p>
                <a:pPr marL="0" indent="0">
                  <a:buNone/>
                </a:pPr>
                <a:r>
                  <a:rPr lang="es-MX" b="1" dirty="0"/>
                  <a:t>Determinar cuanto le dura mi celular con la pantalla prendida usando la aplicación de Ampere de la </a:t>
                </a:r>
                <a:r>
                  <a:rPr lang="es-MX" b="1" dirty="0" err="1"/>
                  <a:t>PlayStore</a:t>
                </a:r>
                <a:r>
                  <a:rPr lang="es-MX" b="1" dirty="0"/>
                  <a:t>. 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1F447A-9491-44BE-94BF-6D9A09166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3652" y="1701240"/>
                <a:ext cx="9189148" cy="4784619"/>
              </a:xfrm>
              <a:blipFill>
                <a:blip r:embed="rId2"/>
                <a:stretch>
                  <a:fillRect l="-664" t="-40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81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{7DA69F08-7E29-4581-9CDB-478D1328575D}tf16401375</Template>
  <TotalTime>942</TotalTime>
  <Words>332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MS Shell Dlg 2</vt:lpstr>
      <vt:lpstr>Wingdings</vt:lpstr>
      <vt:lpstr>Wingdings 3</vt:lpstr>
      <vt:lpstr>Madison</vt:lpstr>
      <vt:lpstr>Introducción a Circuitos Electricos</vt:lpstr>
      <vt:lpstr>Ley de OHM</vt:lpstr>
      <vt:lpstr>Presentación de PowerPoint</vt:lpstr>
      <vt:lpstr>Potencia</vt:lpstr>
      <vt:lpstr>Diferencia entre contextos físicos e Ingenieriles.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Circuitos Electricos</dc:title>
  <dc:creator>Luis Jesus Olguin Hernandez</dc:creator>
  <cp:lastModifiedBy>Luis Jesus Olguin Hernandez</cp:lastModifiedBy>
  <cp:revision>14</cp:revision>
  <dcterms:created xsi:type="dcterms:W3CDTF">2021-04-03T23:37:42Z</dcterms:created>
  <dcterms:modified xsi:type="dcterms:W3CDTF">2021-04-04T15:19:48Z</dcterms:modified>
</cp:coreProperties>
</file>