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100" d="100"/>
          <a:sy n="100" d="100"/>
        </p:scale>
        <p:origin x="-126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20.9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9539.48438"/>
      <inkml:brushProperty name="anchorY" value="-108428.38281"/>
      <inkml:brushProperty name="scaleFactor" value="0.5"/>
    </inkml:brush>
  </inkml:definitions>
  <inkml:trace contextRef="#ctx0" brushRef="#br0">0 187,'0'0,"9"0,9 0,9 0,3 0,8 0,15 0,1-10,2-1,-6 0,-5 3,-6 1,-5 3,-5 2,4 1,-2 1,5-5,5 0,-2 0,9-4,9 0,-4 2,-3 1,-7 3,0-5,0 2,-3-5,7 1,3 2,7-4,2 3,1 1,-2 2,5 3,9 1,-7 1,4 1,-4 1,-8-1,-8 0,-4 1,0-1,6 0,7 0,2 0,6 0,-1 0,-2 0,-2 0,8 0,-8 0,4 0,3 0,-3 0,-2 0,8 0,3 0,-2 0,6 0,2 0,7 0,6 0,-1 0,4 0,45 0,4 0,-3 0,-7 0,-14 0,-19 0,-11 0,-4 0,-4 0,2 0,0 0,10 0,5 0,19 0,14 0,48 0,5 0,-5 0,-16 0,-7 0,-15 0,-18 0,-11 0,-12 0,-10 0,-1 0,-16 0,-2 0,-2 0,-5 0,28 0,8 0,-7 0,-4 0,-4 0,-15 0,-3 0,-6 0,-4 0,2 0,3 0,0 0,3 0,3 0,4 0,-4 0,-2 0,-11 0,-13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4.2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0"/>
      <inkml:brushProperty name="anchorY" value="0"/>
      <inkml:brushProperty name="scaleFactor" value="0.5"/>
    </inkml:brush>
  </inkml:definitions>
  <inkml:trace contextRef="#ctx0" brushRef="#br0">1 0,'0'0,"0"8,0 6,0 11,0 8,0 6,0 4,0 1,0 1,0-5,0-4,0-6,0-3,0 1,0-2,0-1,0 12,0 3,0-1,0 6,0 0,0-3,0-1,0-5,0-4,0-1,0 3,0-3,0-2,0-6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8.1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8299.29688"/>
      <inkml:brushProperty name="anchorY" value="-96883.05469"/>
      <inkml:brushProperty name="scaleFactor" value="0.5"/>
    </inkml:brush>
  </inkml:definitions>
  <inkml:trace contextRef="#ctx0" brushRef="#br0">81 0,'0'0,"0"5,0 11,-5 22,0 4,-1 3,2 2,1 3,1 1,1 1,-5 1,0 0,-4-5,0-6,2-5,1-4,3-4,2 3,1 0,0-7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9.8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6948.38281"/>
      <inkml:brushProperty name="anchorY" value="-96343.21094"/>
      <inkml:brushProperty name="scaleFactor" value="0.5"/>
    </inkml:brush>
  </inkml:definitions>
  <inkml:trace contextRef="#ctx0" brushRef="#br0">55 55,'0'0,"0"-4,6-3,4 2,7-5,9 1,13 2,14 1,5 3,9 1,-6 1,-6 0,-9 2,-13 4,-6 1,-3 5,-2 10,0 4,-4 3,-5 1,-10 6,-4 0,-12-1,-13-7,-4 3,-9-1,-5-6,0-6,-1 0,2-5,4-4,-1 3,4-3,-4 4,13-3,14 0,13-3,11-3,8-1,11-1,3-1,2 0,4 5,-2 0,-6 5,-4 5,-1 4,-7 9,-6 2,-4 2,-5 0,-2-2,-2-1,-1 0,0-2,-5-5,-6-6,-4-6,-11-4,-7 1,-14 4,-5 0,-3-3,3-1,6-3,6-1,7-2,3-1,3 0,7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0:02.80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0129.05469"/>
      <inkml:brushProperty name="anchorY" value="-95082.66406"/>
      <inkml:brushProperty name="scaleFactor" value="0.5"/>
    </inkml:brush>
  </inkml:definitions>
  <inkml:trace contextRef="#ctx0" brushRef="#br0">105 83,'0'0,"-4"0,-8 0,-4 0,-4 0,1 5,4 6,4 5,4 5,8 3,14 2,12 1,10-5,3-5,0-6,-3-5,-2-3,-4-2,-2-1,-6-6,-8-6,-5-5,-4-5,-4-2,-2-2,-6-1,-1-1,-5 1,-4 4,-4 2,-3 4,-2 6,-2 4,0 3,5 8,6 6,15 2,22-1,3-3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0:05.45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485.86719"/>
      <inkml:brushProperty name="anchorY" value="-96315.59375"/>
      <inkml:brushProperty name="scaleFactor" value="0.5"/>
    </inkml:brush>
  </inkml:definitions>
  <inkml:trace contextRef="#ctx0" brushRef="#br0">166 51,'0'0,"0"-4,-5-3,-11 2,0 6,1 6,2 7,5 5,3 5,2 2,2 1,1 0,6-4,5-6,1-1,3 2,4-5,3-2,2-4,1-2,1-3,-4-7,-6-6,-5-6,-5-4,-3-4,-2-1,-1-7,-1 0,0 0,0 1,-5 7,-6 7,-4 7,-4 9,-15 5,4 7,-2 6,-3 5,1 3,7 2,7 1,7 1,6-1,4 1,4-1,6-5,6-6,5-6,5-4,3-3,2-3,0-6,-4-5,-6-7,-1-9,-4-3,-4-2,-2 1,-9 5,-1 2,-7 6,-5 6,-4 5,-8 3,2 8,4 6,12 7,11 0,9-3,8-4,1-3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0:07.5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0176.28125"/>
      <inkml:brushProperty name="anchorY" value="-95121.53125"/>
      <inkml:brushProperty name="scaleFactor" value="0.5"/>
    </inkml:brush>
  </inkml:definitions>
  <inkml:trace contextRef="#ctx0" brushRef="#br0">218 50,'0'0,"-4"0,-13 0,-5 0,-9 6,-3-1,5 6,1-1,7 4,6 8,5 4,6 2,2 2,2-1,1 0,0 0,11-7,10-6,6-5,3-5,0-9,1-13,-7-6,-2 0,-6-2,-5-1,1 0,-4-1,-2 0,-2 0,-3-1,-1 1,-1-1,-5 6,-6 5,-11 5,-5 11,-3 8,0 13,-1 11,7 3,1 2,6 4,10-7,10-8,10-9,6-6,5-6,2-3,2-13,1-2,-6-5,-6-8,-6-3,-15 3,-14 6,-14 6,1 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0:10.9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8841.96094"/>
      <inkml:brushProperty name="anchorY" value="-93905.19531"/>
      <inkml:brushProperty name="scaleFactor" value="0.5"/>
    </inkml:brush>
  </inkml:definitions>
  <inkml:trace contextRef="#ctx0" brushRef="#br0">263 157,'0'0,"-4"0,-8 0,-4 6,-10 4,-3 1,3 4,5 4,6 2,6 3,5 2,2 0,2 1,11 0,7-5,4-6,4-5,2-5,6-3,0-3,-6-11,-7-6,-7-11,-5-3,-6-3,-1-9,-8 6,-1-4,-10-2,-5 2,-4 3,-2 9,0 4,4 17,7 12,5 15,6 9,3 3,2 2,1 0,7-7,4-2,1-1,4-5,3-5,-2 0,1-3,2-2,2-3,7-3,2-1,-5-6,-6-6,-6-6,-6-4,-4-3,-2-2,-3-7,-5 5,-6 6,-5 6,-5 7,-2 4,-3 3,0 2,-1 1,1 5,0 1,5 4,6 5,5 4,5 3,9-3,7-5,7-4,4-4,-1-9,1-8,-4-6,-9-5,-10-4,-15 4,-7 4,-4 5,-3 5,0 3,1 3,0 1,2 1,5 5,7 11,5 5,11-1,3-3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50.0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605.00781"/>
      <inkml:brushProperty name="anchorY" value="-96197.35156"/>
      <inkml:brushProperty name="scaleFactor" value="0.5"/>
    </inkml:brush>
  </inkml:definitions>
  <inkml:trace contextRef="#ctx0" brushRef="#br0">148 5,'0'0,"-4"0,-8 0,-4 0,-4 6,-4-1,-2 6,4 4,5 4,11 4,10-3,9 1,12 1,4-5,9-3,0-5,4-4,-2-3,-7-6,-9-7,-9-6,-7-5,-14-3,-10 4,-7 4,-3 1,-3 3,0 4,-6 3,1 3,6 7,7 7,7 6,5 4,6 3,2 3,7-5,6-5,5 0,5-5,-2-8,-4-10,-10-17,-5-8,-8-3,-1-2,-6 7,-4 2,2 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52.3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0259.76563"/>
      <inkml:brushProperty name="anchorY" value="-94922.85156"/>
      <inkml:brushProperty name="scaleFactor" value="0.5"/>
    </inkml:brush>
  </inkml:definitions>
  <inkml:trace contextRef="#ctx0" brushRef="#br0">192 26,'0'0,"0"-4,-10-2,-7 0,-10 2,-3 1,-3 1,6 6,6 6,7 6,6 5,4 3,3 2,2 1,0 1,5 0,6-6,6-6,3-5,3-5,2-3,1-3,1 0,-1-1,1-11,-6-5,-11-5,-6-4,-10-1,-8 4,0 0,-5 6,3-1,-3 5,-1 3,-3 4,4 8,-2 7,5 7,4 11,3 3,4 2,2 0,2-11,0-13,1-12,-1-9,1-8,0-4,-1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9:09.8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9177.64063"/>
      <inkml:brushProperty name="anchorY" value="-93830.64063"/>
      <inkml:brushProperty name="scaleFactor" value="0.5"/>
    </inkml:brush>
  </inkml:definitions>
  <inkml:trace contextRef="#ctx0" brushRef="#br0">0 0,'0'0,"14"9,10 3,2-1,4-2,0-3,0-2,0-2,-2-1,0-1,4 0,0 0,0-1,-1 1,-2-1,0 1,-2 0,0 0,0 0,-1 0,0 0,0 0,0 0,6 0,0 0,15 0,6 0,-1 0,0 0,-5 0,0 0,-5 0,1 6,-4-1,2 6,-9-1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9:12.1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616.6875"/>
      <inkml:brushProperty name="anchorY" value="-95184.20313"/>
      <inkml:brushProperty name="scaleFactor" value="0.5"/>
    </inkml:brush>
  </inkml:definitions>
  <inkml:trace contextRef="#ctx0" brushRef="#br0">0 0,'0'0,"5"0,6 0,0 5,4 6,3 5,4-1,2 9,1-3,-4 1,1-4,-6 1,-4 1,1 1,-3 7,-3 2,-13 1,-2 0,-7-7,1 0,2 3,-3-3,-1-6,-4-5,-2-6,-3 3,5-3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5.9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70"/>
      <inkml:brushProperty name="anchorY" value="-2237.27075"/>
      <inkml:brushProperty name="scaleFactor" value="0.5"/>
    </inkml:brush>
  </inkml:definitions>
  <inkml:trace contextRef="#ctx0" brushRef="#br0">1 152,'0'0,"0"-4,4-5,1-4,3 1,4 2,8-6,3-2,1 2,-3-1,-2 3,1 4,3 4,1 2,9 2,-1 2,5 0,-3 1,-3 4,-2 8,-8 5,-2 3,-5 10,-1 1,-3 4,-4 3,-1 1,-3-2,-1-4,-1 0,-1-3,1-3,-1 2,-3 2,-1-1,-12 6,-4 3,-3-6,-6 0,5-3,0-3,3-7,0-2,1-5,0-5,1-4,-5 2,4 2,0-1,1 0,0-3,-1-2,9-5,5-6,7-4,8-1,5-2,5 2,2 4,11 2,4 11,5 12,-2 4,-3 5,-4 1,-3-1,-7 0,-3 3,-1-1,-4-1,4-1,2-5,6-2,-4 0,-3-5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0.2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2945.52344"/>
      <inkml:brushProperty name="anchorY" value="-96919.51563"/>
      <inkml:brushProperty name="scaleFactor" value="0.5"/>
    </inkml:brush>
  </inkml:definitions>
  <inkml:trace contextRef="#ctx0" brushRef="#br0">0 0,'0'0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1.6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4215.52344"/>
      <inkml:brushProperty name="anchorY" value="-98189.51563"/>
      <inkml:brushProperty name="scaleFactor" value="0.5"/>
    </inkml:brush>
  </inkml:definitions>
  <inkml:trace contextRef="#ctx0" brushRef="#br0">1447 0,'0'0,"-9"0,-9 0,-9 0,-9 0,-12 0,-11 0,-9 0,-44 0,-25 0,-4 0,12 0,18 0,18 0,22 0,13 0,12 0,-1 0,6 0,-2 0,-1 0,3 0,2 0,10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2.8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1498.60938"/>
      <inkml:brushProperty name="anchorY" value="-96919.51563"/>
      <inkml:brushProperty name="scaleFactor" value="0.5"/>
    </inkml:brush>
  </inkml:definitions>
  <inkml:trace contextRef="#ctx0" brushRef="#br0">271 0,'0'0,"-4"0,-18 11,-11 5,-4 0,-6-1,1 1,2-3,9 7,14-2,18-18,-2 0,1 1,0-1,0 1,-1-1,1 1,0-1,0 1,0-1,0 1,0 0,0-1,0 1,0-1,0 1,0-1,0 1,0 0,1-1,-1 1,0-1,0 1,1-1,-1 1,0-1,1 1,18 10,15 1,10 8,13 4,8 2,7 2,-5 0,-14 0,-10-5,-8-6,-11-1,-4-4,-1 1,-5 3,2-3,-4-2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4.3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3095.07031"/>
      <inkml:brushProperty name="anchorY" value="-98626.45313"/>
      <inkml:brushProperty name="scaleFactor" value="0.5"/>
    </inkml:brush>
  </inkml:definitions>
  <inkml:trace contextRef="#ctx0" brushRef="#br0">0 0,'0'0,"0"27,0 16,5 5,1 6,0 2,-2 1,-1-6,0-6,-2-11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6.2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4392.64063"/>
      <inkml:brushProperty name="anchorY" value="-100310.77344"/>
      <inkml:brushProperty name="scaleFactor" value="0.5"/>
    </inkml:brush>
  </inkml:definitions>
  <inkml:trace contextRef="#ctx0" brushRef="#br0">223 45,'0'0,"-22"-4,-9-8,-7 1,0 1,0 3,36 9,-1-2,1 0,-1 1,1-1,-1 1,0 0,1-1,-1 1,1 0,-3 2,4-3,0 1,-1 0,1 0,-1 0,1 1,0-1,0 0,-1 1,1-1,0 0,0 1,0-1,0 3,-8 21,12 4,4 1,6 1,5-7,4-5,3-7,1-1,1-2,1-3,-1 3,0 4,-5 4,-6 3,-5 4,-5 1,-3 2,-3 0,0 0,-1 0,-6-5,-5-6,-5-5,-4-5,-3-3,-2-3,-1 0,0-1,-1 0,6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8.7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2968.82813"/>
      <inkml:brushProperty name="anchorY" value="-99492.16406"/>
      <inkml:brushProperty name="scaleFactor" value="0.5"/>
    </inkml:brush>
  </inkml:definitions>
  <inkml:trace contextRef="#ctx0" brushRef="#br0">45 0,'0'0,"0"5,0 6,0 5,0 5,0 3,0 2,0 1,0 0,-5-4,-6-7,0-10,1-16,3-8,6-8,9 2,12 0,5 4,10 6,1 5,-5 8,-8 10,-7 7,-6 5,-5 9,-4-8,-2-10,0-12,0-10,5-8,0-6,6-2,5 3,4 5,4 5,2 6,-4 8,-5 8,-4 8,-6 4,-2 10,-3 1,-2 6,1-5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9.8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4559.29688"/>
      <inkml:brushProperty name="anchorY" value="-100971.05469"/>
      <inkml:brushProperty name="scaleFactor" value="0.5"/>
    </inkml:brush>
  </inkml:definitions>
  <inkml:trace contextRef="#ctx0" brushRef="#br0">113 0,'0'0,"0"5,-10 17,-1 10,0 15,2 2,-3-1,3-5,1-4,-3-6,3-3,-5 4,3-8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1:00.8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3176.78906"/>
      <inkml:brushProperty name="anchorY" value="-100109.25781"/>
      <inkml:brushProperty name="scaleFactor" value="0.5"/>
    </inkml:brush>
  </inkml:definitions>
  <inkml:trace contextRef="#ctx0" brushRef="#br0">0 0,'0'0,"0"5,0 12,0 10,0 10,0 7,0 6,6 8,-1-3,6-6,-1-6,-2-5,4-6,3-3,-2-8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1:02.0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4527.07813"/>
      <inkml:brushProperty name="anchorY" value="-101884.53906"/>
      <inkml:brushProperty name="scaleFactor" value="0.5"/>
    </inkml:brush>
  </inkml:definitions>
  <inkml:trace contextRef="#ctx0" brushRef="#br0">0 0,'0'0,"5"0,6 0,6 0,3 0,4 0,2 0,1 0,1 0,-1 0,0 0,-5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07.5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6031.19531"/>
      <inkml:brushProperty name="anchorY" value="-103154.53906"/>
      <inkml:brushProperty name="scaleFactor" value="0.5"/>
    </inkml:brush>
  </inkml:definitions>
  <inkml:trace contextRef="#ctx0" brushRef="#br0">1141 0,'0'0,"5"0,6 5,0 6,4 11,-2 4,3 3,-3 1,-2 1,-4-2,-3 0,-2-1,-1-1,-1 0,-6 4,0 1,-5-6,0 0,-3-7,-14-1,-4 1,-7-4,5 2,2-4,2-3,1-4,-3-2,-5-2,0-2,2 0,-4-1,-8 1,1-1,3 1,4-1,4 1,3 0,-2 0,-8 0,-6 0,1 0,-1 0,4 0,4 0,4 0,5 0,2 0,2 0,-4 0,0 0,-6 0,7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6.5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089.73389"/>
      <inkml:brushProperty name="anchorY" value="-4399.48389"/>
      <inkml:brushProperty name="scaleFactor" value="0.5"/>
    </inkml:brush>
  </inkml:definitions>
  <inkml:trace contextRef="#ctx0" brushRef="#br0">0 9,'0'0,"4"0,9 0,9 0,12 0,6 0,-1 0,3 0,0 0,4 0,0 0,-3 0,-6 0,-5-4,-8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08.6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3621.00781"/>
      <inkml:brushProperty name="anchorY" value="-102413.53906"/>
      <inkml:brushProperty name="scaleFactor" value="0.5"/>
    </inkml:brush>
  </inkml:definitions>
  <inkml:trace contextRef="#ctx0" brushRef="#br0">394 0,'0'0,"-9"0,-14 5,-4 6,-4 0,0-2,5 4,1 3,-9 14,-6 3,0 3,1-2,2-6,15-2,13-7,13-6,15-6,8-3,-1 3,1 3,0 0,5-2,5 4,0-2,-6 3,3-2,-2-2,-2 3,0-2,-2 2,-1 4,0-1,-1-4,-5-2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09.4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5019.85156"/>
      <inkml:brushProperty name="anchorY" value="-104152.92188"/>
      <inkml:brushProperty name="scaleFactor" value="0.5"/>
    </inkml:brush>
  </inkml:definitions>
  <inkml:trace contextRef="#ctx0" brushRef="#br0">0 0,'0'0,"5"0,6 0,10 6,11-1,-3 6,2-1,-2-2,-1-1,-1-3,0-1,0-2,-1-1,1 0,-6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10.3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6630.21875"/>
      <inkml:brushProperty name="anchorY" value="-105477.30469"/>
      <inkml:brushProperty name="scaleFactor" value="0.5"/>
    </inkml:brush>
  </inkml:definitions>
  <inkml:trace contextRef="#ctx0" brushRef="#br0">0 0,'0'0,"0"5,0 6,0 6,0 8,0 5,0 17,0 6,0-1,0-3,0-7,0-5,0-10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11.2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7900.21875"/>
      <inkml:brushProperty name="anchorY" value="-107142.52344"/>
      <inkml:brushProperty name="scaleFactor" value="0.5"/>
    </inkml:brush>
  </inkml:definitions>
  <inkml:trace contextRef="#ctx0" brushRef="#br0">0 0,'0'0,"5"0,6 0,6 0,3 0,4 0,7 0,7 0,0 0,0 0,-3 0,-3 0,-2 5,-1 1,-8-1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4:59.6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2787.375"/>
      <inkml:brushProperty name="anchorY" value="-118667.65625"/>
      <inkml:brushProperty name="scaleFactor" value="0.5"/>
    </inkml:brush>
  </inkml:definitions>
  <inkml:trace contextRef="#ctx0" brushRef="#br0">292 81,'0'0,"0"9,0 14,0 4,-5 4,-1 0,1 0,0-1,2 5,-4 3,0 6,1 3,-4 9,2 1,-10 18,2-6,-4 10,4 1,-2-15,4-5,3-10,4-4,3-7,2 1,2-3,-5 18,0-2,0-2,1-6,1 0,2-5,-11-4,1 1,0 3,2-1,3 2,2-1,2 1,1-2,-4 13,0 2,0-1,1-6,1-6,1-5,2-5,-1-2,1-3,5-5,12-7,10-5,10-4,7-3,1-2,-3-1,-4 0,2 6,-4-1,-1 1,-4-1,4-1,9-1,4 0,10-2,1 0,2 0,-7 0,-7 0,-1 10,-7 1,-3 0,1-3,3-1,13-3,10-2,40 10,6-1,9 5,-5-3,-1 4,-13-3,-8 2,-7-4,-3 3,-9-3,0-3,0 3,-9-3,-10 4,-9-3,-8-1,1-3,-4-2,-2-18,3-17,-6-7,-1-13,-1-5,-1-8,-6 0,-4-5,-1 8,-3 7,-4 4,-2 7,3 1,-1-1,3-3,0 4,-2 3,-2-7,-2 4,-2 2,-1-12,-1-3,0 3,-1 6,1 0,0 5,-1-1,1 4,0-3,0 4,0-4,0-2,5-3,6-3,0-12,-1 3,-2 5,-3 7,-2 1,-1 6,-2 4,0 3,0 3,-1 2,1 1,0-5,-1 0,1 0,0 0,0 2,0 0,0 2,0 0,0 1,0-6,0 0,0 1,0 0,-5 7,-11 6,-16 7,-10 4,-13 5,1 1,-3 2,7 0,1 1,5-1,0 0,5-1,-13 0,-2 0,-7 0,3 0,-4 0,-4 0,1 0,3 0,6 0,4 0,2 0,-5 0,-32 0,-12 0,-6 0,7 0,5 0,10 0,15 0,14 0,12 0,3 0,5 0,3 0,-8 0,-15-5,1-1,2 1,6 0,5 2,6 1,3 1,9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27.7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4241.10938"/>
      <inkml:brushProperty name="anchorY" value="-119856.61719"/>
      <inkml:brushProperty name="scaleFactor" value="0.5"/>
    </inkml:brush>
  </inkml:definitions>
  <inkml:trace contextRef="#ctx0" brushRef="#br0">0 0,'0'0,"5"0,6 0,10 0,6 5,2 1,1 4,0 0,0 4,-7 4,5-3,-6-3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28.4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5766.8125"/>
      <inkml:brushProperty name="anchorY" value="-121216.76563"/>
      <inkml:brushProperty name="scaleFactor" value="0.5"/>
    </inkml:brush>
  </inkml:definitions>
  <inkml:trace contextRef="#ctx0" brushRef="#br0">206 6,'0'0,"-4"-4,-13 3,-5 6,-9 28,-2 6,3 4,7 0,3-9,5-4,5-8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31.1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4291.29688"/>
      <inkml:brushProperty name="anchorY" value="-120190.67969"/>
      <inkml:brushProperty name="scaleFactor" value="0.5"/>
    </inkml:brush>
  </inkml:definitions>
  <inkml:trace contextRef="#ctx0" brushRef="#br0">0 0,'0'0,"5"0,22 11,5 0,0 5,5-2,-1 9,-2-3,-7 1,-2-4,-8 2,1 0,0 3,-4 1,2 1,-3-4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31.7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5912.03125"/>
      <inkml:brushProperty name="anchorY" value="-121720.51563"/>
      <inkml:brushProperty name="scaleFactor" value="0.5"/>
    </inkml:brush>
  </inkml:definitions>
  <inkml:trace contextRef="#ctx0" brushRef="#br0">142 0,'0'0,"-4"0,-8 11,-4 0,-4 5,1 4,-1 2,-7 8,4-3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4:43.3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0101.29688"/>
      <inkml:brushProperty name="anchorY" value="-115836.70313"/>
      <inkml:brushProperty name="scaleFactor" value="0.5"/>
    </inkml:brush>
  </inkml:definitions>
  <inkml:trace contextRef="#ctx0" brushRef="#br0">0 0,'0'0,"5"5,6 1,6 0,3-2,4 0,12-2,-3-1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7.3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823.42822"/>
      <inkml:brushProperty name="anchorY" value="-5661.0498"/>
      <inkml:brushProperty name="scaleFactor" value="0.5"/>
    </inkml:brush>
  </inkml:definitions>
  <inkml:trace contextRef="#ctx0" brushRef="#br0">131 1,'0'0,"-4"0,-5 4,-4 9,1 13,-3 3,3 11,-6 4,3 5,2 2,4-5,3-2,3-5,2-2,0-9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4:44.5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1517.375"/>
      <inkml:brushProperty name="anchorY" value="-117134.27344"/>
      <inkml:brushProperty name="scaleFactor" value="0.5"/>
    </inkml:brush>
  </inkml:definitions>
  <inkml:trace contextRef="#ctx0" brushRef="#br0">0 0,'0'0,"0"5,0 6,0 5,0 5,0 8,0 2,0 7,0-1,0 4,0-6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53.6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4500.67188"/>
      <inkml:brushProperty name="anchorY" value="-120587.16406"/>
      <inkml:brushProperty name="scaleFactor" value="0.5"/>
    </inkml:brush>
  </inkml:definitions>
  <inkml:trace contextRef="#ctx0" brushRef="#br0">0 0,'0'0,"0"5,5 1,6-1,6-1,3 0,4-2,2-1,1-1,6 0,0 0,0 5,-2 1,-1-1,4-1,0 0,-2 3,-1-1,4 0,9 4,-6 4,4-2,-3 10,-9 2,-8 8,-8 6,-1 12,6 10,-2-3,-3 1,-4-7,3 9,-4-5,-2-1,-2-1,-2-6,-2 6,-1-6,0 1,5 0,0 1,0-3,-1 0,0-5,-2 2,-1 1,-1 3,0-3,0 1,0-4,0-4,-1-3,1 2,0-2,-5 3,-6-6,-16-2,-25 3,-15-6,-1-1,1-5,8-7,14-4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55.4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6190.65625"/>
      <inkml:brushProperty name="anchorY" value="-123628.63281"/>
      <inkml:brushProperty name="scaleFactor" value="0.5"/>
    </inkml:brush>
  </inkml:definitions>
  <inkml:trace contextRef="#ctx0" brushRef="#br0">189 6,'0'0,"-4"-4,-2 3,-5 1,1 6,1 6,-2 10,1 5,-3 3,-4 1,3-1,2 5,-7 5,3-2,2 5,4-3,4-3,2-3,2-3,2 3,0-1,1-2,0 10,-1 5,1-2,-1 8,0 2,0-4,0 5,0-5,0-5,0 0,0-6,0 13,5 2,1-3,4-5,0 0,4 0,4 2,2 1,-2 1,1 2,-3-5,1 0,-4-5,7 7,3 1,-3-3,-4-5,1-4,-5-5,2-3,3-2,2-2,-2 0,2-1,1-4,2-6,1-6,-3-3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39.7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79717.90625"/>
      <inkml:brushProperty name="anchorY" value="-147396.98438"/>
      <inkml:brushProperty name="scaleFactor" value="0.5"/>
    </inkml:brush>
  </inkml:definitions>
  <inkml:trace contextRef="#ctx0" brushRef="#br0">0 144,'0'0,"9"-4,24-8,21-4,67 0,12 3,4 3,-7 4,-23 2,-24 3,-21 0,-17 1,-11 1,-2-5,7-1,-1-5,10 0,3 1,-2 3,-5-4,-10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0.7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2271.04688"/>
      <inkml:brushProperty name="anchorY" value="-148523.14063"/>
      <inkml:brushProperty name="scaleFactor" value="0.5"/>
    </inkml:brush>
  </inkml:definitions>
  <inkml:trace contextRef="#ctx0" brushRef="#br0">55 0,'0'0,"0"5,0 11,0 6,0 4,-5 2,0 1,-1 0,2 10,1 6,-5-7,2-2,0-4,1 3,2-2,1 4,1-2,1 5,0-2,0-8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1.5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0947.07813"/>
      <inkml:brushProperty name="anchorY" value="-147845.98438"/>
      <inkml:brushProperty name="scaleFactor" value="0.5"/>
    </inkml:brush>
  </inkml:definitions>
  <inkml:trace contextRef="#ctx0" brushRef="#br0">0 0,'0'0,"5"0,17 0,10 0,5 0,1 0,-1 0,-3 0,-2 0,8 0,10 0,-1 0,2 0,6 0,-4 0,-5 0,-7 0,-5 0,-5 0,3 0,8 0,0 0,4 0,-3 0,-3 0,-10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3.2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3186.78125"/>
      <inkml:brushProperty name="anchorY" value="-149115.98438"/>
      <inkml:brushProperty name="scaleFactor" value="0.5"/>
    </inkml:brush>
  </inkml:definitions>
  <inkml:trace contextRef="#ctx0" brushRef="#br0">0 11,'0'0,"5"0,12 0,10 0,4-5,-2-1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4.0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4565.25"/>
      <inkml:brushProperty name="anchorY" value="-150375.04688"/>
      <inkml:brushProperty name="scaleFactor" value="0.5"/>
    </inkml:brush>
  </inkml:definitions>
  <inkml:trace contextRef="#ctx0" brushRef="#br0">27 0,'0'0,"-4"5,-3 6,2 5,0 10,2 3,1 13,6 0,1-5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5.0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3278.14063"/>
      <inkml:brushProperty name="anchorY" value="-149312.39063"/>
      <inkml:brushProperty name="scaleFactor" value="0.5"/>
    </inkml:brush>
  </inkml:definitions>
  <inkml:trace contextRef="#ctx0" brushRef="#br0">0 0,'0'0,"9"0,19 0,15 0,36 5,11 1,7 4,1 6,-8-2,0-2,2-4,4-2,8-3,3-1,2-2,-10 0,-17-1,-11 0,-15 1,-2 0,-8-1,0 1,-1 0,-3 0,-4 0,-4 0,-4 0,-1 0,-2 0,-6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5.81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6399.89063"/>
      <inkml:brushProperty name="anchorY" value="-150661.39063"/>
      <inkml:brushProperty name="scaleFactor" value="0.5"/>
    </inkml:brush>
  </inkml:definitions>
  <inkml:trace contextRef="#ctx0" brushRef="#br0">6 0,'0'0,"-4"5,3 1,11 0,39-2,17 0,4-2,1-1,1-1,-3 0,-9 0,-15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8.47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423.15356"/>
      <inkml:brushProperty name="anchorY" value="-4841.4292"/>
      <inkml:brushProperty name="scaleFactor" value="0.5"/>
    </inkml:brush>
  </inkml:definitions>
  <inkml:trace contextRef="#ctx0" brushRef="#br0">0 22,'0'0,"0"-4,4-1,13 1,5 0,8 2,0 0,1 1,-3 5,-2 0,-1 5,-2-1,-2-1,1-1,-1-3,-5-1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6.51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8177.125"/>
      <inkml:brushProperty name="anchorY" value="-151959.09375"/>
      <inkml:brushProperty name="scaleFactor" value="0.5"/>
    </inkml:brush>
  </inkml:definitions>
  <inkml:trace contextRef="#ctx0" brushRef="#br0">27 0,'0'0,"-4"5,-2 12,0 4,2 11,1 1,1 2,1-2,0 4,1 9,0 5,0-3,1-9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7.1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6880.67188"/>
      <inkml:brushProperty name="anchorY" value="-151085.96875"/>
      <inkml:brushProperty name="scaleFactor" value="0.5"/>
    </inkml:brush>
  </inkml:definitions>
  <inkml:trace contextRef="#ctx0" brushRef="#br0">0 0,'0'0,"5"0,11 0,6 0,14 0,3 0,1 0,-2 0,-8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8.06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8376.5625"/>
      <inkml:brushProperty name="anchorY" value="-152355.96875"/>
      <inkml:brushProperty name="scaleFactor" value="0.5"/>
    </inkml:brush>
  </inkml:definitions>
  <inkml:trace contextRef="#ctx0" brushRef="#br0">0 27,'0'0,"5"0,11 0,11-5,5 0,7-1,0 2,-1 1,-3 1,-3 1,-2 0,4 6,-2 6,-6 10,-6 11,-7 3,-6 1,2 4,-3-2,4-7,-1-8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8.6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0105.32813"/>
      <inkml:brushProperty name="anchorY" value="-153870.75"/>
      <inkml:brushProperty name="scaleFactor" value="0.5"/>
    </inkml:brush>
  </inkml:definitions>
  <inkml:trace contextRef="#ctx0" brushRef="#br0">266 0,'0'0,"-4"0,-8 0,-4 11,-4 5,1 11,-7 14,5 2,-7 6,-1-3,-1-5,6-3,6 0,6 3,6-8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1.90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8569.70313"/>
      <inkml:brushProperty name="anchorY" value="-153024.90625"/>
      <inkml:brushProperty name="scaleFactor" value="0.5"/>
    </inkml:brush>
  </inkml:definitions>
  <inkml:trace contextRef="#ctx0" brushRef="#br0">0 1,'0'0,"3"0,8 0,4 0,6 0,1 0,12 0,13 7,14 4,4-1,1 3,-2-2,-2 1,-7-2,-2-3,-9-2,-8 1,-11-1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2.61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0524.07813"/>
      <inkml:brushProperty name="anchorY" value="-154392.0625"/>
      <inkml:brushProperty name="scaleFactor" value="0.5"/>
    </inkml:brush>
  </inkml:definitions>
  <inkml:trace contextRef="#ctx0" brushRef="#br0">1 0,'0'0,"6"0,6 0,9 0,3 0,22 0,11 0,3 0,0 0,-4 0,-5 0,-2 4,-4-1,-3 5,-7-2,-5 0,-5-2,-4-1,-6-1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4.7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2449.45313"/>
      <inkml:brushProperty name="anchorY" value="-155697.71875"/>
      <inkml:brushProperty name="scaleFactor" value="0.5"/>
    </inkml:brush>
  </inkml:definitions>
  <inkml:trace contextRef="#ctx0" brushRef="#br0">98 1,'0'0,"3"0,1 3,-1 25,0 12,-1 10,0 5,-5 6,-4 1,0-1,-3 8,1 0,2-3,-6-6,3-8,-6-12,16-43,0 4,-1-1,1 1,0-1,-1 1,1-1,-1 1,1-1,-1 1,1-1,-1 1,1-1,-1 0,1 1,-1-1,1 0,-1 1,0-1,1 0,-1 0,0 0,1 1,-1-1,0 0,1 0,-1 0,0 0,1 0,-1 0,-1-1,2 4,-1-3,0-1,1 1,-1 0,0 0,0 0,0-1,0 1,0 0,1-1,-1 1,0-1,0 1,1-1,-1 0,0 1,1-1,-2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6.3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1081.92188"/>
      <inkml:brushProperty name="anchorY" value="-155143.51563"/>
      <inkml:brushProperty name="scaleFactor" value="0.5"/>
    </inkml:brush>
  </inkml:definitions>
  <inkml:trace contextRef="#ctx0" brushRef="#br0">0 91,'0'0,"3"0,12 0,6-3,11-5,1 1,2-3,1 1,7-2,8-1,-4 2,-2 2,-6 2,-7 2,-1 3,-5 0,-3 1,-3 4,-5 3,-4 8,-5 6,-2 6,-3 1,-1-2,-1 3,0-3,-3 2,-1-2,1 1,-6-1,0-2,-2-6,2 2,-5-1,-16 3,-5 0,-4 0,-1-1,3-5,2-1,1 0,-2-3,-1-4,4-3,3-2,12-2,11 0,9-2,8 1,9-1,4 8,0-1,-2 8,-2 7,-1 1,-1 4,1 1,0 5,0-2,0-5,-3-3,-1-2,1 1,1-4,-3 0,1-2,0-2,-2-4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7.0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2740.875"/>
      <inkml:brushProperty name="anchorY" value="-157199.26563"/>
      <inkml:brushProperty name="scaleFactor" value="0.5"/>
    </inkml:brush>
  </inkml:definitions>
  <inkml:trace contextRef="#ctx0" brushRef="#br0">0 55,'0'0,"3"0,5-7,3-1,3 1,5-2,2 1,1 2,-1 1,-1 2,0 2,2 1,0 3,3 8,-1 7,0 3,-3 6,0-1,-5-1,2 2,0 2,0-5,0 4,3 3,-2-6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7.8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4456.01563"/>
      <inkml:brushProperty name="anchorY" value="-158710.75"/>
      <inkml:brushProperty name="scaleFactor" value="0.5"/>
    </inkml:brush>
  </inkml:definitions>
  <inkml:trace contextRef="#ctx0" brushRef="#br0">248 0,'0'0,"-3"0,-4 0,-4 0,-3 7,-5 7,-2 8,-1 6,1-4,4 0,1 1,1 6,-1-2,4-1,0-2,2 0,-1-5,0-2,1-5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9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009.16943"/>
      <inkml:brushProperty name="anchorY" value="-6133.34814"/>
      <inkml:brushProperty name="scaleFactor" value="0.5"/>
    </inkml:brush>
  </inkml:definitions>
  <inkml:trace contextRef="#ctx0" brushRef="#br0">1 1,'0'0,"3"0,6 0,4 0,8 0,3 0,1 0,0 0,-1 0,4 0,-1 0,-4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8.7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2938.03125"/>
      <inkml:brushProperty name="anchorY" value="-157778.76563"/>
      <inkml:brushProperty name="scaleFactor" value="0.5"/>
    </inkml:brush>
  </inkml:definitions>
  <inkml:trace contextRef="#ctx0" brushRef="#br0">1 0,'0'0,"3"0,8 0,7 0,13 4,3 0,6-1,5 0,0-1,-2-1,6 0,2-1,5 1,4-2,5 1,2 0,3 0,-3 0,-6 0,6 0,-5 0,-3 0,2 0,4 0,3 0,-1 0,-6 0,-8 0,-9 0,-9 0,-8 0,-5 0,-3 0,-2 0,-1 0,-1 0,2 0,-1 0,-2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9.70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5828.78125"/>
      <inkml:brushProperty name="anchorY" value="-159066.10938"/>
      <inkml:brushProperty name="scaleFactor" value="0.5"/>
    </inkml:brush>
  </inkml:definitions>
  <inkml:trace contextRef="#ctx0" brushRef="#br0">1 0,'0'0,"0"3,0 19,3 7,1 3,-1 6,0 5,-1 1,0-1,-2-2,1-5,-1-5,0-5,0-4,-1-3,1-1,0-1,0 3,0 0,0 1,0-5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01.1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7116.09375"/>
      <inkml:brushProperty name="anchorY" value="-160876.70313"/>
      <inkml:brushProperty name="scaleFactor" value="0.5"/>
    </inkml:brush>
  </inkml:definitions>
  <inkml:trace contextRef="#ctx0" brushRef="#br0">1 54,'0'0,"0"-2,3-3,4 2,4 0,6 1,3 1,11-7,8 0,10 1,9 1,2 2,-3 1,-7 2,-10 0,-8 1,-10 4,-9 4,1 13,-4 4,-3 2,-2-1,-6-1,-1 0,-5-4,-7-2,-3 3,-6-2,-8-3,0-1,-2-1,-1 0,2-2,4-4,3-3,7-6,5-6,6-4,7 0,9 0,6 3,3 2,2 3,8 4,-4 4,-1 5,-2 3,-1 3,-5 0,3 5,-4 4,0-4,0 0,2-3,-4 0,1-5,0 0,2-4,-3-3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01.7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8949.20313"/>
      <inkml:brushProperty name="anchorY" value="-162617.89063"/>
      <inkml:brushProperty name="scaleFactor" value="0.5"/>
    </inkml:brush>
  </inkml:definitions>
  <inkml:trace contextRef="#ctx0" brushRef="#br0">1 0,'0'0,"3"0,8 0,14 0,14 0,8 0,10 0,7 0,7 0,-7 0,-10 0,-11 0,-13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02.5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0727.0625"/>
      <inkml:brushProperty name="anchorY" value="-163887.89063"/>
      <inkml:brushProperty name="scaleFactor" value="0.5"/>
    </inkml:brush>
  </inkml:definitions>
  <inkml:trace contextRef="#ctx0" brushRef="#br0">0 1,'0'0,"0"6,0 9,0 3,0 6,0 1,0 6,0 3,0 2,0-3,0 0,0 1,0-4,0 0,0-6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6.3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1997.0625"/>
      <inkml:brushProperty name="anchorY" value="-165530.8125"/>
      <inkml:brushProperty name="scaleFactor" value="0.5"/>
    </inkml:brush>
  </inkml:definitions>
  <inkml:trace contextRef="#ctx0" brushRef="#br0">1 11,'0'0,"3"0,5-3,2-1,8 1,5 3,1 2,-3 3,3 1,1 7,0 2,5 6,0 4,-3-2,-1-1,-7 2,-2-5,2 2,-1 0,1-1,-4 0,0-5,0 0,-4-4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7.0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3709.5625"/>
      <inkml:brushProperty name="anchorY" value="-167088.25"/>
      <inkml:brushProperty name="scaleFactor" value="0.5"/>
    </inkml:brush>
  </inkml:definitions>
  <inkml:trace contextRef="#ctx0" brushRef="#br0">549 0,'0'0,"0"3,-11 8,-14 7,-4 3,-5 5,-6 0,3-1,0-1,0-6,1 2,1-1,7-1,0 1,4-1,-2 0,6-1,1-3,2 0,-3 0,3 1,1-3,3-3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8.0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1890.98438"/>
      <inkml:brushProperty name="anchorY" value="-166197.125"/>
      <inkml:brushProperty name="scaleFactor" value="0.5"/>
    </inkml:brush>
  </inkml:definitions>
  <inkml:trace contextRef="#ctx0" brushRef="#br0">3 0,'0'0,"-2"0,4 0,13 0,7 0,7 4,4-1,3 4,8 0,1-1,3 2,1-2,-4 3,-4-2,-6-1,-2-1,-1-3,-4 0,-6-2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8.57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3717.3125"/>
      <inkml:brushProperty name="anchorY" value="-167539.28125"/>
      <inkml:brushProperty name="scaleFactor" value="0.5"/>
    </inkml:brush>
  </inkml:definitions>
  <inkml:trace contextRef="#ctx0" brushRef="#br0">58 0,'0'0,"0"3,0 8,0 7,0 24,0 13,0 7,0 6,-3 3,-1-2,0-7,-2-8,0-10,1-9,1-4,2-2,-3 1,0-4,-2 2,1-5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9.2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2389.90625"/>
      <inkml:brushProperty name="anchorY" value="-167029.89063"/>
      <inkml:brushProperty name="scaleFactor" value="0.5"/>
    </inkml:brush>
  </inkml:definitions>
  <inkml:trace contextRef="#ctx0" brushRef="#br0">1 0,'0'0,"6"0,6 0,9 0,7 0,4 0,3 0,-2 0,4 0,-3 0,7 0,3 0,5 0,-6 0,3 0,-7 0,-2 0,-9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0.6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01.32813"/>
      <inkml:brushProperty name="anchorY" value="-7403.34814"/>
      <inkml:brushProperty name="scaleFactor" value="0.5"/>
    </inkml:brush>
  </inkml:definitions>
  <inkml:trace contextRef="#ctx0" brushRef="#br0">1 1,'0'0,"0"3,0 15,0 8,0 16,0 31,0 13,0 8,0 3,0-5,0-11,0-12,0-5,0-9,0-5,0-8,0-7,0-7,0-7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0.43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4225.0625"/>
      <inkml:brushProperty name="anchorY" value="-168299.89063"/>
      <inkml:brushProperty name="scaleFactor" value="0.5"/>
    </inkml:brush>
  </inkml:definitions>
  <inkml:trace contextRef="#ctx0" brushRef="#br0">0 1,'0'0,"6"0,13 0,13 0,14 0,21 0,21 0,25 0,11 0,3 0,-8 0,-15 0,-16 0,-10 0,-17 0,20 0,14 0,19 0,18 0,6 0,-9 0,-13 0,-22 0,-22 0,-21 0,-15 0,-11 0,-1 0,9 0,9 0,30 0,3 0,2 0,-8 0,-12 0,-9 0,-7 0,-4 0,-3 0,-5 0,-7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1.1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8309.85938"/>
      <inkml:brushProperty name="anchorY" value="-169569.89063"/>
      <inkml:brushProperty name="scaleFactor" value="0.5"/>
    </inkml:brush>
  </inkml:definitions>
  <inkml:trace contextRef="#ctx0" brushRef="#br0">0 18,'0'0,"4"0,14 0,7 0,7-3,3-1,-1 1,-3 0,0 1,3 0,5 1,8 1,7 0,7 0,-2 0,-4 1,-13-1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1.7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0180.59375"/>
      <inkml:brushProperty name="anchorY" value="-170822.375"/>
      <inkml:brushProperty name="scaleFactor" value="0.5"/>
    </inkml:brush>
  </inkml:definitions>
  <inkml:trace contextRef="#ctx0" brushRef="#br0">54 0,'0'0,"-3"0,-2 4,2 3,0 11,1 6,-3 10,0 7,2-1,0 0,1-5,0-5,2-4,0-4,0-2,-4-2,-3-5,0-3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2.3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8856.98438"/>
      <inkml:brushProperty name="anchorY" value="-169933.5625"/>
      <inkml:brushProperty name="scaleFactor" value="0.5"/>
    </inkml:brush>
  </inkml:definitions>
  <inkml:trace contextRef="#ctx0" brushRef="#br0">0 0,'0'0,"3"0,8 0,4 0,6 0,1 0,1 0,7 0,2 0,-1 0,8 0,-3 0,-2 0,-5 0,0 0,-7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2.90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0503.95313"/>
      <inkml:brushProperty name="anchorY" value="-171203.5625"/>
      <inkml:brushProperty name="scaleFactor" value="0.5"/>
    </inkml:brush>
  </inkml:definitions>
  <inkml:trace contextRef="#ctx0" brushRef="#br0">0 0,'0'0,"15"0,16 0,2 0,7 0,-2 0,-4 0,2 0,4 0,7 0,7 0,0 0,-7 0,-7 0,-7 0,-11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3.4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2337.98438"/>
      <inkml:brushProperty name="anchorY" value="-172473.5625"/>
      <inkml:brushProperty name="scaleFactor" value="0.5"/>
    </inkml:brush>
  </inkml:definitions>
  <inkml:trace contextRef="#ctx0" brushRef="#br0">1 0,'0'0,"0"3,0 5,0 3,0 6,0 16,0 6,0 7,0 1,0-5,0-2,0-10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4.2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3607.98438"/>
      <inkml:brushProperty name="anchorY" value="-174059.67188"/>
      <inkml:brushProperty name="scaleFactor" value="0.5"/>
    </inkml:brush>
  </inkml:definitions>
  <inkml:trace contextRef="#ctx0" brushRef="#br0">0 0,'0'0,"3"0,5 0,2 4,4-1,-1 4,4 0,8 2,1 3,7 1,7-1,15-2,4 0,-4-2,-7-3,-9-1,-12-2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4.7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5349.96875"/>
      <inkml:brushProperty name="anchorY" value="-175435.70313"/>
      <inkml:brushProperty name="scaleFactor" value="0.5"/>
    </inkml:brush>
  </inkml:definitions>
  <inkml:trace contextRef="#ctx0" brushRef="#br0">0 0,'0'0,"0"4,11 0,10-1,8 0,12 0,10-2,9 0,16-1,-3 0,3 4,-13-1,-8 4,-8-1,-13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5.7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7256.75"/>
      <inkml:brushProperty name="anchorY" value="-176750.375"/>
      <inkml:brushProperty name="scaleFactor" value="0.5"/>
    </inkml:brush>
  </inkml:definitions>
  <inkml:trace contextRef="#ctx0" brushRef="#br0">36 0,'0'0,"0"6,0 6,0 6,0 9,0 6,0 6,0 3,0-1,0 7,0 2,-3-1,-5 4,1-2,1-7,0-4,3-6,1-10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7.0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5951.40625"/>
      <inkml:brushProperty name="anchorY" value="-176091.29688"/>
      <inkml:brushProperty name="scaleFactor" value="0.5"/>
    </inkml:brush>
  </inkml:definitions>
  <inkml:trace contextRef="#ctx0" brushRef="#br0">1 90,'0'0,"3"0,8-7,7 0,10-4,9-2,3 1,2-1,-4 3,-1 2,-6 3,0 2,0 5,-7 5,1 7,-6 4,-5 2,-5 8,-4 7,-3 3,-1 1,-2 1,-3-1,-5-8,-2-5,-4-1,-1-5,-1-7,-1 3,-1-4,1-2,0-4,0-3,0-1,0-1,0-2,-3-3,7 0,7 0,11 0,11 5,5 5,3 0,-3 4,-2 2,0 3,-1-2,-3 0,-1-2,-3 0,1 1,0-1,-1-4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1.6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771.32813"/>
      <inkml:brushProperty name="anchorY" value="-9649.39941"/>
      <inkml:brushProperty name="scaleFactor" value="0.5"/>
    </inkml:brush>
  </inkml:definitions>
  <inkml:trace contextRef="#ctx0" brushRef="#br0">0 1,'0'0,"8"0,27 0,21 0,28 0,33 0,23 0,8 0,7 0,6 0,-10 0,-10 0,-11 0,-5 0,-17 0,25 0,-6 0,-2 0,0 0,-8 0,3 0,1 0,-7 0,11 0,-4 0,-1 0,-12 0,-21 0,-20 0,-23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7.5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7611.60938"/>
      <inkml:brushProperty name="anchorY" value="-177828.64063"/>
      <inkml:brushProperty name="scaleFactor" value="0.5"/>
    </inkml:brush>
  </inkml:definitions>
  <inkml:trace contextRef="#ctx0" brushRef="#br0">1 54,'0'0,"3"-3,5-4,6 0,10 0,7-2,7 2,2 1,-2 2,-4 2,-6 1,-7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8.0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9161.125"/>
      <inkml:brushProperty name="anchorY" value="-179044.53125"/>
      <inkml:brushProperty name="scaleFactor" value="0.5"/>
    </inkml:brush>
  </inkml:definitions>
  <inkml:trace contextRef="#ctx0" brushRef="#br0">1 0,'0'0,"0"4,0 7,0 7,0 3,0 1,0 0,0 0,0-5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8.91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0431.125"/>
      <inkml:brushProperty name="anchorY" value="-180450.92188"/>
      <inkml:brushProperty name="scaleFactor" value="0.5"/>
    </inkml:brush>
  </inkml:definitions>
  <inkml:trace contextRef="#ctx0" brushRef="#br0">1 0,'0'0,"0"4,3 0,5-1,9 0,15 0,44-2,20 0,10-1,1 0,-7 0,0 0,-8 0,-6 0,-6 0,-8-1,-11 1,-8 0,-11 0,-13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0.4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2860.92188"/>
      <inkml:brushProperty name="anchorY" value="-181738.89063"/>
      <inkml:brushProperty name="scaleFactor" value="0.5"/>
    </inkml:brush>
  </inkml:definitions>
  <inkml:trace contextRef="#ctx0" brushRef="#br0">162 0,'0'0,"-3"3,-1 5,0 10,-2 13,-4 7,2 7,-3 0,-1 3,-3-1,-4 4,2-6,0-5,3-19,14-21,0 0,0 0,-1 1,1-1,0 0,0 0,0 1,-1-1,1 0,0 0,0 0,0 0,-1 1,1-1,0 0,0 0,-1 0,1 0,0 0,-1 0,1 0,0 0,0 0,-1 1,1-1,0 0,-1-1,1 1,0 0,0 0,-1 0,1 0,0 0,0 0,-1 0,1 0,0 0,0 0,-1-1,-6-9,4-9,1-7,2-8,1 0,-1-2,4 4,1-4,2 3,4 4,2 4,-2 2,6 6,4 6,1 4,1 4,-1 2,2 1,0 1,-2 0,-1 0,-1 3,-4 7,-2 11,0 7,-3 4,-3 3,-3-2,-2-4,-1-3,-2-4,-4-6,-7-2,-8-1,-2-3,-2-4,1-2,0-2,-2-2,-3-1,1-4,2-4,12 1,12-1,13 3,6 5,4 5,4 4,-4 5,-1-2,-2 2,-5 1,-1 0,-1-2,1 4,2-3,-4 1,1 0,4 4,1-2,-2-4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1.1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4369.46875"/>
      <inkml:brushProperty name="anchorY" value="-183574.25"/>
      <inkml:brushProperty name="scaleFactor" value="0.5"/>
    </inkml:brush>
  </inkml:definitions>
  <inkml:trace contextRef="#ctx0" brushRef="#br0">0 37,'0'0,"3"-3,8-1,4-3,2 0,2 2,0 0,1 2,2 2,1 0,-1 0,2 2,-4 2,-1 8,6 11,-4 3,-4 1,-2 0,-4-3,0-4,-2-3,0 0,2-5,5-3,-1-2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1.83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6032.92188"/>
      <inkml:brushProperty name="anchorY" value="-185019.79688"/>
      <inkml:brushProperty name="scaleFactor" value="0.5"/>
    </inkml:brush>
  </inkml:definitions>
  <inkml:trace contextRef="#ctx0" brushRef="#br0">340 0,'0'0,"-6"3,-6 12,-6 6,1 7,-1 1,0 0,0 3,0-4,4-4,0-2,4-2,-1-6,2 0,0 3,-2 4,-6-2,2-1,-1 0,3 0,0 0,3-1,-1-3,0-4,1 1,-1 0,2-2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6.7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4423.85938"/>
      <inkml:brushProperty name="anchorY" value="-184229.21875"/>
      <inkml:brushProperty name="scaleFactor" value="0.5"/>
    </inkml:brush>
  </inkml:definitions>
  <inkml:trace contextRef="#ctx0" brushRef="#br0">2104 1,'0'0,"-6"0,-5 0,-4 7,2 4,-8 10,-2 10,-3 5,0 3,-3 1,2 3,-1-1,-2-1,6-5,-2-5,-4 6,1-7,-6 0,-4-3,-9-7,-3-2,-4-2,0 0,3-4,-7 0,4-3,4-2,-2-3,-1-2,1-1,-18-1,-4 0,-11 0,0-1,-2 1,2-1,5 1,-1-3,10-1,14 0,12 2,12-1,8-1,3-1,-8 1,1 1,1-2,2 0,0-3,6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7.6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1049.95313"/>
      <inkml:brushProperty name="anchorY" value="-183519.5625"/>
      <inkml:brushProperty name="scaleFactor" value="0.5"/>
    </inkml:brush>
  </inkml:definitions>
  <inkml:trace contextRef="#ctx0" brushRef="#br0">197 1,'0'0,"0"3,0 5,0 2,0 11,0 2,-7 9,-14 6,-1-1,-2-3,1-7,1-5,1-3,1-3,5 0,4 0,5 0,2 1,10 3,15 4,8 1,21 10,-1-1,5-2,1-4,-4-6,-4 0,-7-5,-3-2,-7 0,-4-4,-4 1,1 0,-2 2,0 1,-5-3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56.6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2722.09375"/>
      <inkml:brushProperty name="anchorY" value="-185510.09375"/>
      <inkml:brushProperty name="scaleFactor" value="0.5"/>
    </inkml:brush>
  </inkml:definitions>
  <inkml:trace contextRef="#ctx0" brushRef="#br0">1 0,'0'0,"3"0,5 0,2 0,4 0,2 0,1 0,1 0,1 0,-1 0,0 0,-3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58.0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4148.1875"/>
      <inkml:brushProperty name="anchorY" value="-186780.09375"/>
      <inkml:brushProperty name="scaleFactor" value="0.5"/>
    </inkml:brush>
  </inkml:definitions>
  <inkml:trace contextRef="#ctx0" brushRef="#br0">19 1,'0'0,"-3"3,-1 5,0 2,1 4,1 2,1 1,0 1,1 1,0-1,0 0,0 0,0 0,0 0,4 0,0-4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3.60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254.41895"/>
      <inkml:brushProperty name="anchorY" value="-10919.39941"/>
      <inkml:brushProperty name="scaleFactor" value="0.5"/>
    </inkml:brush>
  </inkml:definitions>
  <inkml:trace contextRef="#ctx0" brushRef="#br0">65 1,'0'0,"-4"0,-1 4,-3 9,0 4,1 4,1 6,-1 1,0-1,2 0,1-2,2-2,1 0,0 3,1 3,0 5,1 0,-1 1,0-2,0 2,0 1,0-2,0-3,0-7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19.3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8921.23438"/>
      <inkml:brushProperty name="anchorY" value="-194013.89063"/>
      <inkml:brushProperty name="scaleFactor" value="0.5"/>
    </inkml:brush>
  </inkml:definitions>
  <inkml:trace contextRef="#ctx0" brushRef="#br0">19 0,'0'0,"-3"0,-1 4,0 17,1 8,1 10,0 6,2 2,-1-5,1-5,0-7,1-4,-1-9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0.4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7632.92188"/>
      <inkml:brushProperty name="anchorY" value="-193081.01563"/>
      <inkml:brushProperty name="scaleFactor" value="0.5"/>
    </inkml:brush>
  </inkml:definitions>
  <inkml:trace contextRef="#ctx0" brushRef="#br0">0 68,'0'0,"6"-2,6-6,2 1,3-3,1 1,1-2,-1 2,1 2,0 3,-5 4,-3 10,-4 4,-3 7,-2 1,-2 2,0-1,-1 2,-7 2,0-1,-3-1,-2-5,-3-3,0-4,-2-5,1-3,6 0,7 3,11 6,6 6,1 3,-2 0,-2 0,0-2,1-1,-1 0,-3-5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1.5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9053.54688"/>
      <inkml:brushProperty name="anchorY" value="-194755.14063"/>
      <inkml:brushProperty name="scaleFactor" value="0.5"/>
    </inkml:brush>
  </inkml:definitions>
  <inkml:trace contextRef="#ctx0" brushRef="#br0">1 37,'0'0,"3"-3,4-5,4 1,3 0,2 2,1 2,1 0,0 2,1 5,-5 3,-3 4,-3 3,-4 6,-3 1,0 4,-1 0,-1-1,0-1,0-2,-3-5,-3-5,-4-3,-3-5,-2-1,-1-2,-1-1,0 0,-1 0,12 4,24 7,12 1,5-1,4-2,-2-2,-8-2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2.4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0534.0625"/>
      <inkml:brushProperty name="anchorY" value="-196271.95313"/>
      <inkml:brushProperty name="scaleFactor" value="0.5"/>
    </inkml:brush>
  </inkml:definitions>
  <inkml:trace contextRef="#ctx0" brushRef="#br0">72 0,'0'0,"-3"0,-1 11,0 4,1 9,-2 7,0 3,0 7,-5 3,0-2,2-2,1-2,3-5,1-7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3.6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9193.23438"/>
      <inkml:brushProperty name="anchorY" value="-195380.0625"/>
      <inkml:brushProperty name="scaleFactor" value="0.5"/>
    </inkml:brush>
  </inkml:definitions>
  <inkml:trace contextRef="#ctx0" brushRef="#br0">1 18,'0'0,"0"-3,3-1,8 0,3 1,7 1,2 1,3 4,0 7,-1 1,-5 2,-6 3,-5 8,-5 0,-2 1,-1-1,-2-1,0 1,0-1,-4-5,1-1,-7-4,-3-1,-6-3,-2-3,-4-2,1-2,4 6,9-1,5 3,8-1,3 2,5 2,-1 1,3 1,-1 2,1 0,-3 1,3-4,-3 1,2-4,-2-4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4.9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0591.54688"/>
      <inkml:brushProperty name="anchorY" value="-197120.64063"/>
      <inkml:brushProperty name="scaleFactor" value="0.5"/>
    </inkml:brush>
  </inkml:definitions>
  <inkml:trace contextRef="#ctx0" brushRef="#br0">17 0,'0'0,"3"0,5 0,3 0,2 0,3 0,1 0,1 0,-6 4,-5 3,-6 0,-4 3,3-1,4-2,3-2,5 2,-2 2,0 2,-3 3,-6-2,-2 5,-9 1,-4 0,-6 1,-2-3,3-2,0-2,2-4,-1-4,1-1,4-2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5.8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9305.09375"/>
      <inkml:brushProperty name="anchorY" value="-196082.125"/>
      <inkml:brushProperty name="scaleFactor" value="0.5"/>
    </inkml:brush>
  </inkml:definitions>
  <inkml:trace contextRef="#ctx0" brushRef="#br0">1 1,'0'0,"0"6,0 13,0 2,0 10,0 8,0 2,0 4,0 0,0 2,0-2,0 1,0-5,0-6,0-6,0-5,0-7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7.0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0575.09375"/>
      <inkml:brushProperty name="anchorY" value="-197883.71875"/>
      <inkml:brushProperty name="scaleFactor" value="0.5"/>
    </inkml:brush>
  </inkml:definitions>
  <inkml:trace contextRef="#ctx0" brushRef="#br0">1 73,'0'0,"3"0,5-3,2-1,4-3,5-3,2-3,1 2,-1 1,0 3,-1 3,-1 2,2 1,1 0,-1 5,-1 4,-4 3,-4 4,-4 1,-4 1,-3 1,0 8,-5 0,-4-1,0-1,-7-2,-5 2,-1-4,-2-2,-3-1,2-4,0-4,9-3,17-5,-2-2,0 1,0 0,0 0,0 0,0 0,0 0,0 0,0 0,1 0,-1 0,0 0,0 0,0 0,0 0,0 0,0 0,0 0,0 1,0-1,1 0,-1 0,0 0,0 0,0 0,0 0,0 0,0 0,0 0,0 0,0 0,0 0,0 0,0 0,0 0,0 1,0-1,0 0,0 0,0 0,1 0,-1 0,0 0,0 0,0 0,0 0,0 0,0 1,0-1,0 0,-1 0,1 0,0 0,0 0,0 0,0 0,0 0,0 0,0 0,0 1,13 0,11 6,6 10,1 4,-2 9,-6 1,-3 2,-2-2,-5-3,-1-3,-3-7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7.8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2187.8125"/>
      <inkml:brushProperty name="anchorY" value="-199645.4375"/>
      <inkml:brushProperty name="scaleFactor" value="0.5"/>
    </inkml:brush>
  </inkml:definitions>
  <inkml:trace contextRef="#ctx0" brushRef="#br0">44 1,'0'0,"4"0,3 0,0 7,0 7,-5 8,-6 2,-1 4,-4 6,-3-4,1 0,2-2,-1-7,2-2,6-6,9-4,5-5,8-2,2-1,1-2,0 1,2-5,-5-3,-4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8.5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3582.60938"/>
      <inkml:brushProperty name="anchorY" value="-201180.10938"/>
      <inkml:brushProperty name="scaleFactor" value="0.5"/>
    </inkml:brush>
  </inkml:definitions>
  <inkml:trace contextRef="#ctx0" brushRef="#br0">0 1,'0'0,"3"0,1 3,0 11,-1 4,-1 10,-1 12,0 17,-1 3,0-6,0-3,0-7,0-7,0-6,0-6,0-5,0-1,0-2,0-1,0 4,0 0,0 4,0 0,0-5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4.44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921.2793"/>
      <inkml:brushProperty name="anchorY" value="-10235.34375"/>
      <inkml:brushProperty name="scaleFactor" value="0.5"/>
    </inkml:brush>
  </inkml:definitions>
  <inkml:trace contextRef="#ctx0" brushRef="#br0">1 30,'0'0,"14"0,19 0,14 0,6 0,3 0,15-4,-2 0,-2-1,-11 2,-10-4,-13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06.1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0 0,'0'0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08.8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70"/>
      <inkml:brushProperty name="anchorY" value="-1270"/>
      <inkml:brushProperty name="scaleFactor" value="0.5"/>
    </inkml:brush>
  </inkml:definitions>
  <inkml:trace contextRef="#ctx0" brushRef="#br0">0 0,'0'0,"5"0,6 0,16 0,9 0,10 0,5 0,8 0,2 0,0 0,4 0,-7 0,-7 0,-8 0,-6 0,-1 0,-2 0,8 0,14 0,10 0,-3 0,-11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09.8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499.93677"/>
      <inkml:brushProperty name="anchorY" value="-2540"/>
      <inkml:brushProperty name="scaleFactor" value="0.5"/>
    </inkml:brush>
  </inkml:definitions>
  <inkml:trace contextRef="#ctx0" brushRef="#br0">0 0,'0'0,"5"0,6 0,16 0,9 0,4 0,1 0,-4 0,-2 0,-3 0,-2 0,-3 0,5 0,0 0,-1 0,0 0,-7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2.1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240.6001"/>
      <inkml:brushProperty name="anchorY" value="-3810"/>
      <inkml:brushProperty name="scaleFactor" value="0.5"/>
    </inkml:brush>
  </inkml:definitions>
  <inkml:trace contextRef="#ctx0" brushRef="#br0">214 0,'0'0,"5"0,1 11,-1 5,-1 6,0 8,-8 8,0 1,-1-1,1 3,-5-3,2 3,-5-2,1 7,-3-7,2 2,3-4,2-3,3-2,2-2,1-3,-5 5,1 0,-5 4,-5 0,2 4,1 4,3-3,-2 3,3-3,-4 1,1-2,3-4,2-3,2-2,2-3,1-1,1-1,0 0,1 0,-1 0,1 0,-1 0,0 0,0 1,0-1,0 1,0-1,0-5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2.9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758.65674"/>
      <inkml:brushProperty name="anchorY" value="-4070.91113"/>
      <inkml:brushProperty name="scaleFactor" value="0.5"/>
    </inkml:brush>
  </inkml:definitions>
  <inkml:trace contextRef="#ctx0" brushRef="#br0">0 48,'0'0,"0"5,6 1,10-1,11-1,4 0,8-2,0-1,-1-1,2 0,-2 0,3 0,-9-5,4-1,2 0,-1 2,-2 1,-2 1,2 1,0 0,3-9,-2-1,-1 0,-2 2,-8 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3.7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791.47559"/>
      <inkml:brushProperty name="anchorY" value="-5292.91846"/>
      <inkml:brushProperty name="scaleFactor" value="0.5"/>
    </inkml:brush>
  </inkml:definitions>
  <inkml:trace contextRef="#ctx0" brushRef="#br0">0 0,'0'0,"0"5,6 1,10 0,11 3,9 0,9-2,4-1,4-2,-4-2,6-1,-10-1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4.2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442.11523"/>
      <inkml:brushProperty name="anchorY" value="-6617.63623"/>
      <inkml:brushProperty name="scaleFactor" value="0.5"/>
    </inkml:brush>
  </inkml:definitions>
  <inkml:trace contextRef="#ctx0" brushRef="#br0">0 0,'0'0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6.4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712.11523"/>
      <inkml:brushProperty name="anchorY" value="-7887.63623"/>
      <inkml:brushProperty name="scaleFactor" value="0.5"/>
    </inkml:brush>
  </inkml:definitions>
  <inkml:trace contextRef="#ctx0" brushRef="#br0">0 685,'0'0,"0"-9,6-14,4-20,1-4,-1 0,3 2,-2-11,8 5,-3 3,-1 6,-4 6,-4 3,-3 4,-2 2,-1 1,-2 1,0 0,1-1,-1 0,1 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9:28.06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83 7543,'-1'88,"0"-7,3-1,14 97,-5-124,3 1,2-2,2 0,42 83,128 183,-126-222,5-2,153 163,-208-248,1-1,-1 0,1 0,1-2,-1 1,1-2,0 0,1-1,-1 0,21 2,16 6,19 7,266 65,-243-66,157 12,493-24,-421-9,-299 4,0-2,0 0,0-2,0 0,-1-2,1 0,-1-2,0 0,-1-1,0-2,28-16,389-271,-413 278,20-14,76-73,-17-6,127-123,-93 105,-81 73,3 2,1 3,127-82,-139 103,-1-2,-1-3,-2-1,-2-2,44-52,-19 17,-4-3,-3-2,85-146,-114 170,40-78,-65 116,-1 1,0-1,-1 0,-1 0,0 0,1-27,4-43,4 1,29-107,14-87,-11 62,-1 6,-38 176,2-1,1 2,2-1,18-39,73-134,-18 41,-84 167,19-41,27-43,-39 73,0 1,1 0,1 0,0 1,0 0,1 1,0 0,18-11,-19 15,0 1,0 0,0 0,1 1,0 1,-1-1,1 2,20-2,90 5,-58 1,109-5,142 7,-137 20,-108-13,87 3,353-14,-238-3,-85-12,-17 1,-130 10,0-2,62-15,14-2,242-33,-310 46,-1-2,60-22,-22 6,187-40,-211 54,-26 4,-1-1,-1-2,0-1,-1-1,37-23,-5-3,74-63,-110 79,-1 0,-1-2,-1 0,34-53,65-131,-78 129,273-555,-288 559,36-141,-43 134,-2-3,-5-1,5-115,-7 60,12-208,-22-385,-7 682,-1 0,-3 0,-3 1,-21-65,-87-198,105 281,-3 0,-1 1,-1 1,-2 1,-26-31,32 45,-1 1,0 1,-2 1,0 0,0 1,-1 1,-1 1,0 1,-40-16,-149-49,-3 10,-3 9,-325-44,376 86,-73-10,34-9,-380-13,-1331 50,1656 4,-309 48,-248 105,-233 140,868-238,-301 150,336-141,-581 314,663-346,-18 10,1 4,-143 124,-142 207,318-326,3 2,3 1,2 3,3 1,-30 79,-83 226,58-88,52-148,34-119,-121 425,74-125,35-185,-58 438,54-172,3-26,-1-169,6 217,11-385,-2-1,0 0,-10 33,5-26,-6 65,7 737,11-467,2-317,1-33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6:57.87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497 0,'-14'2,"1"0,-1 1,1 1,0 0,0 1,0 0,-22 13,-18 6,16-9,0 2,0 2,2 1,0 2,-36 29,65-46,0 0,0 1,1-1,0 1,0 0,0 1,1-1,0 1,0 0,0 0,-2 9,5-13,0 1,0 0,1-1,0 1,0 0,0-1,0 1,0 0,1-1,0 1,0-1,0 1,0 0,0-1,1 0,-1 1,1-1,0 0,0 0,0 0,0 0,1 0,-1-1,1 1,4 3,8 6,1-1,1 0,0-1,0-1,0-1,1 0,1-1,-1-1,1-1,0-1,0 0,1-1,-1-1,0-1,1-1,37-5,-53 5,0-1,0 1,0-1,-1-1,1 1,0 0,-1-1,0 0,1 0,-1 0,0 0,0 0,0-1,0 1,4-6,-2 2,0-1,0 1,-1-1,0-1,-1 1,0-1,3-7,1-9,-2-1,0 1,2-48,-7-26,-1 58,0 32,0 13,-10 111,3-46,3 1,4 78,1-145,1 0,0 1,0-1,0 0,0 0,1 0,-1 0,1 0,0 0,0-1,1 1,-1-1,1 1,-1-1,5 4,-1-2,1 1,0-1,0 0,1-1,-1 0,1 0,9 3,5 0,0-1,0-1,1 0,41 1,-33-5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22.2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9124.8125"/>
      <inkml:brushProperty name="anchorY" value="-109513.38281"/>
      <inkml:brushProperty name="scaleFactor" value="0.5"/>
    </inkml:brush>
  </inkml:definitions>
  <inkml:trace contextRef="#ctx0" brushRef="#br0">103 0,'0'0,"5"0,1 5,10 1,9 10,6-1,6 9,7 9,-2 1,-7 2,-9-3,2-1,-8-2,-4-1,-12 4,-9-1,-14-6,-12-1,-4-6,-2-6,1-5,3-4,1-3,3-1,1-1,1 0,1 5,-1 1,1 0,0-1,5-1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5.8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736.45801"/>
      <inkml:brushProperty name="anchorY" value="-11476.2334"/>
      <inkml:brushProperty name="scaleFactor" value="0.5"/>
    </inkml:brush>
  </inkml:definitions>
  <inkml:trace contextRef="#ctx0" brushRef="#br0">167 166,'0'0,"-7"4,-3 9,-7 13,1 3,-2 7,-5 7,3-1,-1-4,5-12,5-18,3-13,8-17,3-11,5-12,9-4,4 3,2 0,1 6,0 6,-4 5,-2 3,0 7,1 2,-1 6,6 3,-3 11,-1 8,-4 6,-4 3,-5 11,-3 1,-2 8,-2 3,-1-2,0-5,1-3,-5-5,-4-4,-4-5,-8-7,-3-4,-1-4,0-3,1-1,0-1,1 0,5-4,9-1,18 1,17 1,6 2,11 0,-1 1,2 9,8 9,-4 9,-5-1,-10 0,-6-5,-9-1,-7-5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6:59.51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117 0,'0'998,"-2"-1106,5-125,-3 230,1-1,-1 1,1-1,0 1,0-1,0 1,0 0,1-1,-1 1,1 0,0 0,0 0,0 0,1 1,-1-1,0 0,1 1,4-4,-2 3,0 0,1 0,-1 1,0 0,1 0,-1 0,1 0,0 1,0 0,10 0,-8 0,-1 1,1 0,-1 1,1-1,-1 2,1-1,-1 1,0 0,0 0,0 1,0 0,0 0,0 1,-1 0,0 0,1 0,-2 1,8 7,-6-3,-1 1,0-1,-1 1,0 1,-1-1,0 1,-1 0,0 0,0 0,-1 0,-1 0,0 1,0-1,-1 0,0 1,-3 14,0-12,1 0,-2-1,1 0,-2 1,0-1,0-1,-2 1,1-1,-1 0,-1 0,0-1,-19 20,21-27,0 1,0-1,-1 0,1-1,-1 0,0 0,0 0,0-1,0 0,0 0,-1-1,1 0,0 0,-16-1,-8-1,-1-1,-32-8,61 10,-35-7,4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7:01.12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348 58,'0'-1,"-1"0,1 0,-1-1,1 1,-1 0,0 0,1 0,-1 0,0 0,0 0,0 0,0 0,0 0,0 1,0-1,0 0,0 1,0-1,-3 0,-26-13,26 13,-10-4,0 1,0 0,0 1,-1 0,0 1,-25 0,35 2,0 0,0 0,0 1,0-1,1 1,-1 0,0 1,0-1,1 1,-1 0,1 0,-1 0,1 1,0-1,0 1,0 0,0 0,1 1,-1-1,1 1,0 0,0 0,-4 5,-4 18,0 0,1 0,2 1,1 0,1 1,2-1,0 1,2 0,1 0,4 38,-2-63,0-1,0 0,1 1,-1-1,1 0,-1 0,1 0,0 0,0 0,0-1,1 1,-1 0,1-1,-1 0,1 0,0 0,0 0,0 0,0 0,0-1,0 1,4 0,12 5,0-1,32 7,-43-11,90 13,-68-12,1 2,-1 1,29 10,-53-14,-3-1,0 1,0-1,0 0,0 0,0 0,0 0,0-1,0 1,0-1,0 0,1 0,-1 0,0 0,0-1,0 1,0-1,6-2,1-5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7:06.84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0,'5'0,"0"0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7:07.18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7:07.53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6.4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364.86816"/>
      <inkml:brushProperty name="anchorY" value="-13111.19824"/>
      <inkml:brushProperty name="scaleFactor" value="0.5"/>
    </inkml:brush>
  </inkml:definitions>
  <inkml:trace contextRef="#ctx0" brushRef="#br0">1 0,'0'0,"7"0,7 0,3 4,3 9,-3 9,5 16,-3 6,-5 9,-3 13,-5-4,-3-6,-2-10,-1-13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7.1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786.60742"/>
      <inkml:brushProperty name="anchorY" value="-14817.61621"/>
      <inkml:brushProperty name="scaleFactor" value="0.5"/>
    </inkml:brush>
  </inkml:definitions>
  <inkml:trace contextRef="#ctx0" brushRef="#br0">1 0,'0'0,"0"4,8 9,1 9,8 11,-1 7,-2 5,0 21,-2-2,-4-5,-3-9,-2-10,-1-7,-2-11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7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7164.87109"/>
      <inkml:brushProperty name="anchorY" value="-16578.42578"/>
      <inkml:brushProperty name="scaleFactor" value="0.5"/>
    </inkml:brush>
  </inkml:definitions>
  <inkml:trace contextRef="#ctx0" brushRef="#br0">1 117,'0'0,"14"-4,23-5,10-8,10-4,11 2,-6 3,-3 5,-9-1,-14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8.3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865.10352"/>
      <inkml:brushProperty name="anchorY" value="-17731.47266"/>
      <inkml:brushProperty name="scaleFactor" value="0.5"/>
    </inkml:brush>
  </inkml:definitions>
  <inkml:trace contextRef="#ctx0" brushRef="#br0">0 1,'0'0,"8"4,2 9,-2 13,4 20,-3 3,-1 7,2 4,2-6,-2-3,-1-8,-3-7,-2-6,-2-5,-1-6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8.96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243.52734"/>
      <inkml:brushProperty name="anchorY" value="-19513.01367"/>
      <inkml:brushProperty name="scaleFactor" value="0.5"/>
    </inkml:brush>
  </inkml:definitions>
  <inkml:trace contextRef="#ctx0" brushRef="#br0">1 1,'0'0,"3"0,7 0,11 0,4 0,7 0,5 0,2 0,-1 0,-8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9.5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748.82227"/>
      <inkml:brushProperty name="anchorY" value="-20783.01367"/>
      <inkml:brushProperty name="scaleFactor" value="0.5"/>
    </inkml:brush>
  </inkml:definitions>
  <inkml:trace contextRef="#ctx0" brushRef="#br0">0 0,'0'0,"4"7,9 3,0-1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1.1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048.70117"/>
      <inkml:brushProperty name="anchorY" value="-22078.39258"/>
      <inkml:brushProperty name="scaleFactor" value="0.5"/>
    </inkml:brush>
  </inkml:definitions>
  <inkml:trace contextRef="#ctx0" brushRef="#br0">128 173,'0'0,"-4"0,-5 4,-4 4,-3 9,1 4,3 3,3 4,-1 1,3-1,2-2,-3 3,1-1,2-1,1-2,2-14,0-18,6-11,0-10,1-7,3-6,3-6,4-2,-1 5,-4 4,-2 7,2 4,5 5,3 1,12 2,1 5,0 5,3 4,-2 3,-31 6,2-1,-1 0,0-1,0 1,0 0,0 0,0 0,-1 0,1 0,0 0,3 3,13 18,-6 8,-6 7,-3 4,-2-3,-2 2,-1-5,-7-7,-5-8,-9-8,-1-2,-3-3,1-3,1-1,-3-2,9-1,14 0,14-1,9 9,14 0,2 5,5 3,3 6,0 2,1 5,-8-4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2.23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627.96094"/>
      <inkml:brushProperty name="anchorY" value="-23663.91406"/>
      <inkml:brushProperty name="scaleFactor" value="0.5"/>
    </inkml:brush>
  </inkml:definitions>
  <inkml:trace contextRef="#ctx0" brushRef="#br0">1 130,'0'0,"4"-8,1-6,7-3,5 1,11 3,3-5,4 3,-1 3,-2 4,-3 2,-2 4,-8 9,-5 6,-6 4,-3 4,-4 14,-1 1,-1 4,0-2,-4-4,0 0,-4-2,-4-4,-3-2,-6-2,2-2,-1-1,-4-4,0-5,4-8,5-9,5-6,5-5,7-8,11-2,6 3,3 6,7 5,9 4,0 4,3 7,1 6,-3 5,-5-1,-3 3,-4 1,-2 2,-6-4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2.8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385.59375"/>
      <inkml:brushProperty name="anchorY" value="-25226.57031"/>
      <inkml:brushProperty name="scaleFactor" value="0.5"/>
    </inkml:brush>
  </inkml:definitions>
  <inkml:trace contextRef="#ctx0" brushRef="#br0">0 0,'0'0,"0"4,0 9,0 13,0 4,0 5,0 0,0 6,0 2,0 1,0-4,0-4,0-5,0-8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28.1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7751.84375"/>
      <inkml:brushProperty name="anchorY" value="-108716.55469"/>
      <inkml:brushProperty name="scaleFactor" value="0.5"/>
    </inkml:brush>
  </inkml:definitions>
  <inkml:trace contextRef="#ctx0" brushRef="#br0">0 0,'0'0,"0"5,0 6,0 5,0 5,6 3,4 2,1 1,4 0,4-4,-3-2,-3-4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3.4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7655.59375"/>
      <inkml:brushProperty name="anchorY" value="-26896.96094"/>
      <inkml:brushProperty name="scaleFactor" value="0.5"/>
    </inkml:brush>
  </inkml:definitions>
  <inkml:trace contextRef="#ctx0" brushRef="#br0">1 1,'0'0,"3"0,6 0,9 0,7 0,2 0,2 0,-1 0,-2 0,-1 0,-6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3.8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9134.39844"/>
      <inkml:brushProperty name="anchorY" value="-28166.96094"/>
      <inkml:brushProperty name="scaleFactor" value="0.5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4.2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0404.39844"/>
      <inkml:brushProperty name="anchorY" value="-29436.96094"/>
      <inkml:brushProperty name="scaleFactor" value="0.5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4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1674.39844"/>
      <inkml:brushProperty name="anchorY" value="-30706.96094"/>
      <inkml:brushProperty name="scaleFactor" value="0.5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5.3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2944.39844"/>
      <inkml:brushProperty name="anchorY" value="-31976.96094"/>
      <inkml:brushProperty name="scaleFactor" value="0.5"/>
    </inkml:brush>
  </inkml:definitions>
  <inkml:trace contextRef="#ctx0" brushRef="#br0">1 0,'0'0,"4"0,1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6.2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4223.15625"/>
      <inkml:brushProperty name="anchorY" value="-33246.96094"/>
      <inkml:brushProperty name="scaleFactor" value="0.5"/>
    </inkml:brush>
  </inkml:definitions>
  <inkml:trace contextRef="#ctx0" brushRef="#br0">0 0,'0'0,"8"0,2 9,-2 4,-1 13,-1 19,-3 7,-1 4,-2-6,0-6,5-3,3-2,0-9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7.5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5557.90625"/>
      <inkml:brushProperty name="anchorY" value="-34921.80859"/>
      <inkml:brushProperty name="scaleFactor" value="0.5"/>
    </inkml:brush>
  </inkml:definitions>
  <inkml:trace contextRef="#ctx0" brushRef="#br0">0 23,'0'0,"0"-4,4-1,5 1,4 0,7 2,4 0,5 1,1 1,-2 0,0 0,1 0,0 0,-3 0,0 0,-3 1,-5-1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8.5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7163.99219"/>
      <inkml:brushProperty name="anchorY" value="-36170.22656"/>
      <inkml:brushProperty name="scaleFactor" value="0.5"/>
    </inkml:brush>
  </inkml:definitions>
  <inkml:trace contextRef="#ctx0" brushRef="#br0">0 0,'0'0,"0"4,0 9,0 13,0 8,4 10,5 0,0-4,-1-4,-2-5,-2-4,-1-3,2-6,0-2,7 4,0 5,-1-3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9.37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8521.91797"/>
      <inkml:brushProperty name="anchorY" value="-37864.28516"/>
      <inkml:brushProperty name="scaleFactor" value="0.5"/>
    </inkml:brush>
  </inkml:definitions>
  <inkml:trace contextRef="#ctx0" brushRef="#br0">1 1,'0'0,"4"0,13 0,9 0,4 0,0 0,0 0,-3 0,-1 0,-2 0,-6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01.2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0023.78516"/>
      <inkml:brushProperty name="anchorY" value="-39134.28516"/>
      <inkml:brushProperty name="scaleFactor" value="0.5"/>
    </inkml:brush>
  </inkml:definitions>
  <inkml:trace contextRef="#ctx0" brushRef="#br0">125 0,'0'0,"-3"0,-2 4,0 5,2 4,0 3,1 12,1 1,1 6,0 2,0-1,-4-3,-4 1,-5-7,1-3,-7 2,3 2,2-8,4-13,3-11,8-9,2-10,9-3,1-2,-1 1,1 1,-1 1,-4 2,6 1,-2 0,-1 1,1 4,-3 1,2 3,3 5,1 2,-1 7,-3 11,-3 5,-3 9,-3 1,-1 6,-1-2,-1 0,-3-8,-10-5,-4-8,-3-8,11-4,4 2,8 0,3 5,6 4,-1 8,-2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28.5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9111.5625"/>
      <inkml:brushProperty name="anchorY" value="-110204.24219"/>
      <inkml:brushProperty name="scaleFactor" value="0.5"/>
    </inkml:brush>
  </inkml:definitions>
  <inkml:trace contextRef="#ctx0" brushRef="#br0">0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02.4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1343.82422"/>
      <inkml:brushProperty name="anchorY" value="-40767.28125"/>
      <inkml:brushProperty name="scaleFactor" value="0.5"/>
    </inkml:brush>
  </inkml:definitions>
  <inkml:trace contextRef="#ctx0" brushRef="#br0">1 64,'0'0,"0"3,0 10,0 5,0 2,0 3,0 0,0-8,0-9,0-10,0-7,0-5,0-4,4-2,0-1,1 0,3 5,-2 0,5 4,6 4,3 5,-1 6,-5 6,1 6,0 4,-2 3,-4 1,-3 2,-2-1,-3 0,0 0,-1 0,-1 0,1-1,-1 0,1-4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03.8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2783.84766"/>
      <inkml:brushProperty name="anchorY" value="-42245.99609"/>
      <inkml:brushProperty name="scaleFactor" value="0.5"/>
    </inkml:brush>
  </inkml:definitions>
  <inkml:trace contextRef="#ctx0" brushRef="#br0">0 215,'0'0,"4"-4,5-1,12 1,17-4,15 1,23 1,25-3,21-6,35-4,-2 1,4 4,-14 4,-11-1,-19 3,-18 2,-14 2,-11 2,-10-3,-5-3,-5-1,0-3,-2 2,-3 2,20 2,7 3,4 1,-1 1,-2 1,-11 0,-8 1,-15-1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14.0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6446.30859"/>
      <inkml:brushProperty name="anchorY" value="-43303.17969"/>
      <inkml:brushProperty name="scaleFactor" value="0.5"/>
    </inkml:brush>
  </inkml:definitions>
  <inkml:trace contextRef="#ctx0" brushRef="#br0">1 118,'0'0,"3"0,11 0,3 0,16 0,12 0,17 0,14 0,56 0,10 0,6 0,-5-4,-5-5,-16 1,-13-5,1-5,-15 0,-14 4,-17 3,-16 3,-12 0,-13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27.9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9357.27344"/>
      <inkml:brushProperty name="anchorY" value="-44455.81641"/>
      <inkml:brushProperty name="scaleFactor" value="0.5"/>
    </inkml:brush>
  </inkml:definitions>
  <inkml:trace contextRef="#ctx0" brushRef="#br0">407 1,'0'0,"-4"0,-5 0,-4 0,-3 0,-3 4,-2 0,-1 5,-4 3,0 3,0-1,0 2,2 0,1 2,1-2,0-1,-3 6,0 5,3 2,6 0,6-2,4-1,3-1,6-1,6-1,9-5,4-1,2-3,6-4,3-4,-1 2,0 3,-4-1,-6-6,-7-6,-6-7,-4-4,-3-5,-2-1,-1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29.5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7964.65234"/>
      <inkml:brushProperty name="anchorY" value="-43553.28516"/>
      <inkml:brushProperty name="scaleFactor" value="0.5"/>
    </inkml:brush>
  </inkml:definitions>
  <inkml:trace contextRef="#ctx0" brushRef="#br0">5 17,'0'0,"-4"-4,3-1,6 1,4 0,1 6,-1 5,-2 9,-3 9,-1 7,-1 9,-2 0,0 2,0-4,-1-9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0.3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9278.08594"/>
      <inkml:brushProperty name="anchorY" value="-45082.46094"/>
      <inkml:brushProperty name="scaleFactor" value="0.5"/>
    </inkml:brush>
  </inkml:definitions>
  <inkml:trace contextRef="#ctx0" brushRef="#br0">1 23,'0'0,"3"-4,6-1,8 1,4 0,2 2,6 0,-1 1,0 1,-5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1.1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0729.13281"/>
      <inkml:brushProperty name="anchorY" value="-46329.97656"/>
      <inkml:brushProperty name="scaleFactor" value="0.5"/>
    </inkml:brush>
  </inkml:definitions>
  <inkml:trace contextRef="#ctx0" brushRef="#br0">1 0,'0'0,"3"0,6 0,9 0,2 0,8 0,1 0,3 0,0 0,-6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1.9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2196.17578"/>
      <inkml:brushProperty name="anchorY" value="-47599.97656"/>
      <inkml:brushProperty name="scaleFactor" value="0.5"/>
    </inkml:brush>
  </inkml:definitions>
  <inkml:trace contextRef="#ctx0" brushRef="#br0">0 1,'0'0,"0"7,0 20,0 11,0 13,0 7,4 1,1-2,-1-8,-1 1,0-3,-2-6,5-6,-1-9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2.76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3496.54297"/>
      <inkml:brushProperty name="anchorY" value="-49415.76953"/>
      <inkml:brushProperty name="scaleFactor" value="0.5"/>
    </inkml:brush>
  </inkml:definitions>
  <inkml:trace contextRef="#ctx0" brushRef="#br0">1 1,'0'0,"7"0,11 0,8 0,2 0,6 0,-1 0,6 0,-1 0,0 0,-2 0,-4 0,-4 0,-3 0,-6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3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5168.19531"/>
      <inkml:brushProperty name="anchorY" value="-50685.76953"/>
      <inkml:brushProperty name="scaleFactor" value="0.5"/>
    </inkml:brush>
  </inkml:definitions>
  <inkml:trace contextRef="#ctx0" brushRef="#br0">0 0,'0'0,"0"7,0 8,0 6,0 4,0 0,0 6,0-2,0-1,0-1,4 2,1-1,-1-2,0-1,-1-1,-2-2,0-4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30.0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0381.5625"/>
      <inkml:brushProperty name="anchorY" value="-111474.24219"/>
      <inkml:brushProperty name="scaleFactor" value="0.5"/>
    </inkml:brush>
  </inkml:definitions>
  <inkml:trace contextRef="#ctx0" brushRef="#br0">57 0,'0'0,"0"5,0 6,0 5,0 5,0 3,0 2,0 1,-5 0,0 1,-6-6,-4-6,1-10,7-5,9-4,9-1,6 0,5 1,4 1,-4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5.3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6460.25"/>
      <inkml:brushProperty name="anchorY" value="-52335.13281"/>
      <inkml:brushProperty name="scaleFactor" value="0.5"/>
    </inkml:brush>
  </inkml:definitions>
  <inkml:trace contextRef="#ctx0" brushRef="#br0">0 45,'0'0,"0"-4,4-1,5-4,8 2,4 0,7 1,0 3,1 1,-2 1,-1 1,-2 0,-2 0,0 1,-5 3,4 5,-5 4,-3 3,-4 4,-3 4,-4 2,-5-4,-1 0,-5-2,-4-5,-4-4,-1 1,-3 0,0-1,-1-3,0-3,9-1,8-2,10-2,6 4,6 5,3-1,7 4,-4 2,-1 3,0 2,-4 1,-2 1,1 0,0 1,1 0,2-5,0-4,1-5,-5-3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1.9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8213.30078"/>
      <inkml:brushProperty name="anchorY" value="-54050.61719"/>
      <inkml:brushProperty name="scaleFactor" value="0.5"/>
    </inkml:brush>
  </inkml:definitions>
  <inkml:trace contextRef="#ctx0" brushRef="#br0">39 1,'0'0,"0"3,5 3,3-2,5 0,12 2,7 0,2 0,3-3,-2 0,-7 7,-7 4,-12-1,-15 3,-12 1,-7 1,-3 2,-5-4,2 1,1-4,2 0,2 2,7 1,5 2,1 5,4 2,3 4,7 1,6-6,5-6,5-6,-2-1,6-3,2-3,0 2,4 3,1-1,-1-1,-2-2,0-2,2-2,-5 3,0-1,2 0,1-1,3 0,0-2,4-1,-2 1,-1-1,-7-5,-2-3,-5-5,-5-4,-5-2,-2-2,-2 0,-1-1,-1 0,0 0,0 0,0 0,1 1,-4 0,-9-1,-5 1,-2 0,-7 0,8 0,8 4,15 5,8 3,7 5,4 2,1 1,4 2,13-1,0 1,3 0,-5 0,-8-1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4.2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0228.14063"/>
      <inkml:brushProperty name="anchorY" value="-55426.86328"/>
      <inkml:brushProperty name="scaleFactor" value="0.5"/>
    </inkml:brush>
  </inkml:definitions>
  <inkml:trace contextRef="#ctx0" brushRef="#br0">262 0,'0'0,"-4"0,-5 0,-4 0,-3 0,-3 0,-2 0,0 5,3 3,-4 5,4 8,4 2,5 6,11-3,8-6,11-5,3-2,3-4,0-3,-1-3,-2 3,0-1,-6 4,-5 6,-5 5,-7-2,-4 0,-5 1,-9-3,-4-5,-7-3,0-4,-5-2,-3-2,2 0,6-5,-1-4,7-5,6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5.0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8696.65234"/>
      <inkml:brushProperty name="anchorY" value="-54458.11328"/>
      <inkml:brushProperty name="scaleFactor" value="0.5"/>
    </inkml:brush>
  </inkml:definitions>
  <inkml:trace contextRef="#ctx0" brushRef="#br0">1 1,'0'0,"7"0,3 8,-1 10,-2 7,2 8,3 10,-1-2,-3-2,-1-4,-3-9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5.6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0050.34766"/>
      <inkml:brushProperty name="anchorY" value="-55996.26172"/>
      <inkml:brushProperty name="scaleFactor" value="0.5"/>
    </inkml:brush>
  </inkml:definitions>
  <inkml:trace contextRef="#ctx0" brushRef="#br0">1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7.7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1320.34766"/>
      <inkml:brushProperty name="anchorY" value="-57266.26172"/>
      <inkml:brushProperty name="scaleFactor" value="0.5"/>
    </inkml:brush>
  </inkml:definitions>
  <inkml:trace contextRef="#ctx0" brushRef="#br0">1 1,'0'0,"3"3,2 6,-1 4,4 8,-1 2,-1 3,-2-1,-1-1,-1 0,-2-1,1-1,3-1,4-8,0-9,0-9,2-7,-1-5,2 1,2 2,3 4,2 4,-2 6,0 8,-3 8,-4 6,2 2,-3 1,-2 0,-2-10,-2-8,-1-11,-1-7,0-6,4-3,4-2,4 3,4 5,3 4,2 0,0 2,1 3,0 2,0 5,0 10,0 5,-1 13,-4 2,-4 0,-5-1,-3 1,-3-10,-1-7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9.29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3102.37109"/>
      <inkml:brushProperty name="anchorY" value="-58931.98438"/>
      <inkml:brushProperty name="scaleFactor" value="0.5"/>
    </inkml:brush>
  </inkml:definitions>
  <inkml:trace contextRef="#ctx0" brushRef="#br0">66 149,'0'0,"4"0,5 0,8 0,4 0,7-4,0 0,5-5,-1-3,2 1,-7-3,-6-1,-6-3,-11 3,-9 4,-11 3,-5 3,-4-2,-1 2,1 1,-4 1,1 1,1 1,2 5,1 4,5 5,2 4,4 2,0-2,3 0,3 1,2 5,3 0,1 2,5-1,5-4,8-6,5-5,6-3,1-4,-1-2,0 0,-3-1,3 0,-5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50.41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4548.37891"/>
      <inkml:brushProperty name="anchorY" value="-60309.60938"/>
      <inkml:brushProperty name="scaleFactor" value="0.5"/>
    </inkml:brush>
  </inkml:definitions>
  <inkml:trace contextRef="#ctx0" brushRef="#br0">89 59,'0'0,"-4"0,-5 0,-4 0,-4 4,2 4,3 10,3 7,4 3,2 0,2 0,1-15,0-9,1-11,4-12,4-9,4-3,4 4,6 2,2 6,14 2,4 5,-5-1,-4 4,-1 2,-2 11,-8 7,-6 5,-7 4,-5 2,-2 0,-3 1,-1 0,-1 0,1-1,0-1,0-4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51.8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6094.14063"/>
      <inkml:brushProperty name="anchorY" value="-61746.27734"/>
      <inkml:brushProperty name="scaleFactor" value="0.5"/>
    </inkml:brush>
  </inkml:definitions>
  <inkml:trace contextRef="#ctx0" brushRef="#br0">207 22,'0'0,"0"-4,-4 0,-5-1,-4 2,-3 0,-3 2,-2 0,-1 9,-4 5,4 4,4 3,2 2,4 0,3 1,13-5,6-4,11-6,3-3,3-2,0-3,-2 0,0-1,-2 0,0 4,-6 5,0 5,-4 3,-5 3,-2 2,-3 1,-2 0,-1 0,-1 0,-4-5,-8-4,-5-4,-3-4,-6-3,-5-2,0 0,1-1,7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26.8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4686.29688"/>
      <inkml:brushProperty name="anchorY" value="-60838.14844"/>
      <inkml:brushProperty name="scaleFactor" value="0.5"/>
    </inkml:brush>
  </inkml:definitions>
  <inkml:trace contextRef="#ctx0" brushRef="#br0">1 1,'0'0,"0"14,0 15,0 1,0 1,0 0,0 5,0-1,0 2,0-3,0-3,0-3,0-3,0-6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37.7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1694.35938"/>
      <inkml:brushProperty name="anchorY" value="-112956.64844"/>
      <inkml:brushProperty name="scaleFactor" value="0.5"/>
    </inkml:brush>
  </inkml:definitions>
  <inkml:trace contextRef="#ctx0" brushRef="#br0">0 532,'0'0,"5"0,6 0,6 0,3 0,4-5,2-6,1-5,0-4,-4-4,4-2,0-1,1-1,0 6,5 0,0 0,-1 0,5 4,8-7,0 0,-2 3,-4 6,2 4,1 0,3 3,2-3,-2-3,2 2,0-4,-4 4,13 3,1-3,-4-2,-5 2,-7 2,-5 4,-5 2,2 3,4 1,10 1,15 0,19 1,18-1,9 1,5-1,2 0,-7 0,-7 5,-7 1,-12-1,-4 5,-13 4,-7-1,-5 3,-8-2,-11 2,5 2,2 3,-7-4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28.0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956.29688"/>
      <inkml:brushProperty name="anchorY" value="-62488.16406"/>
      <inkml:brushProperty name="scaleFactor" value="0.5"/>
    </inkml:brush>
  </inkml:definitions>
  <inkml:trace contextRef="#ctx0" brushRef="#br0">1 1,'0'0,"3"7,6 11,0 4,7 2,4 6,1-1,2-5,0-6,-1-5,1-6,-5-8,-1-7,-4-6,0-7,-3-4,2-1,1 0,-2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29.0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7503.25781"/>
      <inkml:brushProperty name="anchorY" value="-63808.34766"/>
      <inkml:brushProperty name="scaleFactor" value="0.5"/>
    </inkml:brush>
  </inkml:definitions>
  <inkml:trace contextRef="#ctx0" brushRef="#br0">0 0,'0'0,"4"0,5 9,4 8,3 4,3 12,-2 1,0 4,-4-2,-3 0,1 2,-3-3,-2 1,2-3,-2-3,0-8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29.96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8935.60156"/>
      <inkml:brushProperty name="anchorY" value="-65496.58594"/>
      <inkml:brushProperty name="scaleFactor" value="0.5"/>
    </inkml:brush>
  </inkml:definitions>
  <inkml:trace contextRef="#ctx0" brushRef="#br0">0 9,'0'0,"0"-4,5-1,12 5,0 5,4 1,-3 5,0 11,0-1,-4 3,1-5,-3 3,-4 1,2-5,1 5,3-5,-1 0,1-4,2-3,-3-9,-3-11,-3-7,-2-9,-3-3,-2-4,0 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0.8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0483.5"/>
      <inkml:brushProperty name="anchorY" value="-66877.27344"/>
      <inkml:brushProperty name="scaleFactor" value="0.5"/>
    </inkml:brush>
  </inkml:definitions>
  <inkml:trace contextRef="#ctx0" brushRef="#br0">0 1,'0'0,"7"4,3 5,-1 8,-2 4,-2 2,3 5,-2 1,-1-1,-1 3,-2 2,0 3,-2-1,0-3,4-7,0-4,0-5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1.8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1830.71875"/>
      <inkml:brushProperty name="anchorY" value="-68534.875"/>
      <inkml:brushProperty name="scaleFactor" value="0.5"/>
    </inkml:brush>
  </inkml:definitions>
  <inkml:trace contextRef="#ctx0" brushRef="#br0">1 1,'0'0,"0"3,0 6,4 0,0 3,5 7,7 3,4 6,3 0,0-5,1-4,-1-7,0-9,4-17,-6-6,1-2,-2 0,-4 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2.9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3376.28906"/>
      <inkml:brushProperty name="anchorY" value="-69895.42188"/>
      <inkml:brushProperty name="scaleFactor" value="0.5"/>
    </inkml:brush>
  </inkml:definitions>
  <inkml:trace contextRef="#ctx0" brushRef="#br0">0 1,'0'0,"4"0,1 4,-1 5,0 4,-2 7,0 4,-1 9,-1 1,0 4,0-3,0 1,-1-2,1-4,0-3,0-2,0-7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3.9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4667.0625"/>
      <inkml:brushProperty name="anchorY" value="-71546.02344"/>
      <inkml:brushProperty name="scaleFactor" value="0.5"/>
    </inkml:brush>
  </inkml:definitions>
  <inkml:trace contextRef="#ctx0" brushRef="#br0">1 0,'0'0,"0"4,0 9,0 4,0 4,0 2,0 0,4 0,5-4,8-5,4-5,2-4,1-3,1-2,-2 0,0-1,-5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4.8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6124.17969"/>
      <inkml:brushProperty name="anchorY" value="-72986.82031"/>
      <inkml:brushProperty name="scaleFactor" value="0.5"/>
    </inkml:brush>
  </inkml:definitions>
  <inkml:trace contextRef="#ctx0" brushRef="#br0">20 1,'0'0,"-3"0,-2 8,0 10,2 3,0 12,5 1,2 4,0-3,0 6,3 2,-1-4,-1-4,-1-4,-1-4,-2-7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5.9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7415.27344"/>
      <inkml:brushProperty name="anchorY" value="-74679.74219"/>
      <inkml:brushProperty name="scaleFactor" value="0.5"/>
    </inkml:brush>
  </inkml:definitions>
  <inkml:trace contextRef="#ctx0" brushRef="#br0">1 1,'0'0,"0"3,4 6,13 13,5 3,3-1,1-1,0 0,-1-6,-1 0,-2-5,0-3,0-3,3-8,-4-5,-4-6,-5-4,-1 1,-3-1,-2-1,-3-1,-1 0,-1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9.1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9026.53125"/>
      <inkml:brushProperty name="anchorY" value="-75995.36719"/>
      <inkml:brushProperty name="scaleFactor" value="0.5"/>
    </inkml:brush>
  </inkml:definitions>
  <inkml:trace contextRef="#ctx0" brushRef="#br0">2329 0,'0'0,"0"4,0 5,0 4,0 4,-4 10,-4 7,-9 1,0-2,-2-2,-1-3,-13 9,-5 4,-5-6,2 1,-4-4,-1-3,0-3,1-3,-3 0,4-7,5 1,2-5,0-4,-5-2,-6-4,-21-1,-6-1,-3 0,5-1,7 1,4-1,5 1,6-1,0 1,2 0,2 0,-7 0,5 0,-6 0,-3 0,-12-4,-1 0,-1-1,4 2,7 0,11 1,9-3,8 0,7 1,-1 1,2-4,-3 1,1 1,-12 1,-3-7,5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38.6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5767.1875"/>
      <inkml:brushProperty name="anchorY" value="-113852.88281"/>
      <inkml:brushProperty name="scaleFactor" value="0.5"/>
    </inkml:brush>
  </inkml:definitions>
  <inkml:trace contextRef="#ctx0" brushRef="#br0">118 0,'0'0,"5"5,1 11,0 6,3 9,5 3,-1 1,-2-2,-8-6,-8-8,-8-7,-1 1,-10-5,3 3,-2-2,-6-1,-1 2,4-2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9.9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5427.85938"/>
      <inkml:brushProperty name="anchorY" value="-75215.92969"/>
      <inkml:brushProperty name="scaleFactor" value="0.5"/>
    </inkml:brush>
  </inkml:definitions>
  <inkml:trace contextRef="#ctx0" brushRef="#br0">209 0,'0'0,"-4"0,-5 0,-4 0,-7 4,-4 1,-1-1,-4 0,0 3,5 3,6 4,7 7,8 11,13 1,2 1,9 2,7-3,6 1,4 2,4 2,-4-2,-7-4,-5-4,-3-2,-7-7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1.1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6808.21875"/>
      <inkml:brushProperty name="anchorY" value="-76972.17188"/>
      <inkml:brushProperty name="scaleFactor" value="0.5"/>
    </inkml:brush>
  </inkml:definitions>
  <inkml:trace contextRef="#ctx0" brushRef="#br0">1 387,'0'0,"3"-4,15-5,12-8,8-4,27-7,11-1,18-3,13-4,1 2,-5 2,2-5,-16 6,-18 7,-17 4,-10 5,-6 6,-1 3,-1 4,1 2,-3 0,-3 1,-3 0,-3 0,-2 0,16-1,4 0,3 0,-2 0,-1 0,-5 0,3 5,-3-1,-5 4,-3 5,1-2,-7 3,-2-3,-2 2,4 2,4 6,-4 2,4-4,-6-3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1.9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9990.42188"/>
      <inkml:brushProperty name="anchorY" value="-78033.27344"/>
      <inkml:brushProperty name="scaleFactor" value="0.5"/>
    </inkml:brush>
  </inkml:definitions>
  <inkml:trace contextRef="#ctx0" brushRef="#br0">341 1,'0'0,"3"0,6 0,4 4,4 9,2 4,-3 8,1 6,5 9,1 4,-3-1,-1-5,-4-5,-1-4,-3-4,-3-2,-7-6,-11-6,-10-3,-5-5,-11-1,-1-2,-6-1,-11 0,-17 0,-6 0,3 1,6-1,16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3.8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8380.52344"/>
      <inkml:brushProperty name="anchorY" value="-77164.74219"/>
      <inkml:brushProperty name="scaleFactor" value="0.5"/>
    </inkml:brush>
  </inkml:definitions>
  <inkml:trace contextRef="#ctx0" brushRef="#br0">0 0,'0'0,"4"0,9 5,4 3,12 5,3 4,4 2,-1 2,2-4,-8 1,2-1,-4-2,3-1,2 2,0-4,6 7,2 0,-2-2,-3-4,4-3,-3-5,-3-2,1-2,1-1,10-1,3 1,1-1,3 0,-4 1,-3 0,-5-1,-6 1,-1 0,-4 0,11 0,6 1,7-1,-3 0,-1 0,-7 0,7 0,-6 0,1 0,-2-5,-4 1,-1 0,-4-4,-3 1,1-3,-3 1,3-2,-2 1,-2 2,-1-2,-2 3,-1-3,3-7,-1 1,0-6,0 3,2 0,-4-1,-5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4.5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1768.95313"/>
      <inkml:brushProperty name="anchorY" value="-78478.74219"/>
      <inkml:brushProperty name="scaleFactor" value="0.5"/>
    </inkml:brush>
  </inkml:definitions>
  <inkml:trace contextRef="#ctx0" brushRef="#br0">1 22,'0'0,"0"-4,4-1,5 0,4 2,3 0,3 1,-2 6,0 0,0 0,2 0,-4 3,1 8,-4 7,-3 8,-3 1,-3 0,-2 3,-1-3,0 3,-1-3,1 2,-5 2,0 2,-4-6,1 1,-7 1,1-2,-2-6,2-7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5.6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3145.07813"/>
      <inkml:brushProperty name="anchorY" value="-80283.92188"/>
      <inkml:brushProperty name="scaleFactor" value="0.5"/>
    </inkml:brush>
  </inkml:definitions>
  <inkml:trace contextRef="#ctx0" brushRef="#br0">1 406,'0'0,"11"0,8 0,3 0,1-4,6-5,-1-3,4-1,-1-1,6-7,3 3,15-6,5-4,5 3,3-3,-5 6,21-8,4 1,-4 4,-5 7,-4-3,-13 5,-9 0,-10 4,-4 2,-7 5,0 1,-3 3,2 1,-2 0,7 5,-2 0,-6 4,1 0,2 6,-1-1,-2 3,-2 1,3 1,-7 1,0-4,-1 5,3 0,0 6,-4 0,-4-5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6.4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6177.85938"/>
      <inkml:brushProperty name="anchorY" value="-81413.82813"/>
      <inkml:brushProperty name="scaleFactor" value="0.5"/>
    </inkml:brush>
  </inkml:definitions>
  <inkml:trace contextRef="#ctx0" brushRef="#br0">1 1,'0'0,"11"0,8 4,2 1,3 3,0 4,-4 4,-1-2,-5-3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7.8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7600.32031"/>
      <inkml:brushProperty name="anchorY" value="-82754.13281"/>
      <inkml:brushProperty name="scaleFactor" value="0.5"/>
    </inkml:brush>
  </inkml:definitions>
  <inkml:trace contextRef="#ctx0" brushRef="#br0">226 1,'0'0,"0"3,0 6,0 4,0 4,0 6,0 15,-4 1,-9 8,-4 1,-4 1,3-6,-1 4,0-7,0-4,3-1,4 1,0 1,4-3,-3-3,3-3,-3-7,2-2,2-1,6-1,7 6,13-4,10-4,3-4,1 0,2-3,6 2,2 2,-3-1,-7 2,-6-2,-4-3,-2-2,-1-3,-1-1,1 3,0-1,0 0,-3-1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50.17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9142.85938"/>
      <inkml:brushProperty name="anchorY" value="-84931.17969"/>
      <inkml:brushProperty name="scaleFactor" value="0.5"/>
    </inkml:brush>
  </inkml:definitions>
  <inkml:trace contextRef="#ctx0" brushRef="#br0">0 16,'0'0,"4"0,18 0,8 0,13 8,4 1,-2-1,8 8,4 2,3-2,-2 2,1-4,5 0,2 2,4-4,9 2,4-3,32 6,3-3,-4 2,-7-3,-19-4,-8-2,-8-3,-9-2,0-2,-5 0,0-1,4 1,-2-1,0 1,-3-1,4 1,-7 0,1 0,-12-4,-8 0,-1-5,-6-3,2 1,-2-3,-1-1,-3 1,-5 0,3 2,4-1,4-6,1-1,-1-3,-3 4,-1 1,-2 3,-1 1,-2 3,-4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50.87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3142.57813"/>
      <inkml:brushProperty name="anchorY" value="-86185.92188"/>
      <inkml:brushProperty name="scaleFactor" value="0.5"/>
    </inkml:brush>
  </inkml:definitions>
  <inkml:trace contextRef="#ctx0" brushRef="#br0">1 0,'0'0,"3"0,6 0,13 0,3 4,7 1,0-1,-1 0,-2 2,-2 5,1 3,-1 2,-5 4,-2 0,-5 6,-5 0,-4 9,-3 15,-2 5,-1 1,-1-5,-4-4,0-7,-4-2,1-5,-8-3,2-5,2-1,3-7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40.66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4379.07813"/>
      <inkml:brushProperty name="anchorY" value="-112884"/>
      <inkml:brushProperty name="scaleFactor" value="0.5"/>
    </inkml:brush>
  </inkml:definitions>
  <inkml:trace contextRef="#ctx0" brushRef="#br0">0 0,'0'0,"5"0,6 0,5 0,5 0,3 0,7 0,1 5,7 1,-2-1,-1 5,-2-1,8 9,-2-2,-2 4,-2-3,7 1,14 1,14-3,8 7,10 2,-3-3,-1 0,-7 0,-12-4,3 1,-5-5,-2 2,2-4,-8-2,-1-4,-3-3,-5-1,-7 3,-5 1,2-1,7-1,4-2,14 0,61-1,18-1,15 0,-3-5,-24-1,-22 0,-26 1,-27-3,-17 0,-16-4,-5-3,3-5,1-2,-2-3,1 5,-3-2,-5 0,-3-6,-4 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52.1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4675.83594"/>
      <inkml:brushProperty name="anchorY" value="-88112.8125"/>
      <inkml:brushProperty name="scaleFactor" value="0.5"/>
    </inkml:brush>
  </inkml:definitions>
  <inkml:trace contextRef="#ctx0" brushRef="#br0">3086 470,'0'0,"-11"-8,-16-6,-12 1,-10-2,-42-11,-15-2,-2 0,-3 0,4-3,10 2,5 2,1-3,3 1,-3 2,9-2,5 5,10 1,13 6,2 1,6 5,6 3,2 3,0 3,-4 1,-5 1,-1 1,-5-1,0 1,3-1,1 1,7-1,2 0,-4 0,5 0,4 0,0 0,-5 0,-6 0,-9 8,-2 1,-3 4,6-2,4 3,4 2,6 1,6 2,1 5,-4 1,1 1,-5-1,-2-5,3-1,4-2,5-3,4 5,-2-4,3 2,0 0,7-3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53.0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0320.44531"/>
      <inkml:brushProperty name="anchorY" value="-86736.35938"/>
      <inkml:brushProperty name="scaleFactor" value="0.5"/>
    </inkml:brush>
  </inkml:definitions>
  <inkml:trace contextRef="#ctx0" brushRef="#br0">240 1,'0'0,"0"3,0 7,0 7,-4 4,-21 19,-6 2,-7 8,0-8,3-4,7-7,9-4,7-3,5-2,5-2,6-4,5-5,10-3,3 0,7 2,1-1,3-2,-1-1,2-3,2 3,6 3,-1 0,-5-1,-3 2,-9-2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4:56.1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1775.77344"/>
      <inkml:brushProperty name="anchorY" value="-88521.35938"/>
      <inkml:brushProperty name="scaleFactor" value="0.5"/>
    </inkml:brush>
  </inkml:definitions>
  <inkml:trace contextRef="#ctx0" brushRef="#br0">111 217,'0'0,"0"-4,0-8,-5-4,0 6,-1 8,7 3,7 3,1 5,4 0,11-1,2-7,4-7,0-8,-6-5,-5-4,-7-8,-5-2,-14 5,-9 6,-6 8,-9 5,-8 4,-1 4,6 7,4 0,7 6,2 5,7 3,4 3,4 2,3 2,2 0,1 6,6-6,6-5,5-7,10-6,3-4,6-3,1-7,0-7,-3 0,-3-5,-6-2,-8-3,-6-2,-5-2,-4 0,-7 4,-7 6,-5 0,-5 4,-3 4,-2 2,0 3,-1 2,0 1,6 6,6 5,5 6,10-1,9-2,8-4,5 2,4-3,2-2,1-2,-5-8,-6-6,-5-7,-16-5,-9-3,-8 3,-4 5,2 9,5 11,5 8,4 7,5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4:57.2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3069.83594"/>
      <inkml:brushProperty name="anchorY" value="-89647.33594"/>
      <inkml:brushProperty name="scaleFactor" value="0.5"/>
    </inkml:brush>
  </inkml:definitions>
  <inkml:trace contextRef="#ctx0" brushRef="#br0">135 0,'0'0,"0"9,0 9,-5 9,-6 13,0 9,1 0,-3 2,-3 1,2-5,-2 0,2-5,3-4,4-5,3-2,2-3,1-12,1-6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4:58.4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1665.0625"/>
      <inkml:brushProperty name="anchorY" value="-88963.74219"/>
      <inkml:brushProperty name="scaleFactor" value="0.5"/>
    </inkml:brush>
  </inkml:definitions>
  <inkml:trace contextRef="#ctx0" brushRef="#br0">0 0,'0'0,"5"0,1 5,-1 17,5 10,-1 5,-2 1,9 9,-1 4,8 2,4 2,-5-5,2-1,-1-10,-4-6,0-9,1-4,2 0,-5-6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4:59.8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3224.125"/>
      <inkml:brushProperty name="anchorY" value="-90822.72656"/>
      <inkml:brushProperty name="scaleFactor" value="0.5"/>
    </inkml:brush>
  </inkml:definitions>
  <inkml:trace contextRef="#ctx0" brushRef="#br0">0 55,'0'0,"5"-4,11-8,6 1,4 1,2 3,1 1,0 3,0 2,-1 0,-1 1,0 1,0-1,-6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54.7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5624.08594"/>
      <inkml:brushProperty name="anchorY" value="-95868.61719"/>
      <inkml:brushProperty name="scaleFactor" value="0.5"/>
    </inkml:brush>
  </inkml:definitions>
  <inkml:trace contextRef="#ctx0" brushRef="#br0">0 135,'0'0,"9"-4,9-3,3 2,10-5,12 1,1 2,5 1,-9-3,-4 2,1 0,2 2,4-3,-2 1,8 1,2-4,-3 2,6 0,-4 3,-6 1,-4 3,-1 0,8 1,3 0,-3 0,-4 0,-5 1,-4-1,7 0,8 0,31 0,14 0,7 0,5 0,-14 0,-16 0,-11 0,3 0,5 0,4 0,7 0,3 0,0 0,-12 0,-12 0,-8 0,1 0,3 0,1 0,9 0,5 0,-1 0,-4 0,-4 0,-10 0,2 0,3 0,0 6,30-1,6 1,-1-2,-8 0,-15-2,-14-1,-12-1,0 0,0 0,12 0,7 0,13 5,4 0,-2 0,10-1,-10 0,-7-2,-12-1,-6-1,1 6,4-1,10 11,5-1,10 4,2-2,-10-5,-7-3,-12-3,-11-3,-8-2,-2-1,1-1,-2 0,4 0,-3 1,-1-1,-4 1,-1 0,13 0,15 0,16 5,24 12,-7-1,-9 0,-21-4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13.4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4283.25781"/>
      <inkml:brushProperty name="anchorY" value="-98935.19531"/>
      <inkml:brushProperty name="scaleFactor" value="0.5"/>
    </inkml:brush>
  </inkml:definitions>
  <inkml:trace contextRef="#ctx0" brushRef="#br0">109 230,'0'0,"0"-4,-5-8,-6 1,-5 1,6 3,2 7,9 2,8 2,7 0,-1-6,-1-6,-4-7,-8-4,-8-5,-8-2,-6 4,-4 5,3 11,4 10,5 9,4 6,4 5,13 3,8 1,10 1,10-6,-4-1,-5-10,-8-11,-7-10,-6-8,-4-5,-2-4,-2-2,0 0,-1-1,-4 7,-6-1,-5 1,-4 5,-3 5,4 8,4 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5:06.0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4807.86719"/>
      <inkml:brushProperty name="anchorY" value="-92039.00781"/>
      <inkml:brushProperty name="scaleFactor" value="0.5"/>
    </inkml:brush>
  </inkml:definitions>
  <inkml:trace contextRef="#ctx0" brushRef="#br0">0 108,'0'0,"5"0,11 6,6-1,4 6,2-1,1-2,1-1,9-3,10-1,5-2,4-1,5 0,-5 0,-6-1,-9 1,-5-1,-6 1,-4 0,-2 0,-1 0,0 0,11 0,0 0,6 0,9-5,3 0,3-1,-5 2,-7 1,-5 1,-1 1,-3 0,-3 1,-2 0,23 1,1-1,4 0,-5 0,-7 0,-6 0,-1 0,1 0,-2 0,8 0,-4 0,9 0,-4 0,2 0,-5 0,0 0,-4 0,7 0,6 0,-2-5,1-1,-5 1,-6 0,0 2,-5 1,8-5,-3 2,9-1,7 2,-4 1,-4 1,-1 1,4 1,7 0,0 0,6 1,-1-1,-8 0,-2 0,-8 0,-6 0,-1 0,-4 0,-3 0,-2 0,2 0,5 0,10 0,4 0,3 0,1 0,-5 0,0 0,-7 0,-5-5,-5-1,-3 1,7 0,0 2,-2 1,-1 1,-3 0,3 1,-2 0,5 0,4 1,3-1,4 0,2 0,-4 0,-5 0,1 0,6 0,-3 0,8 0,6 0,6 0,-5 0,-1 0,-8 0,-8 0,-7 0,-4 0,-5 0,14 0,11 0,4 0,-2 0,-6 0,-6 0,-6 0,-6 0,3 0,9 0,4 0,4 0,-3 0,-4 0,5-10,-4-1,2 0,1 2,1 2,-4 3,1 2,-5 1,-3 1,-4 0,2 1,-3-1,0 1,2-1,0 0,3 0,-6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5:07.4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2589.4375"/>
      <inkml:brushProperty name="anchorY" value="-93203.10156"/>
      <inkml:brushProperty name="scaleFactor" value="0.5"/>
    </inkml:brush>
  </inkml:definitions>
  <inkml:trace contextRef="#ctx0" brushRef="#br0">28 0,'0'0,"0"5,0 12,0 10,0 4,-5 8,-1 0,1 4,0-2,2 2,1-3,1 2,0-3,1-3,0-3,0-3,1-7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41.3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8613.15625"/>
      <inkml:brushProperty name="anchorY" value="-114304.16406"/>
      <inkml:brushProperty name="scaleFactor" value="0.5"/>
    </inkml:brush>
  </inkml:definitions>
  <inkml:trace contextRef="#ctx0" brushRef="#br0">0 0,'0'0,"5"0,12 0,9 0,11 0,2 0,0 0,-2 0,-8 5,-9 6,-7 21,-6 5,-4 3,-3-1,-1-2,-6-8,4-27,2-1,0 1,-1 0,1 0,-1 0,1-1,-1 1,0-1,0 1,-4 1,-17 10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5:09.6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1291.96875"/>
      <inkml:brushProperty name="anchorY" value="-92461.24219"/>
      <inkml:brushProperty name="scaleFactor" value="0.5"/>
    </inkml:brush>
  </inkml:definitions>
  <inkml:trace contextRef="#ctx0" brushRef="#br0">184 28,'0'0,"5"0,1-5,4-1,11 1,4 0,8 2,2 1,0 1,-2 0,-1 1,-2 6,-2 5,-6 5,-6 5,-6 3,-4 2,-4 1,-7 1,-6-1,-1 1,-10-6,-3-1,-3-5,0-5,-1-4,0-3,7 3,10-2,12 0,4 4,9-1,5-2,4-1,3-1,-4 3,1-1,0 0,-4 4,1 3,-5 5,-3 4,-4 2,-3 2,-3 1,-6 0,-6 0,-6-5,-4-1,-9-4,-7-6,-7 1,1-2,-2-3,2-3,4-1,4-2,3-1,3 0,2 0,1-1,0 1,5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04.0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2992.00781"/>
      <inkml:brushProperty name="anchorY" value="-97230.19531"/>
      <inkml:brushProperty name="scaleFactor" value="0.5"/>
    </inkml:brush>
  </inkml:definitions>
  <inkml:trace contextRef="#ctx0" brushRef="#br0">244 0,'0'0,"-4"0,-8 0,-4 0,-4 0,-4 5,-2 6,-6 11,-1 4,0 3,6 1,13 0,12-6,11-6,3-1,6-5,8 2,-2 2,2-3,0-2,-1-3,1-3,-5-8,-5-7,-11-1,-5-5,-2-3,-2-8,0-3,-4-1,-5 5,-4 2,0 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05.8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648.32813"/>
      <inkml:brushProperty name="anchorY" value="-96035.01563"/>
      <inkml:brushProperty name="scaleFactor" value="0.5"/>
    </inkml:brush>
  </inkml:definitions>
  <inkml:trace contextRef="#ctx0" brushRef="#br0">181 0,'0'0,"-4"0,-13 0,-10 0,1 5,-2 1,0 4,5 6,6 3,6 4,16 1,8-3,8 1,5-5,2-5,1-4,0 1,-6-12,-5-13,-7-7,-5-10,-3-3,-2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07.4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2949.79688"/>
      <inkml:brushProperty name="anchorY" value="-97354.97656"/>
      <inkml:brushProperty name="scaleFactor" value="0.5"/>
    </inkml:brush>
  </inkml:definitions>
  <inkml:trace contextRef="#ctx0" brushRef="#br0">136 0,'0'0,"-9"0,-9 6,-3 4,1 7,-2 3,5 4,4 2,5 1,3 1,3-1,1 6,7-6,5 0,6-7,4-5,4-6,1-4,1-3,1-2,-6-6,-5-1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29.36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2978.73438"/>
      <inkml:brushProperty name="anchorY" value="-97436.16406"/>
      <inkml:brushProperty name="scaleFactor" value="0.5"/>
    </inkml:brush>
  </inkml:definitions>
  <inkml:trace contextRef="#ctx0" brushRef="#br0">104 0,'0'0,"-4"0,-8 0,-4 0,0 5,-2 1,-2 4,2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0.9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9838.11719"/>
      <inkml:brushProperty name="anchorY" value="-91826.53906"/>
      <inkml:brushProperty name="scaleFactor" value="0.5"/>
    </inkml:brush>
  </inkml:definitions>
  <inkml:trace contextRef="#ctx0" brushRef="#br0">0 81,'0'0,"0"-4,6-2,4 0,7 2,3 1,4 1,2 1,1 0,6 1,5 0,1 1,-2-1,-3 0,-2 0,-2 0,3 0,5 0,-1 0,4 0,-2 0,3 0,-3 0,-2 0,1 0,-1 0,-4 0,-1 0,-2 0,19 0,5 0,10 0,2 0,-7 0,-7 0,-8 0,-8 0,-5 0,3 0,-3 0,5 0,4 0,9 0,15 0,9 0,-6 0,-1 0,-10 0,-4 0,3 0,-5 0,-1 0,-5 0,-5 0,-5 0,-3 0,3 0,14 0,5 0,9 0,7 0,-6 0,-1 0,-9 0,-3 0,-7 0,0 0,-5 0,2 0,-2 0,1 0,-1 0,-3 0,3 0,-3 0,4 0,-2 0,4 0,-3 0,-3 0,4 0,-3 0,-2 0,-3 0,-1 0,-2 0,-1 0,0 0,4 0,0 0,11 0,10 0,10 0,-3 0,11 0,-7 0,-8 0,-8 0,-7 0,-7 0,-4 0,-3 0,-1 0,0 0,0 0,0 0,1 0,10 0,1 0,6 0,8 0,-2 0,-3 0,-5 0,-5 0,-4 0,-3 0,3 0,5 0,5 0,4 0,24-5,3-1,2 1,-3 0,-11-3,-9 0,-10 2,3 1,-5 2,-2 1,1 1,3 1,-3 0,-2 0,-3 0,3 1,2-1,5 0,3 0,-2 0,1 0,-4 0,2 0,-4 0,1 0,3 0,-8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2.3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7191.91406"/>
      <inkml:brushProperty name="anchorY" value="-93017.53906"/>
      <inkml:brushProperty name="scaleFactor" value="0.5"/>
    </inkml:brush>
  </inkml:definitions>
  <inkml:trace contextRef="#ctx0" brushRef="#br0">136 112,'0'0,"0"5,0 12,0 4,0 11,-5 7,-6 11,-5 0,0-3,-2-5,3 1,3-5,-1 2,2-13,3-14,3-18,2-12,1-19,2-9,0-8,6 2,0 5,0 5,-1 5,-2 4,5-2,4-3,4 0,5-3,3 6,1 9,-22 25,-1-1,1 0,-1 0,0 0,1 0,-1 1,1-1,-1 1,1-1,-1 1,3 0,23 6,4 21,-5 8,-2 14,0 15,0 0,0 0,-6-2,2-9,-6-7,-4-7,1-6,-2-10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3.77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8765.39063"/>
      <inkml:brushProperty name="anchorY" value="-94740.80469"/>
      <inkml:brushProperty name="scaleFactor" value="0.5"/>
    </inkml:brush>
  </inkml:definitions>
  <inkml:trace contextRef="#ctx0" brushRef="#br0">0 133,'0'0,"9"-4,9-8,4 1,3 1,2 3,1 1,0-2,0 1,-1 1,6-4,-6-3,0 0,-2 3,1 2,-1 3,-5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55.8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8856.625"/>
      <inkml:brushProperty name="anchorY" value="-93746.00781"/>
      <inkml:brushProperty name="scaleFactor" value="0.5"/>
    </inkml:brush>
  </inkml:definitions>
  <inkml:trace contextRef="#ctx0" brushRef="#br0">155 0,'0'0,"-4"0,-8 0,1 6,-4 4,-3 7,2 3,3 4,4 2,3 1,3 1,2-1,1 1,0-1,1 0,5-6,5-5,6-6,3-4,4-3,-3-8,-5-12,-4-5,-5-11,-4-7,-7 0,-2 0,-5 9,-5 8,-5 8,-2 7,-2 5,3 8,6 12,5 6,4 5,4 2,12-5,7-6,12-6,4-6,-4-14,-6-13,-6-8,-6-3,-5-2,-8 6,-8 7,-6 6,-5 7,-3 3,-2 3,-1 7,6 6,5 5,5 5,11-2,3 1,13-5,6-3,10-5,-2-14,-5-8,-7-7,-6-5,-4 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7.4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0430.32813"/>
      <inkml:brushProperty name="anchorY" value="-95877.86719"/>
      <inkml:brushProperty name="scaleFactor" value="0.5"/>
    </inkml:brush>
  </inkml:definitions>
  <inkml:trace contextRef="#ctx0" brushRef="#br0">0 265,'0'0,"5"0,6 0,5 0,5 0,3 0,7 0,1 0,1-5,4 0,15-1,5 2,-3 1,0 1,0 1,-7 0,-5 1,-5 0,-5 1,2-1,4 0,-2 0,5 0,8 0,3-5,3-1,-4 1,-6 0,-6 2,-5 1,2 1,-3 0,3 1,0 0,-2 0,-2 1,-2-1,9 0,4 0,5 0,9 0,-4 0,1 0,-6 0,-6 0,0 0,-4 0,1-10,-2-1,3 0,-3 2,4 2,-4 3,4 2,3 1,7 1,9 0,-3 1,0-1,-7 1,-7-1,0 0,-5 0,7 0,2 0,-2 0,2 0,-4 0,-5 0,-3 0,-4 0,-2 0,-2 0,-1 0,5 0,5 0,16 0,1 0,-3 0,0 0,-5 0,-1 0,7 0,2 0,-4 0,6 0,0 0,-5 0,-5 0,-1 0,5 0,-3 0,2 0,-4 0,-4 0,0 0,7 0,-2 0,3 0,1 0,6 0,7 0,2 0,-7 0,-2 0,-2 0,-1 0,-5-5,4 0,1-1,1 2,6 1,0 1,0-4,-6 0,3-5,5 1,5 2,-1-4,5 3,2 1,-8 2,2-3,-9 2,-9 1,-7 1,-6 2,0 2,8 0,5 1,23 0,5 0,-1 1,-2-1,-6 0,-4 0,-10 0,-9 0,-7 0,-5 0,-4 0,4 0,-2 0,5-5,0-6,-6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customXml" Target="../ink/ink185.xml"/><Relationship Id="rId18" Type="http://schemas.openxmlformats.org/officeDocument/2006/relationships/image" Target="../media/image208.png"/><Relationship Id="rId3" Type="http://schemas.openxmlformats.org/officeDocument/2006/relationships/customXml" Target="../ink/ink180.xml"/><Relationship Id="rId21" Type="http://schemas.openxmlformats.org/officeDocument/2006/relationships/customXml" Target="../ink/ink189.xml"/><Relationship Id="rId7" Type="http://schemas.openxmlformats.org/officeDocument/2006/relationships/customXml" Target="../ink/ink182.xml"/><Relationship Id="rId12" Type="http://schemas.openxmlformats.org/officeDocument/2006/relationships/image" Target="../media/image205.png"/><Relationship Id="rId17" Type="http://schemas.openxmlformats.org/officeDocument/2006/relationships/customXml" Target="../ink/ink187.xml"/><Relationship Id="rId2" Type="http://schemas.openxmlformats.org/officeDocument/2006/relationships/image" Target="../media/image200.png"/><Relationship Id="rId16" Type="http://schemas.openxmlformats.org/officeDocument/2006/relationships/image" Target="../media/image207.png"/><Relationship Id="rId20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customXml" Target="../ink/ink184.xml"/><Relationship Id="rId5" Type="http://schemas.openxmlformats.org/officeDocument/2006/relationships/customXml" Target="../ink/ink181.xml"/><Relationship Id="rId15" Type="http://schemas.openxmlformats.org/officeDocument/2006/relationships/customXml" Target="../ink/ink186.xml"/><Relationship Id="rId10" Type="http://schemas.openxmlformats.org/officeDocument/2006/relationships/image" Target="../media/image204.png"/><Relationship Id="rId19" Type="http://schemas.openxmlformats.org/officeDocument/2006/relationships/customXml" Target="../ink/ink188.xml"/><Relationship Id="rId4" Type="http://schemas.openxmlformats.org/officeDocument/2006/relationships/image" Target="../media/image201.png"/><Relationship Id="rId9" Type="http://schemas.openxmlformats.org/officeDocument/2006/relationships/customXml" Target="../ink/ink183.xml"/><Relationship Id="rId14" Type="http://schemas.openxmlformats.org/officeDocument/2006/relationships/image" Target="../media/image206.png"/><Relationship Id="rId22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customXml" Target="../ink/ink195.xml"/><Relationship Id="rId18" Type="http://schemas.openxmlformats.org/officeDocument/2006/relationships/image" Target="../media/image220.png"/><Relationship Id="rId3" Type="http://schemas.openxmlformats.org/officeDocument/2006/relationships/customXml" Target="../ink/ink190.xml"/><Relationship Id="rId7" Type="http://schemas.openxmlformats.org/officeDocument/2006/relationships/customXml" Target="../ink/ink192.xml"/><Relationship Id="rId12" Type="http://schemas.openxmlformats.org/officeDocument/2006/relationships/image" Target="../media/image217.png"/><Relationship Id="rId17" Type="http://schemas.openxmlformats.org/officeDocument/2006/relationships/customXml" Target="../ink/ink197.xml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20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customXml" Target="../ink/ink194.xml"/><Relationship Id="rId5" Type="http://schemas.openxmlformats.org/officeDocument/2006/relationships/customXml" Target="../ink/ink191.xml"/><Relationship Id="rId15" Type="http://schemas.openxmlformats.org/officeDocument/2006/relationships/customXml" Target="../ink/ink196.xml"/><Relationship Id="rId10" Type="http://schemas.openxmlformats.org/officeDocument/2006/relationships/image" Target="../media/image216.png"/><Relationship Id="rId19" Type="http://schemas.openxmlformats.org/officeDocument/2006/relationships/customXml" Target="../ink/ink198.xml"/><Relationship Id="rId4" Type="http://schemas.openxmlformats.org/officeDocument/2006/relationships/image" Target="../media/image213.png"/><Relationship Id="rId9" Type="http://schemas.openxmlformats.org/officeDocument/2006/relationships/customXml" Target="../ink/ink193.xml"/><Relationship Id="rId14" Type="http://schemas.openxmlformats.org/officeDocument/2006/relationships/image" Target="../media/image2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customXml" Target="../ink/ink204.xml"/><Relationship Id="rId3" Type="http://schemas.openxmlformats.org/officeDocument/2006/relationships/customXml" Target="../ink/ink199.xml"/><Relationship Id="rId7" Type="http://schemas.openxmlformats.org/officeDocument/2006/relationships/customXml" Target="../ink/ink201.xml"/><Relationship Id="rId12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11" Type="http://schemas.openxmlformats.org/officeDocument/2006/relationships/customXml" Target="../ink/ink203.xml"/><Relationship Id="rId5" Type="http://schemas.openxmlformats.org/officeDocument/2006/relationships/customXml" Target="../ink/ink200.xml"/><Relationship Id="rId10" Type="http://schemas.openxmlformats.org/officeDocument/2006/relationships/image" Target="../media/image226.png"/><Relationship Id="rId4" Type="http://schemas.openxmlformats.org/officeDocument/2006/relationships/image" Target="../media/image223.png"/><Relationship Id="rId9" Type="http://schemas.openxmlformats.org/officeDocument/2006/relationships/customXml" Target="../ink/ink20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3" Type="http://schemas.openxmlformats.org/officeDocument/2006/relationships/image" Target="../media/image5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3.xml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.xml"/><Relationship Id="rId21" Type="http://schemas.openxmlformats.org/officeDocument/2006/relationships/customXml" Target="../ink/ink18.xml"/><Relationship Id="rId42" Type="http://schemas.openxmlformats.org/officeDocument/2006/relationships/image" Target="../media/image38.png"/><Relationship Id="rId63" Type="http://schemas.openxmlformats.org/officeDocument/2006/relationships/customXml" Target="../ink/ink39.xml"/><Relationship Id="rId84" Type="http://schemas.openxmlformats.org/officeDocument/2006/relationships/image" Target="../media/image59.png"/><Relationship Id="rId138" Type="http://schemas.openxmlformats.org/officeDocument/2006/relationships/image" Target="../media/image86.png"/><Relationship Id="rId107" Type="http://schemas.openxmlformats.org/officeDocument/2006/relationships/customXml" Target="../ink/ink61.xml"/><Relationship Id="rId11" Type="http://schemas.openxmlformats.org/officeDocument/2006/relationships/customXml" Target="../ink/ink13.xml"/><Relationship Id="rId32" Type="http://schemas.openxmlformats.org/officeDocument/2006/relationships/image" Target="../media/image33.png"/><Relationship Id="rId53" Type="http://schemas.openxmlformats.org/officeDocument/2006/relationships/customXml" Target="../ink/ink34.xml"/><Relationship Id="rId74" Type="http://schemas.openxmlformats.org/officeDocument/2006/relationships/image" Target="../media/image54.png"/><Relationship Id="rId128" Type="http://schemas.openxmlformats.org/officeDocument/2006/relationships/image" Target="../media/image81.png"/><Relationship Id="rId5" Type="http://schemas.openxmlformats.org/officeDocument/2006/relationships/customXml" Target="../ink/ink10.xml"/><Relationship Id="rId90" Type="http://schemas.openxmlformats.org/officeDocument/2006/relationships/image" Target="../media/image62.png"/><Relationship Id="rId95" Type="http://schemas.openxmlformats.org/officeDocument/2006/relationships/customXml" Target="../ink/ink55.xml"/><Relationship Id="rId22" Type="http://schemas.openxmlformats.org/officeDocument/2006/relationships/image" Target="../media/image28.png"/><Relationship Id="rId27" Type="http://schemas.openxmlformats.org/officeDocument/2006/relationships/customXml" Target="../ink/ink21.xml"/><Relationship Id="rId43" Type="http://schemas.openxmlformats.org/officeDocument/2006/relationships/customXml" Target="../ink/ink29.xml"/><Relationship Id="rId48" Type="http://schemas.openxmlformats.org/officeDocument/2006/relationships/image" Target="../media/image41.png"/><Relationship Id="rId64" Type="http://schemas.openxmlformats.org/officeDocument/2006/relationships/image" Target="../media/image49.png"/><Relationship Id="rId69" Type="http://schemas.openxmlformats.org/officeDocument/2006/relationships/customXml" Target="../ink/ink42.xml"/><Relationship Id="rId113" Type="http://schemas.openxmlformats.org/officeDocument/2006/relationships/customXml" Target="../ink/ink64.xml"/><Relationship Id="rId118" Type="http://schemas.openxmlformats.org/officeDocument/2006/relationships/image" Target="../media/image76.png"/><Relationship Id="rId134" Type="http://schemas.openxmlformats.org/officeDocument/2006/relationships/image" Target="../media/image84.png"/><Relationship Id="rId139" Type="http://schemas.openxmlformats.org/officeDocument/2006/relationships/customXml" Target="../ink/ink77.xml"/><Relationship Id="rId80" Type="http://schemas.openxmlformats.org/officeDocument/2006/relationships/image" Target="../media/image57.png"/><Relationship Id="rId85" Type="http://schemas.openxmlformats.org/officeDocument/2006/relationships/customXml" Target="../ink/ink50.xml"/><Relationship Id="rId12" Type="http://schemas.openxmlformats.org/officeDocument/2006/relationships/image" Target="../media/image23.png"/><Relationship Id="rId17" Type="http://schemas.openxmlformats.org/officeDocument/2006/relationships/customXml" Target="../ink/ink16.xml"/><Relationship Id="rId33" Type="http://schemas.openxmlformats.org/officeDocument/2006/relationships/customXml" Target="../ink/ink24.xml"/><Relationship Id="rId38" Type="http://schemas.openxmlformats.org/officeDocument/2006/relationships/image" Target="../media/image36.png"/><Relationship Id="rId59" Type="http://schemas.openxmlformats.org/officeDocument/2006/relationships/customXml" Target="../ink/ink37.xml"/><Relationship Id="rId103" Type="http://schemas.openxmlformats.org/officeDocument/2006/relationships/customXml" Target="../ink/ink59.xml"/><Relationship Id="rId108" Type="http://schemas.openxmlformats.org/officeDocument/2006/relationships/image" Target="../media/image71.png"/><Relationship Id="rId124" Type="http://schemas.openxmlformats.org/officeDocument/2006/relationships/image" Target="../media/image79.png"/><Relationship Id="rId129" Type="http://schemas.openxmlformats.org/officeDocument/2006/relationships/customXml" Target="../ink/ink72.xml"/><Relationship Id="rId54" Type="http://schemas.openxmlformats.org/officeDocument/2006/relationships/image" Target="../media/image44.png"/><Relationship Id="rId70" Type="http://schemas.openxmlformats.org/officeDocument/2006/relationships/image" Target="../media/image52.png"/><Relationship Id="rId75" Type="http://schemas.openxmlformats.org/officeDocument/2006/relationships/customXml" Target="../ink/ink45.xml"/><Relationship Id="rId91" Type="http://schemas.openxmlformats.org/officeDocument/2006/relationships/customXml" Target="../ink/ink53.xml"/><Relationship Id="rId96" Type="http://schemas.openxmlformats.org/officeDocument/2006/relationships/image" Target="../media/image65.png"/><Relationship Id="rId140" Type="http://schemas.openxmlformats.org/officeDocument/2006/relationships/image" Target="../media/image87.png"/><Relationship Id="rId145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23" Type="http://schemas.openxmlformats.org/officeDocument/2006/relationships/customXml" Target="../ink/ink19.xml"/><Relationship Id="rId28" Type="http://schemas.openxmlformats.org/officeDocument/2006/relationships/image" Target="../media/image31.png"/><Relationship Id="rId49" Type="http://schemas.openxmlformats.org/officeDocument/2006/relationships/customXml" Target="../ink/ink32.xml"/><Relationship Id="rId114" Type="http://schemas.openxmlformats.org/officeDocument/2006/relationships/image" Target="../media/image74.png"/><Relationship Id="rId119" Type="http://schemas.openxmlformats.org/officeDocument/2006/relationships/customXml" Target="../ink/ink67.xml"/><Relationship Id="rId44" Type="http://schemas.openxmlformats.org/officeDocument/2006/relationships/image" Target="../media/image39.png"/><Relationship Id="rId60" Type="http://schemas.openxmlformats.org/officeDocument/2006/relationships/image" Target="../media/image47.png"/><Relationship Id="rId65" Type="http://schemas.openxmlformats.org/officeDocument/2006/relationships/customXml" Target="../ink/ink40.xml"/><Relationship Id="rId81" Type="http://schemas.openxmlformats.org/officeDocument/2006/relationships/customXml" Target="../ink/ink48.xml"/><Relationship Id="rId86" Type="http://schemas.openxmlformats.org/officeDocument/2006/relationships/image" Target="../media/image60.png"/><Relationship Id="rId130" Type="http://schemas.openxmlformats.org/officeDocument/2006/relationships/image" Target="../media/image82.png"/><Relationship Id="rId135" Type="http://schemas.openxmlformats.org/officeDocument/2006/relationships/customXml" Target="../ink/ink75.xml"/><Relationship Id="rId13" Type="http://schemas.openxmlformats.org/officeDocument/2006/relationships/customXml" Target="../ink/ink14.xml"/><Relationship Id="rId18" Type="http://schemas.openxmlformats.org/officeDocument/2006/relationships/image" Target="../media/image26.png"/><Relationship Id="rId39" Type="http://schemas.openxmlformats.org/officeDocument/2006/relationships/customXml" Target="../ink/ink27.xml"/><Relationship Id="rId109" Type="http://schemas.openxmlformats.org/officeDocument/2006/relationships/customXml" Target="../ink/ink62.xml"/><Relationship Id="rId34" Type="http://schemas.openxmlformats.org/officeDocument/2006/relationships/image" Target="../media/image34.png"/><Relationship Id="rId50" Type="http://schemas.openxmlformats.org/officeDocument/2006/relationships/image" Target="../media/image42.png"/><Relationship Id="rId55" Type="http://schemas.openxmlformats.org/officeDocument/2006/relationships/customXml" Target="../ink/ink35.xml"/><Relationship Id="rId76" Type="http://schemas.openxmlformats.org/officeDocument/2006/relationships/image" Target="../media/image55.png"/><Relationship Id="rId97" Type="http://schemas.openxmlformats.org/officeDocument/2006/relationships/customXml" Target="../ink/ink56.xml"/><Relationship Id="rId104" Type="http://schemas.openxmlformats.org/officeDocument/2006/relationships/image" Target="../media/image69.png"/><Relationship Id="rId120" Type="http://schemas.openxmlformats.org/officeDocument/2006/relationships/image" Target="../media/image77.png"/><Relationship Id="rId125" Type="http://schemas.openxmlformats.org/officeDocument/2006/relationships/customXml" Target="../ink/ink70.xml"/><Relationship Id="rId141" Type="http://schemas.openxmlformats.org/officeDocument/2006/relationships/customXml" Target="../ink/ink78.xml"/><Relationship Id="rId146" Type="http://schemas.openxmlformats.org/officeDocument/2006/relationships/image" Target="../media/image90.png"/><Relationship Id="rId7" Type="http://schemas.openxmlformats.org/officeDocument/2006/relationships/customXml" Target="../ink/ink11.xml"/><Relationship Id="rId71" Type="http://schemas.openxmlformats.org/officeDocument/2006/relationships/customXml" Target="../ink/ink43.xml"/><Relationship Id="rId92" Type="http://schemas.openxmlformats.org/officeDocument/2006/relationships/image" Target="../media/image63.png"/><Relationship Id="rId2" Type="http://schemas.openxmlformats.org/officeDocument/2006/relationships/image" Target="../media/image17.png"/><Relationship Id="rId29" Type="http://schemas.openxmlformats.org/officeDocument/2006/relationships/customXml" Target="../ink/ink22.xml"/><Relationship Id="rId24" Type="http://schemas.openxmlformats.org/officeDocument/2006/relationships/image" Target="../media/image29.png"/><Relationship Id="rId40" Type="http://schemas.openxmlformats.org/officeDocument/2006/relationships/image" Target="../media/image37.png"/><Relationship Id="rId45" Type="http://schemas.openxmlformats.org/officeDocument/2006/relationships/customXml" Target="../ink/ink30.xml"/><Relationship Id="rId66" Type="http://schemas.openxmlformats.org/officeDocument/2006/relationships/image" Target="../media/image50.png"/><Relationship Id="rId87" Type="http://schemas.openxmlformats.org/officeDocument/2006/relationships/customXml" Target="../ink/ink51.xml"/><Relationship Id="rId110" Type="http://schemas.openxmlformats.org/officeDocument/2006/relationships/image" Target="../media/image72.png"/><Relationship Id="rId115" Type="http://schemas.openxmlformats.org/officeDocument/2006/relationships/customXml" Target="../ink/ink65.xml"/><Relationship Id="rId131" Type="http://schemas.openxmlformats.org/officeDocument/2006/relationships/customXml" Target="../ink/ink73.xml"/><Relationship Id="rId136" Type="http://schemas.openxmlformats.org/officeDocument/2006/relationships/image" Target="../media/image85.png"/><Relationship Id="rId61" Type="http://schemas.openxmlformats.org/officeDocument/2006/relationships/customXml" Target="../ink/ink38.xml"/><Relationship Id="rId82" Type="http://schemas.openxmlformats.org/officeDocument/2006/relationships/image" Target="../media/image58.png"/><Relationship Id="rId19" Type="http://schemas.openxmlformats.org/officeDocument/2006/relationships/customXml" Target="../ink/ink17.xml"/><Relationship Id="rId14" Type="http://schemas.openxmlformats.org/officeDocument/2006/relationships/image" Target="../media/image24.png"/><Relationship Id="rId30" Type="http://schemas.openxmlformats.org/officeDocument/2006/relationships/image" Target="../media/image32.png"/><Relationship Id="rId35" Type="http://schemas.openxmlformats.org/officeDocument/2006/relationships/customXml" Target="../ink/ink25.xml"/><Relationship Id="rId56" Type="http://schemas.openxmlformats.org/officeDocument/2006/relationships/image" Target="../media/image45.png"/><Relationship Id="rId77" Type="http://schemas.openxmlformats.org/officeDocument/2006/relationships/customXml" Target="../ink/ink46.xml"/><Relationship Id="rId100" Type="http://schemas.openxmlformats.org/officeDocument/2006/relationships/image" Target="../media/image67.png"/><Relationship Id="rId105" Type="http://schemas.openxmlformats.org/officeDocument/2006/relationships/customXml" Target="../ink/ink60.xml"/><Relationship Id="rId126" Type="http://schemas.openxmlformats.org/officeDocument/2006/relationships/image" Target="../media/image80.png"/><Relationship Id="rId147" Type="http://schemas.openxmlformats.org/officeDocument/2006/relationships/customXml" Target="../ink/ink81.xml"/><Relationship Id="rId8" Type="http://schemas.openxmlformats.org/officeDocument/2006/relationships/image" Target="../media/image21.png"/><Relationship Id="rId51" Type="http://schemas.openxmlformats.org/officeDocument/2006/relationships/customXml" Target="../ink/ink33.xml"/><Relationship Id="rId72" Type="http://schemas.openxmlformats.org/officeDocument/2006/relationships/image" Target="../media/image53.png"/><Relationship Id="rId93" Type="http://schemas.openxmlformats.org/officeDocument/2006/relationships/customXml" Target="../ink/ink54.xml"/><Relationship Id="rId98" Type="http://schemas.openxmlformats.org/officeDocument/2006/relationships/image" Target="../media/image66.png"/><Relationship Id="rId121" Type="http://schemas.openxmlformats.org/officeDocument/2006/relationships/customXml" Target="../ink/ink68.xml"/><Relationship Id="rId142" Type="http://schemas.openxmlformats.org/officeDocument/2006/relationships/image" Target="../media/image88.png"/><Relationship Id="rId3" Type="http://schemas.openxmlformats.org/officeDocument/2006/relationships/image" Target="../media/image18.png"/><Relationship Id="rId25" Type="http://schemas.openxmlformats.org/officeDocument/2006/relationships/customXml" Target="../ink/ink20.xml"/><Relationship Id="rId46" Type="http://schemas.openxmlformats.org/officeDocument/2006/relationships/image" Target="../media/image40.png"/><Relationship Id="rId67" Type="http://schemas.openxmlformats.org/officeDocument/2006/relationships/customXml" Target="../ink/ink41.xml"/><Relationship Id="rId116" Type="http://schemas.openxmlformats.org/officeDocument/2006/relationships/image" Target="../media/image75.png"/><Relationship Id="rId137" Type="http://schemas.openxmlformats.org/officeDocument/2006/relationships/customXml" Target="../ink/ink76.xml"/><Relationship Id="rId20" Type="http://schemas.openxmlformats.org/officeDocument/2006/relationships/image" Target="../media/image27.png"/><Relationship Id="rId41" Type="http://schemas.openxmlformats.org/officeDocument/2006/relationships/customXml" Target="../ink/ink28.xml"/><Relationship Id="rId62" Type="http://schemas.openxmlformats.org/officeDocument/2006/relationships/image" Target="../media/image48.png"/><Relationship Id="rId83" Type="http://schemas.openxmlformats.org/officeDocument/2006/relationships/customXml" Target="../ink/ink49.xml"/><Relationship Id="rId88" Type="http://schemas.openxmlformats.org/officeDocument/2006/relationships/image" Target="../media/image61.png"/><Relationship Id="rId111" Type="http://schemas.openxmlformats.org/officeDocument/2006/relationships/customXml" Target="../ink/ink63.xml"/><Relationship Id="rId132" Type="http://schemas.openxmlformats.org/officeDocument/2006/relationships/image" Target="../media/image83.png"/><Relationship Id="rId15" Type="http://schemas.openxmlformats.org/officeDocument/2006/relationships/customXml" Target="../ink/ink15.xml"/><Relationship Id="rId36" Type="http://schemas.openxmlformats.org/officeDocument/2006/relationships/image" Target="../media/image35.png"/><Relationship Id="rId57" Type="http://schemas.openxmlformats.org/officeDocument/2006/relationships/customXml" Target="../ink/ink36.xml"/><Relationship Id="rId106" Type="http://schemas.openxmlformats.org/officeDocument/2006/relationships/image" Target="../media/image70.png"/><Relationship Id="rId127" Type="http://schemas.openxmlformats.org/officeDocument/2006/relationships/customXml" Target="../ink/ink71.xml"/><Relationship Id="rId10" Type="http://schemas.openxmlformats.org/officeDocument/2006/relationships/image" Target="../media/image22.png"/><Relationship Id="rId31" Type="http://schemas.openxmlformats.org/officeDocument/2006/relationships/customXml" Target="../ink/ink23.xml"/><Relationship Id="rId52" Type="http://schemas.openxmlformats.org/officeDocument/2006/relationships/image" Target="../media/image43.png"/><Relationship Id="rId73" Type="http://schemas.openxmlformats.org/officeDocument/2006/relationships/customXml" Target="../ink/ink44.xml"/><Relationship Id="rId78" Type="http://schemas.openxmlformats.org/officeDocument/2006/relationships/image" Target="../media/image56.png"/><Relationship Id="rId94" Type="http://schemas.openxmlformats.org/officeDocument/2006/relationships/image" Target="../media/image64.png"/><Relationship Id="rId99" Type="http://schemas.openxmlformats.org/officeDocument/2006/relationships/customXml" Target="../ink/ink57.xml"/><Relationship Id="rId101" Type="http://schemas.openxmlformats.org/officeDocument/2006/relationships/customXml" Target="../ink/ink58.xml"/><Relationship Id="rId122" Type="http://schemas.openxmlformats.org/officeDocument/2006/relationships/image" Target="../media/image78.png"/><Relationship Id="rId143" Type="http://schemas.openxmlformats.org/officeDocument/2006/relationships/customXml" Target="../ink/ink79.xml"/><Relationship Id="rId148" Type="http://schemas.openxmlformats.org/officeDocument/2006/relationships/image" Target="../media/image91.png"/><Relationship Id="rId4" Type="http://schemas.openxmlformats.org/officeDocument/2006/relationships/image" Target="../media/image19.png"/><Relationship Id="rId9" Type="http://schemas.openxmlformats.org/officeDocument/2006/relationships/customXml" Target="../ink/ink12.xml"/><Relationship Id="rId26" Type="http://schemas.openxmlformats.org/officeDocument/2006/relationships/image" Target="../media/image30.png"/><Relationship Id="rId47" Type="http://schemas.openxmlformats.org/officeDocument/2006/relationships/customXml" Target="../ink/ink31.xml"/><Relationship Id="rId68" Type="http://schemas.openxmlformats.org/officeDocument/2006/relationships/image" Target="../media/image51.png"/><Relationship Id="rId89" Type="http://schemas.openxmlformats.org/officeDocument/2006/relationships/customXml" Target="../ink/ink52.xml"/><Relationship Id="rId112" Type="http://schemas.openxmlformats.org/officeDocument/2006/relationships/image" Target="../media/image73.png"/><Relationship Id="rId133" Type="http://schemas.openxmlformats.org/officeDocument/2006/relationships/customXml" Target="../ink/ink74.xml"/><Relationship Id="rId16" Type="http://schemas.openxmlformats.org/officeDocument/2006/relationships/image" Target="../media/image25.png"/><Relationship Id="rId37" Type="http://schemas.openxmlformats.org/officeDocument/2006/relationships/customXml" Target="../ink/ink26.xml"/><Relationship Id="rId58" Type="http://schemas.openxmlformats.org/officeDocument/2006/relationships/image" Target="../media/image46.png"/><Relationship Id="rId79" Type="http://schemas.openxmlformats.org/officeDocument/2006/relationships/customXml" Target="../ink/ink47.xml"/><Relationship Id="rId102" Type="http://schemas.openxmlformats.org/officeDocument/2006/relationships/image" Target="../media/image68.png"/><Relationship Id="rId123" Type="http://schemas.openxmlformats.org/officeDocument/2006/relationships/customXml" Target="../ink/ink69.xml"/><Relationship Id="rId14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7.xml"/><Relationship Id="rId18" Type="http://schemas.openxmlformats.org/officeDocument/2006/relationships/image" Target="../media/image100.png"/><Relationship Id="rId26" Type="http://schemas.openxmlformats.org/officeDocument/2006/relationships/image" Target="../media/image104.png"/><Relationship Id="rId39" Type="http://schemas.openxmlformats.org/officeDocument/2006/relationships/customXml" Target="../ink/ink100.xml"/><Relationship Id="rId21" Type="http://schemas.openxmlformats.org/officeDocument/2006/relationships/customXml" Target="../ink/ink91.xml"/><Relationship Id="rId34" Type="http://schemas.openxmlformats.org/officeDocument/2006/relationships/image" Target="../media/image108.png"/><Relationship Id="rId42" Type="http://schemas.openxmlformats.org/officeDocument/2006/relationships/image" Target="../media/image112.png"/><Relationship Id="rId47" Type="http://schemas.openxmlformats.org/officeDocument/2006/relationships/customXml" Target="../ink/ink104.xml"/><Relationship Id="rId50" Type="http://schemas.openxmlformats.org/officeDocument/2006/relationships/image" Target="../media/image116.png"/><Relationship Id="rId7" Type="http://schemas.openxmlformats.org/officeDocument/2006/relationships/customXml" Target="../ink/ink84.xml"/><Relationship Id="rId2" Type="http://schemas.openxmlformats.org/officeDocument/2006/relationships/image" Target="../media/image92.png"/><Relationship Id="rId16" Type="http://schemas.openxmlformats.org/officeDocument/2006/relationships/image" Target="../media/image99.png"/><Relationship Id="rId29" Type="http://schemas.openxmlformats.org/officeDocument/2006/relationships/customXml" Target="../ink/ink95.xml"/><Relationship Id="rId11" Type="http://schemas.openxmlformats.org/officeDocument/2006/relationships/customXml" Target="../ink/ink86.xml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37" Type="http://schemas.openxmlformats.org/officeDocument/2006/relationships/customXml" Target="../ink/ink99.xml"/><Relationship Id="rId40" Type="http://schemas.openxmlformats.org/officeDocument/2006/relationships/image" Target="../media/image111.png"/><Relationship Id="rId45" Type="http://schemas.openxmlformats.org/officeDocument/2006/relationships/customXml" Target="../ink/ink103.xml"/><Relationship Id="rId53" Type="http://schemas.openxmlformats.org/officeDocument/2006/relationships/customXml" Target="../ink/ink107.xml"/><Relationship Id="rId5" Type="http://schemas.openxmlformats.org/officeDocument/2006/relationships/customXml" Target="../ink/ink83.xml"/><Relationship Id="rId10" Type="http://schemas.openxmlformats.org/officeDocument/2006/relationships/image" Target="../media/image96.png"/><Relationship Id="rId19" Type="http://schemas.openxmlformats.org/officeDocument/2006/relationships/customXml" Target="../ink/ink90.xml"/><Relationship Id="rId31" Type="http://schemas.openxmlformats.org/officeDocument/2006/relationships/customXml" Target="../ink/ink96.xml"/><Relationship Id="rId44" Type="http://schemas.openxmlformats.org/officeDocument/2006/relationships/image" Target="../media/image113.png"/><Relationship Id="rId52" Type="http://schemas.openxmlformats.org/officeDocument/2006/relationships/image" Target="../media/image117.png"/><Relationship Id="rId4" Type="http://schemas.openxmlformats.org/officeDocument/2006/relationships/image" Target="../media/image93.png"/><Relationship Id="rId9" Type="http://schemas.openxmlformats.org/officeDocument/2006/relationships/customXml" Target="../ink/ink85.xml"/><Relationship Id="rId14" Type="http://schemas.openxmlformats.org/officeDocument/2006/relationships/image" Target="../media/image98.png"/><Relationship Id="rId22" Type="http://schemas.openxmlformats.org/officeDocument/2006/relationships/image" Target="../media/image102.png"/><Relationship Id="rId27" Type="http://schemas.openxmlformats.org/officeDocument/2006/relationships/customXml" Target="../ink/ink94.xml"/><Relationship Id="rId30" Type="http://schemas.openxmlformats.org/officeDocument/2006/relationships/image" Target="../media/image106.png"/><Relationship Id="rId35" Type="http://schemas.openxmlformats.org/officeDocument/2006/relationships/customXml" Target="../ink/ink98.xml"/><Relationship Id="rId43" Type="http://schemas.openxmlformats.org/officeDocument/2006/relationships/customXml" Target="../ink/ink102.xml"/><Relationship Id="rId48" Type="http://schemas.openxmlformats.org/officeDocument/2006/relationships/image" Target="../media/image115.png"/><Relationship Id="rId8" Type="http://schemas.openxmlformats.org/officeDocument/2006/relationships/image" Target="../media/image95.png"/><Relationship Id="rId51" Type="http://schemas.openxmlformats.org/officeDocument/2006/relationships/customXml" Target="../ink/ink106.xml"/><Relationship Id="rId3" Type="http://schemas.openxmlformats.org/officeDocument/2006/relationships/customXml" Target="../ink/ink82.xml"/><Relationship Id="rId12" Type="http://schemas.openxmlformats.org/officeDocument/2006/relationships/image" Target="../media/image97.png"/><Relationship Id="rId17" Type="http://schemas.openxmlformats.org/officeDocument/2006/relationships/customXml" Target="../ink/ink89.xml"/><Relationship Id="rId25" Type="http://schemas.openxmlformats.org/officeDocument/2006/relationships/customXml" Target="../ink/ink93.xml"/><Relationship Id="rId33" Type="http://schemas.openxmlformats.org/officeDocument/2006/relationships/customXml" Target="../ink/ink97.xml"/><Relationship Id="rId38" Type="http://schemas.openxmlformats.org/officeDocument/2006/relationships/image" Target="../media/image110.png"/><Relationship Id="rId46" Type="http://schemas.openxmlformats.org/officeDocument/2006/relationships/image" Target="../media/image114.png"/><Relationship Id="rId20" Type="http://schemas.openxmlformats.org/officeDocument/2006/relationships/image" Target="../media/image101.png"/><Relationship Id="rId41" Type="http://schemas.openxmlformats.org/officeDocument/2006/relationships/customXml" Target="../ink/ink101.xml"/><Relationship Id="rId54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49" Type="http://schemas.openxmlformats.org/officeDocument/2006/relationships/customXml" Target="../ink/ink10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customXml" Target="../ink/ink113.xml"/><Relationship Id="rId18" Type="http://schemas.openxmlformats.org/officeDocument/2006/relationships/image" Target="../media/image130.png"/><Relationship Id="rId3" Type="http://schemas.openxmlformats.org/officeDocument/2006/relationships/customXml" Target="../ink/ink108.xml"/><Relationship Id="rId21" Type="http://schemas.openxmlformats.org/officeDocument/2006/relationships/customXml" Target="../ink/ink117.xml"/><Relationship Id="rId7" Type="http://schemas.openxmlformats.org/officeDocument/2006/relationships/customXml" Target="../ink/ink110.xml"/><Relationship Id="rId12" Type="http://schemas.openxmlformats.org/officeDocument/2006/relationships/image" Target="../media/image127.png"/><Relationship Id="rId17" Type="http://schemas.openxmlformats.org/officeDocument/2006/relationships/customXml" Target="../ink/ink115.xml"/><Relationship Id="rId2" Type="http://schemas.openxmlformats.org/officeDocument/2006/relationships/image" Target="../media/image122.png"/><Relationship Id="rId16" Type="http://schemas.openxmlformats.org/officeDocument/2006/relationships/image" Target="../media/image129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customXml" Target="../ink/ink112.xml"/><Relationship Id="rId24" Type="http://schemas.openxmlformats.org/officeDocument/2006/relationships/image" Target="../media/image133.png"/><Relationship Id="rId5" Type="http://schemas.openxmlformats.org/officeDocument/2006/relationships/customXml" Target="../ink/ink109.xml"/><Relationship Id="rId15" Type="http://schemas.openxmlformats.org/officeDocument/2006/relationships/customXml" Target="../ink/ink114.xml"/><Relationship Id="rId23" Type="http://schemas.openxmlformats.org/officeDocument/2006/relationships/customXml" Target="../ink/ink118.xml"/><Relationship Id="rId10" Type="http://schemas.openxmlformats.org/officeDocument/2006/relationships/image" Target="../media/image126.png"/><Relationship Id="rId19" Type="http://schemas.openxmlformats.org/officeDocument/2006/relationships/customXml" Target="../ink/ink116.xml"/><Relationship Id="rId4" Type="http://schemas.openxmlformats.org/officeDocument/2006/relationships/image" Target="../media/image123.png"/><Relationship Id="rId9" Type="http://schemas.openxmlformats.org/officeDocument/2006/relationships/customXml" Target="../ink/ink111.xml"/><Relationship Id="rId14" Type="http://schemas.openxmlformats.org/officeDocument/2006/relationships/image" Target="../media/image128.png"/><Relationship Id="rId22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.xml"/><Relationship Id="rId117" Type="http://schemas.openxmlformats.org/officeDocument/2006/relationships/image" Target="../media/image192.png"/><Relationship Id="rId21" Type="http://schemas.openxmlformats.org/officeDocument/2006/relationships/image" Target="../media/image144.png"/><Relationship Id="rId42" Type="http://schemas.openxmlformats.org/officeDocument/2006/relationships/customXml" Target="../ink/ink138.xml"/><Relationship Id="rId47" Type="http://schemas.openxmlformats.org/officeDocument/2006/relationships/image" Target="../media/image157.png"/><Relationship Id="rId63" Type="http://schemas.openxmlformats.org/officeDocument/2006/relationships/image" Target="../media/image165.png"/><Relationship Id="rId68" Type="http://schemas.openxmlformats.org/officeDocument/2006/relationships/customXml" Target="../ink/ink151.xml"/><Relationship Id="rId84" Type="http://schemas.openxmlformats.org/officeDocument/2006/relationships/customXml" Target="../ink/ink159.xml"/><Relationship Id="rId89" Type="http://schemas.openxmlformats.org/officeDocument/2006/relationships/image" Target="../media/image178.png"/><Relationship Id="rId112" Type="http://schemas.openxmlformats.org/officeDocument/2006/relationships/customXml" Target="../ink/ink173.xml"/><Relationship Id="rId16" Type="http://schemas.openxmlformats.org/officeDocument/2006/relationships/customXml" Target="../ink/ink125.xml"/><Relationship Id="rId107" Type="http://schemas.openxmlformats.org/officeDocument/2006/relationships/image" Target="../media/image187.png"/><Relationship Id="rId11" Type="http://schemas.openxmlformats.org/officeDocument/2006/relationships/image" Target="../media/image139.png"/><Relationship Id="rId32" Type="http://schemas.openxmlformats.org/officeDocument/2006/relationships/customXml" Target="../ink/ink133.xml"/><Relationship Id="rId37" Type="http://schemas.openxmlformats.org/officeDocument/2006/relationships/image" Target="../media/image152.png"/><Relationship Id="rId53" Type="http://schemas.openxmlformats.org/officeDocument/2006/relationships/image" Target="../media/image160.png"/><Relationship Id="rId58" Type="http://schemas.openxmlformats.org/officeDocument/2006/relationships/customXml" Target="../ink/ink146.xml"/><Relationship Id="rId74" Type="http://schemas.openxmlformats.org/officeDocument/2006/relationships/customXml" Target="../ink/ink154.xml"/><Relationship Id="rId79" Type="http://schemas.openxmlformats.org/officeDocument/2006/relationships/image" Target="../media/image173.png"/><Relationship Id="rId102" Type="http://schemas.openxmlformats.org/officeDocument/2006/relationships/customXml" Target="../ink/ink168.xml"/><Relationship Id="rId123" Type="http://schemas.openxmlformats.org/officeDocument/2006/relationships/image" Target="../media/image195.png"/><Relationship Id="rId5" Type="http://schemas.openxmlformats.org/officeDocument/2006/relationships/image" Target="../media/image136.png"/><Relationship Id="rId90" Type="http://schemas.openxmlformats.org/officeDocument/2006/relationships/customXml" Target="../ink/ink162.xml"/><Relationship Id="rId95" Type="http://schemas.openxmlformats.org/officeDocument/2006/relationships/image" Target="../media/image181.png"/><Relationship Id="rId22" Type="http://schemas.openxmlformats.org/officeDocument/2006/relationships/customXml" Target="../ink/ink128.xml"/><Relationship Id="rId27" Type="http://schemas.openxmlformats.org/officeDocument/2006/relationships/image" Target="../media/image147.png"/><Relationship Id="rId43" Type="http://schemas.openxmlformats.org/officeDocument/2006/relationships/image" Target="../media/image155.png"/><Relationship Id="rId48" Type="http://schemas.openxmlformats.org/officeDocument/2006/relationships/customXml" Target="../ink/ink141.xml"/><Relationship Id="rId64" Type="http://schemas.openxmlformats.org/officeDocument/2006/relationships/customXml" Target="../ink/ink149.xml"/><Relationship Id="rId69" Type="http://schemas.openxmlformats.org/officeDocument/2006/relationships/image" Target="../media/image168.png"/><Relationship Id="rId113" Type="http://schemas.openxmlformats.org/officeDocument/2006/relationships/image" Target="../media/image190.png"/><Relationship Id="rId118" Type="http://schemas.openxmlformats.org/officeDocument/2006/relationships/customXml" Target="../ink/ink176.xml"/><Relationship Id="rId80" Type="http://schemas.openxmlformats.org/officeDocument/2006/relationships/customXml" Target="../ink/ink157.xml"/><Relationship Id="rId85" Type="http://schemas.openxmlformats.org/officeDocument/2006/relationships/image" Target="../media/image176.png"/><Relationship Id="rId12" Type="http://schemas.openxmlformats.org/officeDocument/2006/relationships/customXml" Target="../ink/ink123.xml"/><Relationship Id="rId17" Type="http://schemas.openxmlformats.org/officeDocument/2006/relationships/image" Target="../media/image142.png"/><Relationship Id="rId33" Type="http://schemas.openxmlformats.org/officeDocument/2006/relationships/image" Target="../media/image150.png"/><Relationship Id="rId38" Type="http://schemas.openxmlformats.org/officeDocument/2006/relationships/customXml" Target="../ink/ink136.xml"/><Relationship Id="rId59" Type="http://schemas.openxmlformats.org/officeDocument/2006/relationships/image" Target="../media/image163.png"/><Relationship Id="rId103" Type="http://schemas.openxmlformats.org/officeDocument/2006/relationships/image" Target="../media/image185.png"/><Relationship Id="rId108" Type="http://schemas.openxmlformats.org/officeDocument/2006/relationships/customXml" Target="../ink/ink171.xml"/><Relationship Id="rId124" Type="http://schemas.openxmlformats.org/officeDocument/2006/relationships/customXml" Target="../ink/ink179.xml"/><Relationship Id="rId54" Type="http://schemas.openxmlformats.org/officeDocument/2006/relationships/customXml" Target="../ink/ink144.xml"/><Relationship Id="rId70" Type="http://schemas.openxmlformats.org/officeDocument/2006/relationships/customXml" Target="../ink/ink152.xml"/><Relationship Id="rId75" Type="http://schemas.openxmlformats.org/officeDocument/2006/relationships/image" Target="../media/image171.png"/><Relationship Id="rId91" Type="http://schemas.openxmlformats.org/officeDocument/2006/relationships/image" Target="../media/image179.png"/><Relationship Id="rId96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.xml"/><Relationship Id="rId23" Type="http://schemas.openxmlformats.org/officeDocument/2006/relationships/image" Target="../media/image145.png"/><Relationship Id="rId28" Type="http://schemas.openxmlformats.org/officeDocument/2006/relationships/customXml" Target="../ink/ink131.xml"/><Relationship Id="rId49" Type="http://schemas.openxmlformats.org/officeDocument/2006/relationships/image" Target="../media/image158.png"/><Relationship Id="rId114" Type="http://schemas.openxmlformats.org/officeDocument/2006/relationships/customXml" Target="../ink/ink174.xml"/><Relationship Id="rId119" Type="http://schemas.openxmlformats.org/officeDocument/2006/relationships/image" Target="../media/image193.png"/><Relationship Id="rId44" Type="http://schemas.openxmlformats.org/officeDocument/2006/relationships/customXml" Target="../ink/ink139.xml"/><Relationship Id="rId60" Type="http://schemas.openxmlformats.org/officeDocument/2006/relationships/customXml" Target="../ink/ink147.xml"/><Relationship Id="rId65" Type="http://schemas.openxmlformats.org/officeDocument/2006/relationships/image" Target="../media/image166.png"/><Relationship Id="rId81" Type="http://schemas.openxmlformats.org/officeDocument/2006/relationships/image" Target="../media/image174.png"/><Relationship Id="rId86" Type="http://schemas.openxmlformats.org/officeDocument/2006/relationships/customXml" Target="../ink/ink160.xml"/><Relationship Id="rId13" Type="http://schemas.openxmlformats.org/officeDocument/2006/relationships/image" Target="../media/image140.png"/><Relationship Id="rId18" Type="http://schemas.openxmlformats.org/officeDocument/2006/relationships/customXml" Target="../ink/ink126.xml"/><Relationship Id="rId39" Type="http://schemas.openxmlformats.org/officeDocument/2006/relationships/image" Target="../media/image153.png"/><Relationship Id="rId109" Type="http://schemas.openxmlformats.org/officeDocument/2006/relationships/image" Target="../media/image188.png"/><Relationship Id="rId34" Type="http://schemas.openxmlformats.org/officeDocument/2006/relationships/customXml" Target="../ink/ink134.xml"/><Relationship Id="rId50" Type="http://schemas.openxmlformats.org/officeDocument/2006/relationships/customXml" Target="../ink/ink142.xml"/><Relationship Id="rId55" Type="http://schemas.openxmlformats.org/officeDocument/2006/relationships/image" Target="../media/image161.png"/><Relationship Id="rId76" Type="http://schemas.openxmlformats.org/officeDocument/2006/relationships/customXml" Target="../ink/ink155.xml"/><Relationship Id="rId97" Type="http://schemas.openxmlformats.org/officeDocument/2006/relationships/image" Target="../media/image182.png"/><Relationship Id="rId104" Type="http://schemas.openxmlformats.org/officeDocument/2006/relationships/customXml" Target="../ink/ink169.xml"/><Relationship Id="rId120" Type="http://schemas.openxmlformats.org/officeDocument/2006/relationships/customXml" Target="../ink/ink177.xml"/><Relationship Id="rId125" Type="http://schemas.openxmlformats.org/officeDocument/2006/relationships/image" Target="../media/image196.png"/><Relationship Id="rId7" Type="http://schemas.openxmlformats.org/officeDocument/2006/relationships/image" Target="../media/image137.png"/><Relationship Id="rId71" Type="http://schemas.openxmlformats.org/officeDocument/2006/relationships/image" Target="../media/image169.png"/><Relationship Id="rId92" Type="http://schemas.openxmlformats.org/officeDocument/2006/relationships/customXml" Target="../ink/ink163.xml"/><Relationship Id="rId2" Type="http://schemas.openxmlformats.org/officeDocument/2006/relationships/image" Target="../media/image134.png"/><Relationship Id="rId29" Type="http://schemas.openxmlformats.org/officeDocument/2006/relationships/image" Target="../media/image148.png"/><Relationship Id="rId24" Type="http://schemas.openxmlformats.org/officeDocument/2006/relationships/customXml" Target="../ink/ink129.xml"/><Relationship Id="rId40" Type="http://schemas.openxmlformats.org/officeDocument/2006/relationships/customXml" Target="../ink/ink137.xml"/><Relationship Id="rId45" Type="http://schemas.openxmlformats.org/officeDocument/2006/relationships/image" Target="../media/image156.png"/><Relationship Id="rId66" Type="http://schemas.openxmlformats.org/officeDocument/2006/relationships/customXml" Target="../ink/ink150.xml"/><Relationship Id="rId87" Type="http://schemas.openxmlformats.org/officeDocument/2006/relationships/image" Target="../media/image177.png"/><Relationship Id="rId110" Type="http://schemas.openxmlformats.org/officeDocument/2006/relationships/customXml" Target="../ink/ink172.xml"/><Relationship Id="rId115" Type="http://schemas.openxmlformats.org/officeDocument/2006/relationships/image" Target="../media/image191.png"/><Relationship Id="rId61" Type="http://schemas.openxmlformats.org/officeDocument/2006/relationships/image" Target="../media/image164.png"/><Relationship Id="rId82" Type="http://schemas.openxmlformats.org/officeDocument/2006/relationships/customXml" Target="../ink/ink158.xml"/><Relationship Id="rId19" Type="http://schemas.openxmlformats.org/officeDocument/2006/relationships/image" Target="../media/image143.png"/><Relationship Id="rId14" Type="http://schemas.openxmlformats.org/officeDocument/2006/relationships/customXml" Target="../ink/ink124.xml"/><Relationship Id="rId30" Type="http://schemas.openxmlformats.org/officeDocument/2006/relationships/customXml" Target="../ink/ink132.xml"/><Relationship Id="rId35" Type="http://schemas.openxmlformats.org/officeDocument/2006/relationships/image" Target="../media/image151.png"/><Relationship Id="rId56" Type="http://schemas.openxmlformats.org/officeDocument/2006/relationships/customXml" Target="../ink/ink145.xml"/><Relationship Id="rId77" Type="http://schemas.openxmlformats.org/officeDocument/2006/relationships/image" Target="../media/image172.png"/><Relationship Id="rId100" Type="http://schemas.openxmlformats.org/officeDocument/2006/relationships/customXml" Target="../ink/ink167.xml"/><Relationship Id="rId105" Type="http://schemas.openxmlformats.org/officeDocument/2006/relationships/image" Target="../media/image186.png"/><Relationship Id="rId8" Type="http://schemas.openxmlformats.org/officeDocument/2006/relationships/customXml" Target="../ink/ink121.xml"/><Relationship Id="rId51" Type="http://schemas.openxmlformats.org/officeDocument/2006/relationships/image" Target="../media/image159.png"/><Relationship Id="rId72" Type="http://schemas.openxmlformats.org/officeDocument/2006/relationships/customXml" Target="../ink/ink153.xml"/><Relationship Id="rId93" Type="http://schemas.openxmlformats.org/officeDocument/2006/relationships/image" Target="../media/image180.png"/><Relationship Id="rId98" Type="http://schemas.openxmlformats.org/officeDocument/2006/relationships/customXml" Target="../ink/ink166.xml"/><Relationship Id="rId121" Type="http://schemas.openxmlformats.org/officeDocument/2006/relationships/image" Target="../media/image194.png"/><Relationship Id="rId3" Type="http://schemas.openxmlformats.org/officeDocument/2006/relationships/image" Target="../media/image135.png"/><Relationship Id="rId25" Type="http://schemas.openxmlformats.org/officeDocument/2006/relationships/image" Target="../media/image146.png"/><Relationship Id="rId46" Type="http://schemas.openxmlformats.org/officeDocument/2006/relationships/customXml" Target="../ink/ink140.xml"/><Relationship Id="rId67" Type="http://schemas.openxmlformats.org/officeDocument/2006/relationships/image" Target="../media/image167.png"/><Relationship Id="rId116" Type="http://schemas.openxmlformats.org/officeDocument/2006/relationships/customXml" Target="../ink/ink175.xml"/><Relationship Id="rId20" Type="http://schemas.openxmlformats.org/officeDocument/2006/relationships/customXml" Target="../ink/ink127.xml"/><Relationship Id="rId41" Type="http://schemas.openxmlformats.org/officeDocument/2006/relationships/image" Target="../media/image154.png"/><Relationship Id="rId62" Type="http://schemas.openxmlformats.org/officeDocument/2006/relationships/customXml" Target="../ink/ink148.xml"/><Relationship Id="rId83" Type="http://schemas.openxmlformats.org/officeDocument/2006/relationships/image" Target="../media/image175.png"/><Relationship Id="rId88" Type="http://schemas.openxmlformats.org/officeDocument/2006/relationships/customXml" Target="../ink/ink161.xml"/><Relationship Id="rId111" Type="http://schemas.openxmlformats.org/officeDocument/2006/relationships/image" Target="../media/image189.png"/><Relationship Id="rId15" Type="http://schemas.openxmlformats.org/officeDocument/2006/relationships/image" Target="../media/image141.png"/><Relationship Id="rId36" Type="http://schemas.openxmlformats.org/officeDocument/2006/relationships/customXml" Target="../ink/ink135.xml"/><Relationship Id="rId57" Type="http://schemas.openxmlformats.org/officeDocument/2006/relationships/image" Target="../media/image162.png"/><Relationship Id="rId106" Type="http://schemas.openxmlformats.org/officeDocument/2006/relationships/customXml" Target="../ink/ink170.xml"/><Relationship Id="rId10" Type="http://schemas.openxmlformats.org/officeDocument/2006/relationships/customXml" Target="../ink/ink122.xml"/><Relationship Id="rId31" Type="http://schemas.openxmlformats.org/officeDocument/2006/relationships/image" Target="../media/image149.png"/><Relationship Id="rId52" Type="http://schemas.openxmlformats.org/officeDocument/2006/relationships/customXml" Target="../ink/ink143.xml"/><Relationship Id="rId73" Type="http://schemas.openxmlformats.org/officeDocument/2006/relationships/image" Target="../media/image170.png"/><Relationship Id="rId78" Type="http://schemas.openxmlformats.org/officeDocument/2006/relationships/customXml" Target="../ink/ink156.xml"/><Relationship Id="rId94" Type="http://schemas.openxmlformats.org/officeDocument/2006/relationships/customXml" Target="../ink/ink164.xml"/><Relationship Id="rId99" Type="http://schemas.openxmlformats.org/officeDocument/2006/relationships/image" Target="../media/image183.png"/><Relationship Id="rId101" Type="http://schemas.openxmlformats.org/officeDocument/2006/relationships/image" Target="../media/image184.png"/><Relationship Id="rId122" Type="http://schemas.openxmlformats.org/officeDocument/2006/relationships/customXml" Target="../ink/ink178.xml"/><Relationship Id="rId4" Type="http://schemas.openxmlformats.org/officeDocument/2006/relationships/customXml" Target="../ink/ink119.xml"/><Relationship Id="rId9" Type="http://schemas.openxmlformats.org/officeDocument/2006/relationships/image" Target="../media/image1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5483-C786-4700-A357-07031D4E7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Introducción a Circuitos Eléctricos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4D201B-8169-4D4C-A1B2-0AE877AE9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Clase III. Circuitos en Paralelo</a:t>
            </a:r>
          </a:p>
        </p:txBody>
      </p:sp>
    </p:spTree>
    <p:extLst>
      <p:ext uri="{BB962C8B-B14F-4D97-AF65-F5344CB8AC3E}">
        <p14:creationId xmlns:p14="http://schemas.microsoft.com/office/powerpoint/2010/main" val="319405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3ECF3-8C5F-462A-9855-E83D1798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en paralelo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7FCAF-3624-4020-BDBE-AA779E20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643" y="4333875"/>
            <a:ext cx="7796540" cy="1916094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E1 tiene 2w, E2 tiene 1w ¿Corriente máxima y la potencia si las pongo en paralelo?</a:t>
            </a:r>
          </a:p>
          <a:p>
            <a:r>
              <a:rPr lang="es-MX" dirty="0"/>
              <a:t>P=V*I= &gt;</a:t>
            </a:r>
            <a:r>
              <a:rPr lang="es-MX" dirty="0" err="1"/>
              <a:t>Imax</a:t>
            </a:r>
            <a:r>
              <a:rPr lang="es-MX" dirty="0"/>
              <a:t>=2/12=0.166 A</a:t>
            </a:r>
          </a:p>
          <a:p>
            <a:r>
              <a:rPr lang="es-MX" dirty="0"/>
              <a:t>P=V*I= &gt;</a:t>
            </a:r>
            <a:r>
              <a:rPr lang="es-MX" dirty="0" err="1"/>
              <a:t>Imax</a:t>
            </a:r>
            <a:r>
              <a:rPr lang="es-MX" dirty="0"/>
              <a:t>=1/12=0.083 A</a:t>
            </a:r>
          </a:p>
          <a:p>
            <a:r>
              <a:rPr lang="es-MX" dirty="0" err="1"/>
              <a:t>Imax</a:t>
            </a:r>
            <a:r>
              <a:rPr lang="es-MX" dirty="0"/>
              <a:t>=0.25 A</a:t>
            </a:r>
          </a:p>
          <a:p>
            <a:r>
              <a:rPr lang="es-MX" dirty="0"/>
              <a:t>P=12*0.25=3W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FF1DC0-9241-489E-9CC8-508B30AB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99" y="1194663"/>
            <a:ext cx="7400878" cy="29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4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0FD7-9703-4FDF-AF9F-2054E12D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Circuitos abiertos y Corto Circuitos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310D2-2A12-4357-994A-E1BB78CA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467" y="4572511"/>
            <a:ext cx="7796540" cy="1655520"/>
          </a:xfrm>
        </p:spPr>
        <p:txBody>
          <a:bodyPr/>
          <a:lstStyle/>
          <a:p>
            <a:r>
              <a:rPr lang="es-MX" dirty="0" err="1"/>
              <a:t>Rt</a:t>
            </a:r>
            <a:r>
              <a:rPr lang="es-MX" dirty="0"/>
              <a:t>=(r1*r2)/r1+r2=0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CF1A40-333E-4950-9D49-D35FBCB5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67" y="1346670"/>
            <a:ext cx="8912520" cy="30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2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FDD7E-CBBF-4536-9FB6-CDAA5FDB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633" y="91408"/>
            <a:ext cx="7958331" cy="1077229"/>
          </a:xfrm>
        </p:spPr>
        <p:txBody>
          <a:bodyPr/>
          <a:lstStyle/>
          <a:p>
            <a:r>
              <a:rPr lang="es-MX" dirty="0"/>
              <a:t>Ejercicio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99BD9-7E32-49AB-918C-DC5CE9E2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34" y="652484"/>
            <a:ext cx="7569191" cy="3997828"/>
          </a:xfrm>
        </p:spPr>
        <p:txBody>
          <a:bodyPr/>
          <a:lstStyle/>
          <a:p>
            <a:r>
              <a:rPr lang="es-MX" dirty="0" err="1"/>
              <a:t>Ct</a:t>
            </a:r>
            <a:r>
              <a:rPr lang="es-MX" dirty="0"/>
              <a:t>=1/10=.1</a:t>
            </a:r>
          </a:p>
          <a:p>
            <a:r>
              <a:rPr lang="es-MX" dirty="0" err="1"/>
              <a:t>Ct</a:t>
            </a:r>
            <a:r>
              <a:rPr lang="es-MX" dirty="0"/>
              <a:t>=SUM(Cn)</a:t>
            </a:r>
          </a:p>
          <a:p>
            <a:r>
              <a:rPr lang="es-MX" dirty="0"/>
              <a:t>C1+C2+C3+C4=CT</a:t>
            </a:r>
          </a:p>
          <a:p>
            <a:r>
              <a:rPr lang="es-MX" dirty="0"/>
              <a:t>C1=CT-(C2+C3+C4)</a:t>
            </a:r>
          </a:p>
          <a:p>
            <a:r>
              <a:rPr lang="es-MX" dirty="0"/>
              <a:t>C1=.1-(1/24+1/120+1/24)</a:t>
            </a:r>
          </a:p>
          <a:p>
            <a:r>
              <a:rPr lang="es-MX" dirty="0"/>
              <a:t>C1=.1-((1/12)+(1/120)) =0.091</a:t>
            </a:r>
          </a:p>
          <a:p>
            <a:r>
              <a:rPr lang="es-MX" dirty="0"/>
              <a:t>R1=1/C1=10.98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FF527E-B771-4670-BDDF-99FA7AE85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4" r="5459"/>
          <a:stretch/>
        </p:blipFill>
        <p:spPr>
          <a:xfrm>
            <a:off x="399390" y="900476"/>
            <a:ext cx="3106383" cy="2179274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DF39793C-C61E-41E6-8657-F6DC09951C21}"/>
              </a:ext>
            </a:extLst>
          </p:cNvPr>
          <p:cNvGrpSpPr/>
          <p:nvPr/>
        </p:nvGrpSpPr>
        <p:grpSpPr>
          <a:xfrm>
            <a:off x="2177510" y="1321440"/>
            <a:ext cx="140040" cy="227880"/>
            <a:chOff x="2177510" y="1321440"/>
            <a:chExt cx="140040" cy="227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895FA7D-FD10-4D19-9992-DAC74B2AB074}"/>
                    </a:ext>
                  </a:extLst>
                </p14:cNvPr>
                <p14:cNvContentPartPr/>
                <p14:nvPr/>
              </p14:nvContentPartPr>
              <p14:xfrm>
                <a:off x="2177510" y="1333320"/>
                <a:ext cx="7200" cy="1216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895FA7D-FD10-4D19-9992-DAC74B2AB0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59510" y="1315320"/>
                  <a:ext cx="42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3A0151C6-DADB-456F-9DF1-287C3C2A66E1}"/>
                    </a:ext>
                  </a:extLst>
                </p14:cNvPr>
                <p14:cNvContentPartPr/>
                <p14:nvPr/>
              </p14:nvContentPartPr>
              <p14:xfrm>
                <a:off x="2177870" y="1321440"/>
                <a:ext cx="65160" cy="17028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3A0151C6-DADB-456F-9DF1-287C3C2A66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59870" y="1303800"/>
                  <a:ext cx="100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234F01F-C750-479B-8EB5-6C077C1B1C05}"/>
                    </a:ext>
                  </a:extLst>
                </p14:cNvPr>
                <p14:cNvContentPartPr/>
                <p14:nvPr/>
              </p14:nvContentPartPr>
              <p14:xfrm>
                <a:off x="2241230" y="1447080"/>
                <a:ext cx="76320" cy="1022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234F01F-C750-479B-8EB5-6C077C1B1C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3590" y="1429080"/>
                  <a:ext cx="111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2EFF96A-3B95-45A3-BBA6-2F9444783CC9}"/>
              </a:ext>
            </a:extLst>
          </p:cNvPr>
          <p:cNvGrpSpPr/>
          <p:nvPr/>
        </p:nvGrpSpPr>
        <p:grpSpPr>
          <a:xfrm>
            <a:off x="2730110" y="1803120"/>
            <a:ext cx="119160" cy="229680"/>
            <a:chOff x="2730110" y="1803120"/>
            <a:chExt cx="119160" cy="229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A88B34B-0197-420F-ABD8-87E9C37942F8}"/>
                    </a:ext>
                  </a:extLst>
                </p14:cNvPr>
                <p14:cNvContentPartPr/>
                <p14:nvPr/>
              </p14:nvContentPartPr>
              <p14:xfrm>
                <a:off x="2736230" y="1834800"/>
                <a:ext cx="25920" cy="13644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A88B34B-0197-420F-ABD8-87E9C37942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18590" y="1816800"/>
                  <a:ext cx="61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525D704-AB44-41D8-83F5-05E3399F1204}"/>
                    </a:ext>
                  </a:extLst>
                </p14:cNvPr>
                <p14:cNvContentPartPr/>
                <p14:nvPr/>
              </p14:nvContentPartPr>
              <p14:xfrm>
                <a:off x="2730110" y="1803120"/>
                <a:ext cx="72000" cy="17604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525D704-AB44-41D8-83F5-05E3399F12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12470" y="1785480"/>
                  <a:ext cx="107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15FE5E7-BC66-4CF1-AC30-83DD133733F2}"/>
                    </a:ext>
                  </a:extLst>
                </p14:cNvPr>
                <p14:cNvContentPartPr/>
                <p14:nvPr/>
              </p14:nvContentPartPr>
              <p14:xfrm>
                <a:off x="2787710" y="1949280"/>
                <a:ext cx="61560" cy="835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15FE5E7-BC66-4CF1-AC30-83DD133733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70070" y="1931280"/>
                  <a:ext cx="9720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44B6EC0-F834-41A0-8F71-44F565F92759}"/>
              </a:ext>
            </a:extLst>
          </p:cNvPr>
          <p:cNvGrpSpPr/>
          <p:nvPr/>
        </p:nvGrpSpPr>
        <p:grpSpPr>
          <a:xfrm>
            <a:off x="2583950" y="2335560"/>
            <a:ext cx="216720" cy="308160"/>
            <a:chOff x="2583950" y="2335560"/>
            <a:chExt cx="216720" cy="30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6A42A69-9CBB-462C-B74D-076028AAF48C}"/>
                    </a:ext>
                  </a:extLst>
                </p14:cNvPr>
                <p14:cNvContentPartPr/>
                <p14:nvPr/>
              </p14:nvContentPartPr>
              <p14:xfrm>
                <a:off x="2583950" y="2336280"/>
                <a:ext cx="360" cy="19188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6A42A69-9CBB-462C-B74D-076028AAF4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6310" y="2318640"/>
                  <a:ext cx="36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AAE848D-8573-4802-B490-43479541E817}"/>
                    </a:ext>
                  </a:extLst>
                </p14:cNvPr>
                <p14:cNvContentPartPr/>
                <p14:nvPr/>
              </p14:nvContentPartPr>
              <p14:xfrm>
                <a:off x="2583950" y="2335560"/>
                <a:ext cx="123840" cy="2037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AAE848D-8573-4802-B490-43479541E8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66310" y="2317560"/>
                  <a:ext cx="159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0CA470F-9D10-4526-9F38-7E4357E1706F}"/>
                    </a:ext>
                  </a:extLst>
                </p14:cNvPr>
                <p14:cNvContentPartPr/>
                <p14:nvPr/>
              </p14:nvContentPartPr>
              <p14:xfrm>
                <a:off x="2733350" y="2450760"/>
                <a:ext cx="60840" cy="10332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0CA470F-9D10-4526-9F38-7E4357E170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5710" y="2433120"/>
                  <a:ext cx="96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DCC7512C-82C5-4608-987B-91DD1B4E82A9}"/>
                    </a:ext>
                  </a:extLst>
                </p14:cNvPr>
                <p14:cNvContentPartPr/>
                <p14:nvPr/>
              </p14:nvContentPartPr>
              <p14:xfrm>
                <a:off x="2793830" y="2412600"/>
                <a:ext cx="6840" cy="2311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DCC7512C-82C5-4608-987B-91DD1B4E82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75830" y="2394960"/>
                  <a:ext cx="42480" cy="26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553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2EC3-9ADF-46EB-80F6-D8A844D3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61022-5ACD-4760-BCCA-BFF8D2FF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852" y="737070"/>
            <a:ext cx="7735831" cy="4749330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/>
              <a:t>Ct</a:t>
            </a:r>
            <a:r>
              <a:rPr lang="es-MX" dirty="0"/>
              <a:t>=3/24+1/24=4/24=1/6 </a:t>
            </a:r>
            <a:r>
              <a:rPr lang="es-MX" dirty="0" err="1"/>
              <a:t>simmens</a:t>
            </a:r>
            <a:endParaRPr lang="es-MX" dirty="0"/>
          </a:p>
          <a:p>
            <a:r>
              <a:rPr lang="es-MX" dirty="0" err="1"/>
              <a:t>Rt</a:t>
            </a:r>
            <a:r>
              <a:rPr lang="es-MX" dirty="0"/>
              <a:t>=6 </a:t>
            </a:r>
            <a:r>
              <a:rPr lang="es-MX" dirty="0" err="1"/>
              <a:t>ohms</a:t>
            </a:r>
            <a:endParaRPr lang="es-MX" dirty="0"/>
          </a:p>
          <a:p>
            <a:r>
              <a:rPr lang="es-MX" dirty="0" err="1"/>
              <a:t>Vt</a:t>
            </a:r>
            <a:r>
              <a:rPr lang="es-MX" dirty="0"/>
              <a:t>=</a:t>
            </a:r>
            <a:r>
              <a:rPr lang="es-MX" dirty="0" err="1"/>
              <a:t>It</a:t>
            </a:r>
            <a:r>
              <a:rPr lang="es-MX" dirty="0"/>
              <a:t>*</a:t>
            </a:r>
            <a:r>
              <a:rPr lang="es-MX" dirty="0" err="1"/>
              <a:t>Rt</a:t>
            </a:r>
            <a:r>
              <a:rPr lang="es-MX" dirty="0"/>
              <a:t> =&gt; </a:t>
            </a:r>
            <a:r>
              <a:rPr lang="es-MX" dirty="0" err="1"/>
              <a:t>It</a:t>
            </a:r>
            <a:r>
              <a:rPr lang="es-MX" dirty="0"/>
              <a:t>=</a:t>
            </a:r>
            <a:r>
              <a:rPr lang="es-MX" dirty="0" err="1"/>
              <a:t>Vt</a:t>
            </a:r>
            <a:r>
              <a:rPr lang="es-MX" dirty="0"/>
              <a:t>/</a:t>
            </a:r>
            <a:r>
              <a:rPr lang="es-MX" dirty="0" err="1"/>
              <a:t>Rt</a:t>
            </a:r>
            <a:r>
              <a:rPr lang="es-MX" dirty="0"/>
              <a:t>=48V/6ohm=8 A</a:t>
            </a:r>
          </a:p>
          <a:p>
            <a:r>
              <a:rPr lang="es-MX" dirty="0" err="1"/>
              <a:t>Vt</a:t>
            </a:r>
            <a:r>
              <a:rPr lang="es-MX" dirty="0"/>
              <a:t>= I1*R1 =&gt; I1=</a:t>
            </a:r>
            <a:r>
              <a:rPr lang="es-MX" dirty="0" err="1"/>
              <a:t>Vt</a:t>
            </a:r>
            <a:r>
              <a:rPr lang="es-MX" dirty="0"/>
              <a:t>/R1= 6 A</a:t>
            </a:r>
          </a:p>
          <a:p>
            <a:r>
              <a:rPr lang="es-MX" dirty="0" err="1"/>
              <a:t>Vt</a:t>
            </a:r>
            <a:r>
              <a:rPr lang="es-MX" dirty="0"/>
              <a:t>=I2*r2 =&gt; i2=48/24=2 A</a:t>
            </a:r>
          </a:p>
          <a:p>
            <a:r>
              <a:rPr lang="es-MX" dirty="0"/>
              <a:t>I1+I2=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check</a:t>
            </a:r>
            <a:r>
              <a:rPr lang="es-MX" dirty="0"/>
              <a:t> :D</a:t>
            </a:r>
          </a:p>
          <a:p>
            <a:r>
              <a:rPr lang="es-MX" dirty="0"/>
              <a:t>Pr1=6 A*48 V=288 W  | Potencia consumida por R1</a:t>
            </a:r>
          </a:p>
          <a:p>
            <a:r>
              <a:rPr lang="es-MX" dirty="0"/>
              <a:t>Pr2=2 A *48 V= 96 W | Potencia consumida por R2</a:t>
            </a:r>
          </a:p>
          <a:p>
            <a:r>
              <a:rPr lang="es-MX" dirty="0"/>
              <a:t>PE=48*8=384 W | Potencia entregada por E</a:t>
            </a:r>
          </a:p>
          <a:p>
            <a:r>
              <a:rPr lang="es-MX" dirty="0"/>
              <a:t>PE-PC=0 | Consecuencia de LCK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55D434-D8EB-4262-9DCE-9CB0EB79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" y="527782"/>
            <a:ext cx="4019344" cy="31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3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3406-E944-473F-BC8F-EB6B1D23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D15F3-B685-4406-819E-9D4D4DB3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099" y="2052116"/>
            <a:ext cx="6096001" cy="3997828"/>
          </a:xfrm>
        </p:spPr>
        <p:txBody>
          <a:bodyPr/>
          <a:lstStyle/>
          <a:p>
            <a:r>
              <a:rPr lang="es-MX" dirty="0"/>
              <a:t>V= 24 v </a:t>
            </a:r>
          </a:p>
          <a:p>
            <a:r>
              <a:rPr lang="es-MX" dirty="0"/>
              <a:t>Vr3=24-8=16V</a:t>
            </a:r>
          </a:p>
          <a:p>
            <a:r>
              <a:rPr lang="es-MX" dirty="0"/>
              <a:t>I=16V/4Kohm=4mA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30A1D7-31A3-4690-AD00-15712733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9" y="1346670"/>
            <a:ext cx="4821560" cy="44826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6F8F4C7-74AC-4254-A124-701C1999D634}"/>
                  </a:ext>
                </a:extLst>
              </p14:cNvPr>
              <p14:cNvContentPartPr/>
              <p14:nvPr/>
            </p14:nvContentPartPr>
            <p14:xfrm>
              <a:off x="2581020" y="4362045"/>
              <a:ext cx="36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6F8F4C7-74AC-4254-A124-701C1999D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3020" y="43440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AE616B6-3AF6-42EB-95A0-C5E3CEA62D6F}"/>
                  </a:ext>
                </a:extLst>
              </p14:cNvPr>
              <p14:cNvContentPartPr/>
              <p14:nvPr/>
            </p14:nvContentPartPr>
            <p14:xfrm>
              <a:off x="1285740" y="3705045"/>
              <a:ext cx="3459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AE616B6-3AF6-42EB-95A0-C5E3CEA62D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740" y="3687045"/>
                <a:ext cx="381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5396AC3D-8149-472D-BA66-C2D19984EFD0}"/>
              </a:ext>
            </a:extLst>
          </p:cNvPr>
          <p:cNvGrpSpPr/>
          <p:nvPr/>
        </p:nvGrpSpPr>
        <p:grpSpPr>
          <a:xfrm>
            <a:off x="1256940" y="3819165"/>
            <a:ext cx="303480" cy="639000"/>
            <a:chOff x="1256940" y="3819165"/>
            <a:chExt cx="303480" cy="639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EBD3E90-69F3-4147-B640-30E2869F5899}"/>
                    </a:ext>
                  </a:extLst>
                </p14:cNvPr>
                <p14:cNvContentPartPr/>
                <p14:nvPr/>
              </p14:nvContentPartPr>
              <p14:xfrm>
                <a:off x="1390500" y="3819165"/>
                <a:ext cx="169920" cy="3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EBD3E90-69F3-4147-B640-30E2869F58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2500" y="3801165"/>
                  <a:ext cx="205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600897C-C66D-401F-9E3D-AC7241144A04}"/>
                    </a:ext>
                  </a:extLst>
                </p14:cNvPr>
                <p14:cNvContentPartPr/>
                <p14:nvPr/>
              </p14:nvContentPartPr>
              <p14:xfrm>
                <a:off x="1380060" y="3838245"/>
                <a:ext cx="85680" cy="5515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600897C-C66D-401F-9E3D-AC7241144A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2060" y="3820245"/>
                  <a:ext cx="1213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19C2CF1-24BC-471B-8C0C-469B5FCD9CA4}"/>
                    </a:ext>
                  </a:extLst>
                </p14:cNvPr>
                <p14:cNvContentPartPr/>
                <p14:nvPr/>
              </p14:nvContentPartPr>
              <p14:xfrm>
                <a:off x="1256940" y="4430805"/>
                <a:ext cx="275040" cy="273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19C2CF1-24BC-471B-8C0C-469B5FCD9C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38940" y="4412805"/>
                  <a:ext cx="31068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FF24E76-3A67-4FC9-8C89-2329C8F41EC3}"/>
              </a:ext>
            </a:extLst>
          </p:cNvPr>
          <p:cNvGrpSpPr/>
          <p:nvPr/>
        </p:nvGrpSpPr>
        <p:grpSpPr>
          <a:xfrm>
            <a:off x="1295100" y="4562205"/>
            <a:ext cx="137520" cy="95760"/>
            <a:chOff x="1295100" y="4562205"/>
            <a:chExt cx="137520" cy="95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97DB444-2CEC-47C0-A3EB-194787BC91BD}"/>
                    </a:ext>
                  </a:extLst>
                </p14:cNvPr>
                <p14:cNvContentPartPr/>
                <p14:nvPr/>
              </p14:nvContentPartPr>
              <p14:xfrm>
                <a:off x="1295100" y="4562205"/>
                <a:ext cx="137520" cy="201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97DB444-2CEC-47C0-A3EB-194787BC91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77100" y="4544205"/>
                  <a:ext cx="173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593749F-6207-4A74-9800-A0FCB998B21B}"/>
                    </a:ext>
                  </a:extLst>
                </p14:cNvPr>
                <p14:cNvContentPartPr/>
                <p14:nvPr/>
              </p14:nvContentPartPr>
              <p14:xfrm>
                <a:off x="1380780" y="4657605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593749F-6207-4A74-9800-A0FCB998B2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62780" y="46396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C8EC6D88-7F1A-47C9-9F7E-8328D27C738C}"/>
                  </a:ext>
                </a:extLst>
              </p14:cNvPr>
              <p14:cNvContentPartPr/>
              <p14:nvPr/>
            </p14:nvContentPartPr>
            <p14:xfrm>
              <a:off x="1438020" y="3439365"/>
              <a:ext cx="48960" cy="2466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C8EC6D88-7F1A-47C9-9F7E-8328D27C73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20020" y="3421725"/>
                <a:ext cx="846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9AB89512-0C94-4836-BD84-D87AD1978878}"/>
                  </a:ext>
                </a:extLst>
              </p14:cNvPr>
              <p14:cNvContentPartPr/>
              <p14:nvPr/>
            </p14:nvContentPartPr>
            <p14:xfrm>
              <a:off x="903420" y="1808565"/>
              <a:ext cx="3887640" cy="335520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9AB89512-0C94-4836-BD84-D87AD197887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4420" y="1799565"/>
                <a:ext cx="3905280" cy="33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15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9ECA0-A8F3-4897-91A8-EADD49BC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4174A-3E6C-457C-B4F0-F2CC6A8D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225" y="1469395"/>
            <a:ext cx="4959914" cy="3997828"/>
          </a:xfrm>
        </p:spPr>
        <p:txBody>
          <a:bodyPr/>
          <a:lstStyle/>
          <a:p>
            <a:r>
              <a:rPr lang="es-MX" dirty="0"/>
              <a:t>Nodo A:</a:t>
            </a:r>
          </a:p>
          <a:p>
            <a:r>
              <a:rPr lang="es-MX" dirty="0"/>
              <a:t>12+9+4-i1=0 =&gt; i1=25 A</a:t>
            </a:r>
          </a:p>
          <a:p>
            <a:r>
              <a:rPr lang="es-MX" dirty="0"/>
              <a:t>Nodo B:</a:t>
            </a:r>
          </a:p>
          <a:p>
            <a:r>
              <a:rPr lang="es-MX" dirty="0"/>
              <a:t>25+4-6-i2=0 =&gt;i2=23 A</a:t>
            </a:r>
          </a:p>
          <a:p>
            <a:r>
              <a:rPr lang="es-MX" dirty="0"/>
              <a:t>Nodo C</a:t>
            </a:r>
          </a:p>
          <a:p>
            <a:r>
              <a:rPr lang="es-MX"/>
              <a:t>23-3-i3=0 =&gt; i3=20 A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68841A-F609-43AE-A7D2-ECC44014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7" y="1354968"/>
            <a:ext cx="5311031" cy="41122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E7B51A9-4995-45BC-8110-BFB733866792}"/>
                  </a:ext>
                </a:extLst>
              </p14:cNvPr>
              <p14:cNvContentPartPr/>
              <p14:nvPr/>
            </p14:nvContentPartPr>
            <p14:xfrm>
              <a:off x="1220985" y="3133365"/>
              <a:ext cx="271440" cy="2307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E7B51A9-4995-45BC-8110-BFB7338667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2345" y="3124365"/>
                <a:ext cx="2890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8EF9786-7C77-4709-9CF1-54D5384E493E}"/>
                  </a:ext>
                </a:extLst>
              </p14:cNvPr>
              <p14:cNvContentPartPr/>
              <p14:nvPr/>
            </p14:nvContentPartPr>
            <p14:xfrm>
              <a:off x="3586545" y="2695245"/>
              <a:ext cx="149040" cy="3758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8EF9786-7C77-4709-9CF1-54D5384E4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545" y="2686245"/>
                <a:ext cx="1666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0A62A9C-5B0A-4343-95C5-595D5F7DCA95}"/>
                  </a:ext>
                </a:extLst>
              </p14:cNvPr>
              <p14:cNvContentPartPr/>
              <p14:nvPr/>
            </p14:nvContentPartPr>
            <p14:xfrm>
              <a:off x="4256145" y="4065045"/>
              <a:ext cx="173160" cy="1972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0A62A9C-5B0A-4343-95C5-595D5F7DCA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7145" y="4056405"/>
                <a:ext cx="190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6003CF9-925F-42C6-B2D1-48A1F7B4A961}"/>
                  </a:ext>
                </a:extLst>
              </p14:cNvPr>
              <p14:cNvContentPartPr/>
              <p14:nvPr/>
            </p14:nvContentPartPr>
            <p14:xfrm>
              <a:off x="6629265" y="3219045"/>
              <a:ext cx="39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6003CF9-925F-42C6-B2D1-48A1F7B4A9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0265" y="3210045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D3EE6C6-3799-47CC-B05B-050BD35917A0}"/>
                  </a:ext>
                </a:extLst>
              </p14:cNvPr>
              <p14:cNvContentPartPr/>
              <p14:nvPr/>
            </p14:nvContentPartPr>
            <p14:xfrm>
              <a:off x="6295905" y="3314445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D3EE6C6-3799-47CC-B05B-050BD35917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86905" y="33054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CE968FEF-8659-4967-A5CC-3C38A569F84B}"/>
                  </a:ext>
                </a:extLst>
              </p14:cNvPr>
              <p14:cNvContentPartPr/>
              <p14:nvPr/>
            </p14:nvContentPartPr>
            <p14:xfrm>
              <a:off x="6162345" y="3466725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CE968FEF-8659-4967-A5CC-3C38A569F8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3345" y="34577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03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27EE-863A-4AE6-8255-A13D07F1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732" y="203082"/>
            <a:ext cx="8755407" cy="10772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6600" dirty="0"/>
              <a:t>Elementos</a:t>
            </a:r>
            <a:r>
              <a:rPr lang="en-US" sz="6600" dirty="0"/>
              <a:t> </a:t>
            </a:r>
            <a:r>
              <a:rPr lang="es-MX" sz="6600" dirty="0"/>
              <a:t>en  Paralelo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99A152-AA5C-4356-B576-01B29A49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34" y="5789767"/>
            <a:ext cx="7796540" cy="908428"/>
          </a:xfrm>
        </p:spPr>
        <p:txBody>
          <a:bodyPr/>
          <a:lstStyle/>
          <a:p>
            <a:r>
              <a:rPr lang="es-MX" dirty="0"/>
              <a:t>Dos elementos, ramas o redes están en paralelo si tienen dos conexiones en común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4F4170-BF1F-477F-9C62-E11FD244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4" y="1065822"/>
            <a:ext cx="3490199" cy="38612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8069AB8-AEAA-41CA-9B31-9DFDD44F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74" y="1171387"/>
            <a:ext cx="7087589" cy="26864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8177D74-F697-4FF5-969B-963C4A413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74" y="4029032"/>
            <a:ext cx="4072700" cy="17179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2D111E7-BE76-4423-9A1C-209ECF019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433" y="4016125"/>
            <a:ext cx="2724530" cy="2638793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E1028A8-69F7-43ED-B500-609FB907F3A3}"/>
              </a:ext>
            </a:extLst>
          </p:cNvPr>
          <p:cNvSpPr/>
          <p:nvPr/>
        </p:nvSpPr>
        <p:spPr>
          <a:xfrm>
            <a:off x="10001956" y="4618381"/>
            <a:ext cx="756356" cy="162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13C491B-EB12-468C-8C59-3C0E9589DBA3}"/>
              </a:ext>
            </a:extLst>
          </p:cNvPr>
          <p:cNvGrpSpPr/>
          <p:nvPr/>
        </p:nvGrpSpPr>
        <p:grpSpPr>
          <a:xfrm>
            <a:off x="5286240" y="4038210"/>
            <a:ext cx="3092760" cy="361440"/>
            <a:chOff x="5286240" y="4038210"/>
            <a:chExt cx="3092760" cy="361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06E19C8-68A4-4C53-A5B6-580ED70629B7}"/>
                    </a:ext>
                  </a:extLst>
                </p14:cNvPr>
                <p14:cNvContentPartPr/>
                <p14:nvPr/>
              </p14:nvContentPartPr>
              <p14:xfrm>
                <a:off x="5286240" y="4304250"/>
                <a:ext cx="2993760" cy="676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06E19C8-68A4-4C53-A5B6-580ED70629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68240" y="4286250"/>
                  <a:ext cx="3029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7C2D67F-E9B4-4B19-B105-43993B35A644}"/>
                    </a:ext>
                  </a:extLst>
                </p14:cNvPr>
                <p14:cNvContentPartPr/>
                <p14:nvPr/>
              </p14:nvContentPartPr>
              <p14:xfrm>
                <a:off x="8220960" y="4229010"/>
                <a:ext cx="158040" cy="17064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7C2D67F-E9B4-4B19-B105-43993B35A6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02960" y="4211010"/>
                  <a:ext cx="193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ED48BFB-C593-435F-8735-D8DE0AA34BE7}"/>
                    </a:ext>
                  </a:extLst>
                </p14:cNvPr>
                <p14:cNvContentPartPr/>
                <p14:nvPr/>
              </p14:nvContentPartPr>
              <p14:xfrm>
                <a:off x="7848360" y="4114530"/>
                <a:ext cx="32760" cy="788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ED48BFB-C593-435F-8735-D8DE0AA34B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0360" y="4096530"/>
                  <a:ext cx="68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59A8B57-704B-49F5-A5C9-2D481156D6C4}"/>
                    </a:ext>
                  </a:extLst>
                </p14:cNvPr>
                <p14:cNvContentPartPr/>
                <p14:nvPr/>
              </p14:nvContentPartPr>
              <p14:xfrm>
                <a:off x="7905600" y="4038210"/>
                <a:ext cx="360" cy="3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59A8B57-704B-49F5-A5C9-2D481156D6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7600" y="40202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1878EBD-02A4-46E7-8452-CF1E52039CD0}"/>
                    </a:ext>
                  </a:extLst>
                </p14:cNvPr>
                <p14:cNvContentPartPr/>
                <p14:nvPr/>
              </p14:nvContentPartPr>
              <p14:xfrm>
                <a:off x="7961040" y="4152690"/>
                <a:ext cx="36360" cy="828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1878EBD-02A4-46E7-8452-CF1E52039C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43040" y="4134690"/>
                  <a:ext cx="720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25DBB26-6EB1-4303-AFA5-C254BB2157A3}"/>
              </a:ext>
            </a:extLst>
          </p:cNvPr>
          <p:cNvGrpSpPr/>
          <p:nvPr/>
        </p:nvGrpSpPr>
        <p:grpSpPr>
          <a:xfrm>
            <a:off x="5771880" y="4714650"/>
            <a:ext cx="1043640" cy="209880"/>
            <a:chOff x="5771880" y="4714650"/>
            <a:chExt cx="1043640" cy="209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70FAA9C-35B1-43EC-B28E-E5D3E8339131}"/>
                    </a:ext>
                  </a:extLst>
                </p14:cNvPr>
                <p14:cNvContentPartPr/>
                <p14:nvPr/>
              </p14:nvContentPartPr>
              <p14:xfrm>
                <a:off x="5771880" y="4732650"/>
                <a:ext cx="1009440" cy="19188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70FAA9C-35B1-43EC-B28E-E5D3E83391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3880" y="4715010"/>
                  <a:ext cx="1045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0A29847-1127-4161-B296-99E19B97130F}"/>
                    </a:ext>
                  </a:extLst>
                </p14:cNvPr>
                <p14:cNvContentPartPr/>
                <p14:nvPr/>
              </p14:nvContentPartPr>
              <p14:xfrm>
                <a:off x="6748560" y="4714650"/>
                <a:ext cx="66960" cy="1087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10A29847-1127-4161-B296-99E19B9713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0560" y="4696650"/>
                  <a:ext cx="1026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6C10675-3810-4FA7-8F2E-B4AA8145E511}"/>
              </a:ext>
            </a:extLst>
          </p:cNvPr>
          <p:cNvGrpSpPr/>
          <p:nvPr/>
        </p:nvGrpSpPr>
        <p:grpSpPr>
          <a:xfrm>
            <a:off x="5914800" y="5152770"/>
            <a:ext cx="1098360" cy="162720"/>
            <a:chOff x="5914800" y="5152770"/>
            <a:chExt cx="1098360" cy="162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4A5882E9-808A-4808-AE63-0BFA9A74B82C}"/>
                    </a:ext>
                  </a:extLst>
                </p14:cNvPr>
                <p14:cNvContentPartPr/>
                <p14:nvPr/>
              </p14:nvContentPartPr>
              <p14:xfrm>
                <a:off x="5914800" y="5171850"/>
                <a:ext cx="1067400" cy="1436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4A5882E9-808A-4808-AE63-0BFA9A74B8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96800" y="5153850"/>
                  <a:ext cx="1103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5329D23-C8C4-4F94-9BB9-38D8939D01DA}"/>
                    </a:ext>
                  </a:extLst>
                </p14:cNvPr>
                <p14:cNvContentPartPr/>
                <p14:nvPr/>
              </p14:nvContentPartPr>
              <p14:xfrm>
                <a:off x="6914880" y="5152770"/>
                <a:ext cx="98280" cy="9504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5329D23-C8C4-4F94-9BB9-38D8939D01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96880" y="5134770"/>
                  <a:ext cx="13392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795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1CE26-B62C-46B4-9B9A-829AB4C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Resistencias en Paralelo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217A26-B33B-4BEF-B1C4-E0341540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91" y="1578454"/>
            <a:ext cx="5930030" cy="20078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D298BD-E74F-42FF-A2D7-01828746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12" y="3775552"/>
            <a:ext cx="5068007" cy="5811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18EDD9-D122-4ECE-B97E-37B3D0831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79" y="4545950"/>
            <a:ext cx="5344271" cy="1219370"/>
          </a:xfrm>
          <a:prstGeom prst="rect">
            <a:avLst/>
          </a:prstGeom>
        </p:spPr>
      </p:pic>
      <p:grpSp>
        <p:nvGrpSpPr>
          <p:cNvPr id="49" name="Grupo 48">
            <a:extLst>
              <a:ext uri="{FF2B5EF4-FFF2-40B4-BE49-F238E27FC236}">
                <a16:creationId xmlns:a16="http://schemas.microsoft.com/office/drawing/2014/main" id="{AC891171-528C-441C-A0FF-20971E5D814B}"/>
              </a:ext>
            </a:extLst>
          </p:cNvPr>
          <p:cNvGrpSpPr/>
          <p:nvPr/>
        </p:nvGrpSpPr>
        <p:grpSpPr>
          <a:xfrm>
            <a:off x="7177620" y="4746900"/>
            <a:ext cx="2751480" cy="1064880"/>
            <a:chOff x="7177620" y="4746900"/>
            <a:chExt cx="2751480" cy="1064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8610476-D44C-47A6-9D9B-A0BFA7A607DA}"/>
                    </a:ext>
                  </a:extLst>
                </p14:cNvPr>
                <p14:cNvContentPartPr/>
                <p14:nvPr/>
              </p14:nvContentPartPr>
              <p14:xfrm>
                <a:off x="7253940" y="4967940"/>
                <a:ext cx="360" cy="34848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8610476-D44C-47A6-9D9B-A0BFA7A607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6300" y="4949940"/>
                  <a:ext cx="36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D284BB4-F7D1-42FA-BF40-2AF6F46C2F69}"/>
                    </a:ext>
                  </a:extLst>
                </p14:cNvPr>
                <p14:cNvContentPartPr/>
                <p14:nvPr/>
              </p14:nvContentPartPr>
              <p14:xfrm>
                <a:off x="7246020" y="4951380"/>
                <a:ext cx="198360" cy="3758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D284BB4-F7D1-42FA-BF40-2AF6F46C2F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28380" y="4933740"/>
                  <a:ext cx="2340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4AF9063A-C06A-471F-8FDE-ED4BF9A91D76}"/>
                    </a:ext>
                  </a:extLst>
                </p14:cNvPr>
                <p14:cNvContentPartPr/>
                <p14:nvPr/>
              </p14:nvContentPartPr>
              <p14:xfrm>
                <a:off x="7474980" y="5262060"/>
                <a:ext cx="167400" cy="32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4AF9063A-C06A-471F-8FDE-ED4BF9A91D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6980" y="5244420"/>
                  <a:ext cx="203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9CFF2613-70F5-444C-8367-2EA2BE9349B7}"/>
                    </a:ext>
                  </a:extLst>
                </p14:cNvPr>
                <p14:cNvContentPartPr/>
                <p14:nvPr/>
              </p14:nvContentPartPr>
              <p14:xfrm>
                <a:off x="7542300" y="5272500"/>
                <a:ext cx="47160" cy="162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9CFF2613-70F5-444C-8367-2EA2BE9349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24300" y="5254860"/>
                  <a:ext cx="82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8A9DFA93-C2CC-4E98-8F90-0EFB51A92B67}"/>
                    </a:ext>
                  </a:extLst>
                </p14:cNvPr>
                <p14:cNvContentPartPr/>
                <p14:nvPr/>
              </p14:nvContentPartPr>
              <p14:xfrm>
                <a:off x="7711140" y="5112660"/>
                <a:ext cx="114120" cy="1584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8A9DFA93-C2CC-4E98-8F90-0EFB51A92B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93140" y="5094660"/>
                  <a:ext cx="149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F88ABE3C-0507-4D5F-817C-66AC9CCA93C5}"/>
                    </a:ext>
                  </a:extLst>
                </p14:cNvPr>
                <p14:cNvContentPartPr/>
                <p14:nvPr/>
              </p14:nvContentPartPr>
              <p14:xfrm>
                <a:off x="7726260" y="5219220"/>
                <a:ext cx="80280" cy="3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F88ABE3C-0507-4D5F-817C-66AC9CCA93C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08620" y="5201580"/>
                  <a:ext cx="11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8047BF86-5E5C-43D2-97D9-D5746B61404C}"/>
                    </a:ext>
                  </a:extLst>
                </p14:cNvPr>
                <p14:cNvContentPartPr/>
                <p14:nvPr/>
              </p14:nvContentPartPr>
              <p14:xfrm>
                <a:off x="8450220" y="4746900"/>
                <a:ext cx="360" cy="35172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8047BF86-5E5C-43D2-97D9-D5746B6140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32580" y="4729260"/>
                  <a:ext cx="360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9793A76B-EA99-4BA7-8251-044C6ECFBDCF}"/>
                    </a:ext>
                  </a:extLst>
                </p14:cNvPr>
                <p14:cNvContentPartPr/>
                <p14:nvPr/>
              </p14:nvContentPartPr>
              <p14:xfrm>
                <a:off x="8016060" y="5173500"/>
                <a:ext cx="1157040" cy="3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9793A76B-EA99-4BA7-8251-044C6ECFBD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98060" y="5155860"/>
                  <a:ext cx="119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EC64D75-1F4E-4BFF-B59D-ED5CBE73B1E3}"/>
                    </a:ext>
                  </a:extLst>
                </p14:cNvPr>
                <p14:cNvContentPartPr/>
                <p14:nvPr/>
              </p14:nvContentPartPr>
              <p14:xfrm>
                <a:off x="8198580" y="5272500"/>
                <a:ext cx="23400" cy="21132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EC64D75-1F4E-4BFF-B59D-ED5CBE73B1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80580" y="5254860"/>
                  <a:ext cx="59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0F7A809-3307-44BC-BFBE-204864391E8F}"/>
                    </a:ext>
                  </a:extLst>
                </p14:cNvPr>
                <p14:cNvContentPartPr/>
                <p14:nvPr/>
              </p14:nvContentPartPr>
              <p14:xfrm>
                <a:off x="8092020" y="5490660"/>
                <a:ext cx="196560" cy="1080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0F7A809-3307-44BC-BFBE-204864391E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74380" y="5473020"/>
                  <a:ext cx="232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FDD1F0B-D34C-41E0-9A53-C358525A8879}"/>
                    </a:ext>
                  </a:extLst>
                </p14:cNvPr>
                <p14:cNvContentPartPr/>
                <p14:nvPr/>
              </p14:nvContentPartPr>
              <p14:xfrm>
                <a:off x="8047380" y="5533140"/>
                <a:ext cx="189360" cy="1915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1FDD1F0B-D34C-41E0-9A53-C358525A88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29380" y="5515500"/>
                  <a:ext cx="225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3B88D13A-E948-4682-9591-931C7538A26E}"/>
                    </a:ext>
                  </a:extLst>
                </p14:cNvPr>
                <p14:cNvContentPartPr/>
                <p14:nvPr/>
              </p14:nvContentPartPr>
              <p14:xfrm>
                <a:off x="8244660" y="5653740"/>
                <a:ext cx="55080" cy="1573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3B88D13A-E948-4682-9591-931C7538A2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27020" y="5635740"/>
                  <a:ext cx="90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AC382923-6075-47AD-A750-744AC46F1E03}"/>
                    </a:ext>
                  </a:extLst>
                </p14:cNvPr>
                <p14:cNvContentPartPr/>
                <p14:nvPr/>
              </p14:nvContentPartPr>
              <p14:xfrm>
                <a:off x="8320620" y="5417580"/>
                <a:ext cx="39240" cy="1771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AC382923-6075-47AD-A750-744AC46F1E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2980" y="5399580"/>
                  <a:ext cx="74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AC3A5E9-7C19-4B94-974D-54B50C4103B6}"/>
                    </a:ext>
                  </a:extLst>
                </p14:cNvPr>
                <p14:cNvContentPartPr/>
                <p14:nvPr/>
              </p14:nvContentPartPr>
              <p14:xfrm>
                <a:off x="8351220" y="5482380"/>
                <a:ext cx="155160" cy="424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AC3A5E9-7C19-4B94-974D-54B50C4103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33580" y="5464380"/>
                  <a:ext cx="190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43F5B3D6-143E-4F54-9D10-E85A07FCD551}"/>
                    </a:ext>
                  </a:extLst>
                </p14:cNvPr>
                <p14:cNvContentPartPr/>
                <p14:nvPr/>
              </p14:nvContentPartPr>
              <p14:xfrm>
                <a:off x="8541660" y="5318220"/>
                <a:ext cx="39240" cy="1846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43F5B3D6-143E-4F54-9D10-E85A07FCD5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3660" y="5300580"/>
                  <a:ext cx="74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16C6DAA9-2F61-44B7-8AE8-20AD7F325ED7}"/>
                    </a:ext>
                  </a:extLst>
                </p14:cNvPr>
                <p14:cNvContentPartPr/>
                <p14:nvPr/>
              </p14:nvContentPartPr>
              <p14:xfrm>
                <a:off x="8556780" y="5531700"/>
                <a:ext cx="84960" cy="3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16C6DAA9-2F61-44B7-8AE8-20AD7F325E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39140" y="5514060"/>
                  <a:ext cx="12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BEC344B2-E192-4636-BEC4-7A8F1CADB4BE}"/>
                    </a:ext>
                  </a:extLst>
                </p14:cNvPr>
                <p14:cNvContentPartPr/>
                <p14:nvPr/>
              </p14:nvContentPartPr>
              <p14:xfrm>
                <a:off x="8435100" y="5623500"/>
                <a:ext cx="11160" cy="936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BEC344B2-E192-4636-BEC4-7A8F1CADB4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17100" y="5605500"/>
                  <a:ext cx="46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543013B8-FA2F-4FF3-9C60-1D21C7A09869}"/>
                    </a:ext>
                  </a:extLst>
                </p14:cNvPr>
                <p14:cNvContentPartPr/>
                <p14:nvPr/>
              </p14:nvContentPartPr>
              <p14:xfrm>
                <a:off x="8419620" y="5546100"/>
                <a:ext cx="157680" cy="17568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543013B8-FA2F-4FF3-9C60-1D21C7A0986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01620" y="5528460"/>
                  <a:ext cx="193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FEE4197-92F1-4FA0-8787-9D40D52AF3E6}"/>
                    </a:ext>
                  </a:extLst>
                </p14:cNvPr>
                <p14:cNvContentPartPr/>
                <p14:nvPr/>
              </p14:nvContentPartPr>
              <p14:xfrm>
                <a:off x="8602500" y="5645460"/>
                <a:ext cx="176040" cy="16632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FEE4197-92F1-4FA0-8787-9D40D52AF3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84860" y="5627820"/>
                  <a:ext cx="211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FF428CC-E4D9-43A2-957C-5CF62ABC1763}"/>
                    </a:ext>
                  </a:extLst>
                </p14:cNvPr>
                <p14:cNvContentPartPr/>
                <p14:nvPr/>
              </p14:nvContentPartPr>
              <p14:xfrm>
                <a:off x="8884740" y="5470860"/>
                <a:ext cx="360" cy="144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FF428CC-E4D9-43A2-957C-5CF62ABC17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66740" y="5452860"/>
                  <a:ext cx="36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E19E047C-1C81-441B-B5A3-5B106F5F45CC}"/>
                    </a:ext>
                  </a:extLst>
                </p14:cNvPr>
                <p14:cNvContentPartPr/>
                <p14:nvPr/>
              </p14:nvContentPartPr>
              <p14:xfrm>
                <a:off x="8815980" y="5554380"/>
                <a:ext cx="75600" cy="3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E19E047C-1C81-441B-B5A3-5B106F5F45C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98340" y="5536740"/>
                  <a:ext cx="11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491E6336-F986-4769-A0B0-E384FF28472B}"/>
                    </a:ext>
                  </a:extLst>
                </p14:cNvPr>
                <p14:cNvContentPartPr/>
                <p14:nvPr/>
              </p14:nvContentPartPr>
              <p14:xfrm>
                <a:off x="8976180" y="5584980"/>
                <a:ext cx="360" cy="3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491E6336-F986-4769-A0B0-E384FF28472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58540" y="55673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FAB7E3F8-70C7-43D8-A2CB-8DBEC6016E49}"/>
                    </a:ext>
                  </a:extLst>
                </p14:cNvPr>
                <p14:cNvContentPartPr/>
                <p14:nvPr/>
              </p14:nvContentPartPr>
              <p14:xfrm>
                <a:off x="9067620" y="5584980"/>
                <a:ext cx="360" cy="3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FAB7E3F8-70C7-43D8-A2CB-8DBEC6016E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49620" y="55673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1F13957-CDB8-402E-A33D-0733EA970821}"/>
                    </a:ext>
                  </a:extLst>
                </p14:cNvPr>
                <p14:cNvContentPartPr/>
                <p14:nvPr/>
              </p14:nvContentPartPr>
              <p14:xfrm>
                <a:off x="9166620" y="5562300"/>
                <a:ext cx="360" cy="3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1F13957-CDB8-402E-A33D-0733EA97082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8620" y="55446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F9A508E3-712A-4DE0-9AE1-4CBA54871C47}"/>
                    </a:ext>
                  </a:extLst>
                </p14:cNvPr>
                <p14:cNvContentPartPr/>
                <p14:nvPr/>
              </p14:nvContentPartPr>
              <p14:xfrm>
                <a:off x="9204420" y="5547180"/>
                <a:ext cx="36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F9A508E3-712A-4DE0-9AE1-4CBA54871C4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86780" y="5529180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9B22264A-8CE5-47D8-A4C6-CB9BC5B6BD94}"/>
                    </a:ext>
                  </a:extLst>
                </p14:cNvPr>
                <p14:cNvContentPartPr/>
                <p14:nvPr/>
              </p14:nvContentPartPr>
              <p14:xfrm>
                <a:off x="9273180" y="5386980"/>
                <a:ext cx="23760" cy="1461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9B22264A-8CE5-47D8-A4C6-CB9BC5B6BD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55180" y="5368980"/>
                  <a:ext cx="59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7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81BBD7B-6C5C-4D77-8645-E7DD95354212}"/>
                    </a:ext>
                  </a:extLst>
                </p14:cNvPr>
                <p14:cNvContentPartPr/>
                <p14:nvPr/>
              </p14:nvContentPartPr>
              <p14:xfrm>
                <a:off x="9242940" y="5485620"/>
                <a:ext cx="121320" cy="828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81BBD7B-6C5C-4D77-8645-E7DD9535421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24940" y="5467980"/>
                  <a:ext cx="156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9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81A6ACE4-B330-4754-A3B6-A03BFE0AB903}"/>
                    </a:ext>
                  </a:extLst>
                </p14:cNvPr>
                <p14:cNvContentPartPr/>
                <p14:nvPr/>
              </p14:nvContentPartPr>
              <p14:xfrm>
                <a:off x="9433380" y="5333700"/>
                <a:ext cx="32040" cy="1530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81A6ACE4-B330-4754-A3B6-A03BFE0AB90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15380" y="5315700"/>
                  <a:ext cx="67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1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A54EEAF5-C3A8-4F0A-BCCE-9FDD3F240C66}"/>
                    </a:ext>
                  </a:extLst>
                </p14:cNvPr>
                <p14:cNvContentPartPr/>
                <p14:nvPr/>
              </p14:nvContentPartPr>
              <p14:xfrm>
                <a:off x="9440580" y="5531700"/>
                <a:ext cx="83880" cy="36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A54EEAF5-C3A8-4F0A-BCCE-9FDD3F240C6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22940" y="5514060"/>
                  <a:ext cx="119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3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056E6D5D-BE6C-480B-91CC-BA087C41F749}"/>
                    </a:ext>
                  </a:extLst>
                </p14:cNvPr>
                <p14:cNvContentPartPr/>
                <p14:nvPr/>
              </p14:nvContentPartPr>
              <p14:xfrm>
                <a:off x="9434100" y="5592900"/>
                <a:ext cx="77040" cy="14616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056E6D5D-BE6C-480B-91CC-BA087C41F74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16100" y="5574900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5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C0ED7E26-37C7-45CF-9436-6D4C7B8EFF19}"/>
                    </a:ext>
                  </a:extLst>
                </p14:cNvPr>
                <p14:cNvContentPartPr/>
                <p14:nvPr/>
              </p14:nvContentPartPr>
              <p14:xfrm>
                <a:off x="9555060" y="5669220"/>
                <a:ext cx="62280" cy="982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C0ED7E26-37C7-45CF-9436-6D4C7B8EFF1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37420" y="5651580"/>
                  <a:ext cx="97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7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19E599F9-0184-4871-953E-1F6AB16DC3C9}"/>
                    </a:ext>
                  </a:extLst>
                </p14:cNvPr>
                <p14:cNvContentPartPr/>
                <p14:nvPr/>
              </p14:nvContentPartPr>
              <p14:xfrm>
                <a:off x="9067620" y="5081340"/>
                <a:ext cx="861480" cy="7740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19E599F9-0184-4871-953E-1F6AB16DC3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49620" y="5063700"/>
                  <a:ext cx="897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9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51E7954-CD91-4FC7-BA9C-015DB19B0E27}"/>
                    </a:ext>
                  </a:extLst>
                </p14:cNvPr>
                <p14:cNvContentPartPr/>
                <p14:nvPr/>
              </p14:nvContentPartPr>
              <p14:xfrm>
                <a:off x="7177620" y="5405700"/>
                <a:ext cx="591120" cy="4248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51E7954-CD91-4FC7-BA9C-015DB19B0E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59980" y="5388060"/>
                  <a:ext cx="62676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654346-5DD7-4992-90D1-E8E035FEC46F}"/>
              </a:ext>
            </a:extLst>
          </p:cNvPr>
          <p:cNvGrpSpPr/>
          <p:nvPr/>
        </p:nvGrpSpPr>
        <p:grpSpPr>
          <a:xfrm>
            <a:off x="6757140" y="3779220"/>
            <a:ext cx="1961280" cy="526320"/>
            <a:chOff x="6757140" y="3779220"/>
            <a:chExt cx="1961280" cy="526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1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DA2FF84A-9B8E-4966-B403-59205DF96001}"/>
                    </a:ext>
                  </a:extLst>
                </p14:cNvPr>
                <p14:cNvContentPartPr/>
                <p14:nvPr/>
              </p14:nvContentPartPr>
              <p14:xfrm>
                <a:off x="6757140" y="3962100"/>
                <a:ext cx="146520" cy="1627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DA2FF84A-9B8E-4966-B403-59205DF9600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39500" y="3944460"/>
                  <a:ext cx="182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3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6465A39A-1203-4B3C-AB1A-21FF89CCC1D8}"/>
                    </a:ext>
                  </a:extLst>
                </p14:cNvPr>
                <p14:cNvContentPartPr/>
                <p14:nvPr/>
              </p14:nvContentPartPr>
              <p14:xfrm>
                <a:off x="6856140" y="4055340"/>
                <a:ext cx="18000" cy="9972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6465A39A-1203-4B3C-AB1A-21FF89CCC1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38140" y="4037340"/>
                  <a:ext cx="53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60696C5B-3B57-4F20-B066-66B7F6F0BA34}"/>
                    </a:ext>
                  </a:extLst>
                </p14:cNvPr>
                <p14:cNvContentPartPr/>
                <p14:nvPr/>
              </p14:nvContentPartPr>
              <p14:xfrm>
                <a:off x="6964500" y="4022580"/>
                <a:ext cx="65520" cy="828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60696C5B-3B57-4F20-B066-66B7F6F0BA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46860" y="4004940"/>
                  <a:ext cx="101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BCC7AA25-642C-4F9A-8B12-F6F68091BB92}"/>
                    </a:ext>
                  </a:extLst>
                </p14:cNvPr>
                <p14:cNvContentPartPr/>
                <p14:nvPr/>
              </p14:nvContentPartPr>
              <p14:xfrm>
                <a:off x="6941460" y="4106820"/>
                <a:ext cx="71280" cy="36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BCC7AA25-642C-4F9A-8B12-F6F68091BB9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23820" y="4088820"/>
                  <a:ext cx="10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9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28C70F50-045F-4758-A80C-1E9334983908}"/>
                    </a:ext>
                  </a:extLst>
                </p14:cNvPr>
                <p14:cNvContentPartPr/>
                <p14:nvPr/>
              </p14:nvContentPartPr>
              <p14:xfrm>
                <a:off x="7238820" y="3840060"/>
                <a:ext cx="11160" cy="19692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28C70F50-045F-4758-A80C-1E933498390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20820" y="3822420"/>
                  <a:ext cx="46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1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DC8927EB-0548-4F7F-AA6E-79AAA0F47EAA}"/>
                    </a:ext>
                  </a:extLst>
                </p14:cNvPr>
                <p14:cNvContentPartPr/>
                <p14:nvPr/>
              </p14:nvContentPartPr>
              <p14:xfrm>
                <a:off x="7147380" y="4068660"/>
                <a:ext cx="145080" cy="3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DC8927EB-0548-4F7F-AA6E-79AAA0F47E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29740" y="4051020"/>
                  <a:ext cx="180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3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E5AC692A-F01B-47BD-8A89-413F1B9226C2}"/>
                    </a:ext>
                  </a:extLst>
                </p14:cNvPr>
                <p14:cNvContentPartPr/>
                <p14:nvPr/>
              </p14:nvContentPartPr>
              <p14:xfrm>
                <a:off x="7162500" y="4137420"/>
                <a:ext cx="8280" cy="13680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E5AC692A-F01B-47BD-8A89-413F1B9226C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44500" y="4119420"/>
                  <a:ext cx="43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5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CA9D99D0-913C-40EB-954D-03070D7DE5B6}"/>
                    </a:ext>
                  </a:extLst>
                </p14:cNvPr>
                <p14:cNvContentPartPr/>
                <p14:nvPr/>
              </p14:nvContentPartPr>
              <p14:xfrm>
                <a:off x="7154940" y="4129140"/>
                <a:ext cx="174240" cy="1764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CA9D99D0-913C-40EB-954D-03070D7DE5B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36940" y="4111500"/>
                  <a:ext cx="209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7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8081715A-6AE9-440A-ABBF-67A5AE796848}"/>
                    </a:ext>
                  </a:extLst>
                </p14:cNvPr>
                <p14:cNvContentPartPr/>
                <p14:nvPr/>
              </p14:nvContentPartPr>
              <p14:xfrm>
                <a:off x="7430340" y="3992340"/>
                <a:ext cx="282600" cy="1836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8081715A-6AE9-440A-ABBF-67A5AE79684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12340" y="3974700"/>
                  <a:ext cx="318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2CE5D9C9-9BAD-47CA-96B7-8659BD83CF18}"/>
                    </a:ext>
                  </a:extLst>
                </p14:cNvPr>
                <p14:cNvContentPartPr/>
                <p14:nvPr/>
              </p14:nvContentPartPr>
              <p14:xfrm>
                <a:off x="7830300" y="3870660"/>
                <a:ext cx="109080" cy="1234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2CE5D9C9-9BAD-47CA-96B7-8659BD83CF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12300" y="3852660"/>
                  <a:ext cx="14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1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13B98B10-1C3D-480E-8199-9807EA12D545}"/>
                    </a:ext>
                  </a:extLst>
                </p14:cNvPr>
                <p14:cNvContentPartPr/>
                <p14:nvPr/>
              </p14:nvContentPartPr>
              <p14:xfrm>
                <a:off x="8000580" y="3855180"/>
                <a:ext cx="30600" cy="9684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13B98B10-1C3D-480E-8199-9807EA12D54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82940" y="3837540"/>
                  <a:ext cx="66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3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3894A6D3-5CE0-48A2-B8B8-A2123A281061}"/>
                    </a:ext>
                  </a:extLst>
                </p14:cNvPr>
                <p14:cNvContentPartPr/>
                <p14:nvPr/>
              </p14:nvContentPartPr>
              <p14:xfrm>
                <a:off x="8000580" y="3779220"/>
                <a:ext cx="360" cy="36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3894A6D3-5CE0-48A2-B8B8-A2123A28106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82940" y="37615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5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535C2FE3-290C-4142-BE9F-04D9ABF56B2B}"/>
                    </a:ext>
                  </a:extLst>
                </p14:cNvPr>
                <p14:cNvContentPartPr/>
                <p14:nvPr/>
              </p14:nvContentPartPr>
              <p14:xfrm>
                <a:off x="8061780" y="3832500"/>
                <a:ext cx="184680" cy="1429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535C2FE3-290C-4142-BE9F-04D9ABF56B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44140" y="3814860"/>
                  <a:ext cx="220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7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91FE7142-42AA-4B40-AA4D-56335FB1AF30}"/>
                    </a:ext>
                  </a:extLst>
                </p14:cNvPr>
                <p14:cNvContentPartPr/>
                <p14:nvPr/>
              </p14:nvContentPartPr>
              <p14:xfrm>
                <a:off x="8281740" y="3870300"/>
                <a:ext cx="122040" cy="9396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91FE7142-42AA-4B40-AA4D-56335FB1AF3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64100" y="3852660"/>
                  <a:ext cx="157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9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C0E23C3B-E926-4175-82A6-DB663A0ACC41}"/>
                    </a:ext>
                  </a:extLst>
                </p14:cNvPr>
                <p14:cNvContentPartPr/>
                <p14:nvPr/>
              </p14:nvContentPartPr>
              <p14:xfrm>
                <a:off x="8449140" y="3864900"/>
                <a:ext cx="133200" cy="8100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C0E23C3B-E926-4175-82A6-DB663A0ACC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31500" y="3847260"/>
                  <a:ext cx="168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1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E434680D-5F25-4BCA-BBBA-F490CF6E1393}"/>
                    </a:ext>
                  </a:extLst>
                </p14:cNvPr>
                <p14:cNvContentPartPr/>
                <p14:nvPr/>
              </p14:nvContentPartPr>
              <p14:xfrm>
                <a:off x="8619780" y="3847620"/>
                <a:ext cx="98640" cy="13896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E434680D-5F25-4BCA-BBBA-F490CF6E13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01780" y="3829980"/>
                  <a:ext cx="1342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0AFEB636-29B9-4E00-8B4A-A21B252AD6F0}"/>
              </a:ext>
            </a:extLst>
          </p:cNvPr>
          <p:cNvGrpSpPr/>
          <p:nvPr/>
        </p:nvGrpSpPr>
        <p:grpSpPr>
          <a:xfrm>
            <a:off x="4251540" y="3748620"/>
            <a:ext cx="100080" cy="153360"/>
            <a:chOff x="4251540" y="3748620"/>
            <a:chExt cx="100080" cy="153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3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BD5FC390-C63B-464D-A215-DA6D7C996D3F}"/>
                    </a:ext>
                  </a:extLst>
                </p14:cNvPr>
                <p14:cNvContentPartPr/>
                <p14:nvPr/>
              </p14:nvContentPartPr>
              <p14:xfrm>
                <a:off x="4297260" y="3748620"/>
                <a:ext cx="360" cy="13716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BD5FC390-C63B-464D-A215-DA6D7C996D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279620" y="3730980"/>
                  <a:ext cx="36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5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1A7EA343-A5CD-464B-B02D-23A3CA1A6D36}"/>
                    </a:ext>
                  </a:extLst>
                </p14:cNvPr>
                <p14:cNvContentPartPr/>
                <p14:nvPr/>
              </p14:nvContentPartPr>
              <p14:xfrm>
                <a:off x="4251540" y="3832500"/>
                <a:ext cx="100080" cy="6948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1A7EA343-A5CD-464B-B02D-23A3CA1A6D3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33900" y="3814860"/>
                  <a:ext cx="13572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D3D5F980-504F-4AF5-B260-E2646AB58A65}"/>
              </a:ext>
            </a:extLst>
          </p:cNvPr>
          <p:cNvGrpSpPr/>
          <p:nvPr/>
        </p:nvGrpSpPr>
        <p:grpSpPr>
          <a:xfrm>
            <a:off x="4670940" y="3718380"/>
            <a:ext cx="130680" cy="211680"/>
            <a:chOff x="4670940" y="3718380"/>
            <a:chExt cx="130680" cy="211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7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46AEE7D-C712-4495-ADB9-0F9BD85A0E32}"/>
                    </a:ext>
                  </a:extLst>
                </p14:cNvPr>
                <p14:cNvContentPartPr/>
                <p14:nvPr/>
              </p14:nvContentPartPr>
              <p14:xfrm>
                <a:off x="4670940" y="3718380"/>
                <a:ext cx="58680" cy="1508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46AEE7D-C712-4495-ADB9-0F9BD85A0E3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52940" y="3700380"/>
                  <a:ext cx="94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9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67EB2959-E5C4-42E4-809E-DDA9F4C4AA84}"/>
                    </a:ext>
                  </a:extLst>
                </p14:cNvPr>
                <p14:cNvContentPartPr/>
                <p14:nvPr/>
              </p14:nvContentPartPr>
              <p14:xfrm>
                <a:off x="4701180" y="3837180"/>
                <a:ext cx="100440" cy="9288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67EB2959-E5C4-42E4-809E-DDA9F4C4AA8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83180" y="3819180"/>
                  <a:ext cx="13608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DF90B885-4599-4199-8842-4B3FE06A8F19}"/>
              </a:ext>
            </a:extLst>
          </p:cNvPr>
          <p:cNvGrpSpPr/>
          <p:nvPr/>
        </p:nvGrpSpPr>
        <p:grpSpPr>
          <a:xfrm>
            <a:off x="5082060" y="3748620"/>
            <a:ext cx="99720" cy="159120"/>
            <a:chOff x="5082060" y="3748620"/>
            <a:chExt cx="99720" cy="159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1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97433FA3-0C04-4EF7-B8FF-8117BE711764}"/>
                    </a:ext>
                  </a:extLst>
                </p14:cNvPr>
                <p14:cNvContentPartPr/>
                <p14:nvPr/>
              </p14:nvContentPartPr>
              <p14:xfrm>
                <a:off x="5097540" y="3748620"/>
                <a:ext cx="28080" cy="14004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97433FA3-0C04-4EF7-B8FF-8117BE7117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79540" y="3730980"/>
                  <a:ext cx="63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3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58504B44-40AB-4991-B328-48A5426D3C1D}"/>
                    </a:ext>
                  </a:extLst>
                </p14:cNvPr>
                <p14:cNvContentPartPr/>
                <p14:nvPr/>
              </p14:nvContentPartPr>
              <p14:xfrm>
                <a:off x="5082060" y="3840060"/>
                <a:ext cx="99720" cy="6768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58504B44-40AB-4991-B328-48A5426D3C1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64420" y="3822420"/>
                  <a:ext cx="135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D4D19F83-523B-4EB1-8D34-4C0C8F43A742}"/>
              </a:ext>
            </a:extLst>
          </p:cNvPr>
          <p:cNvGrpSpPr/>
          <p:nvPr/>
        </p:nvGrpSpPr>
        <p:grpSpPr>
          <a:xfrm>
            <a:off x="5623140" y="3756180"/>
            <a:ext cx="67680" cy="154440"/>
            <a:chOff x="5623140" y="3756180"/>
            <a:chExt cx="67680" cy="154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5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A236B7A0-2D41-4307-B9A0-9A360ACF007D}"/>
                    </a:ext>
                  </a:extLst>
                </p14:cNvPr>
                <p14:cNvContentPartPr/>
                <p14:nvPr/>
              </p14:nvContentPartPr>
              <p14:xfrm>
                <a:off x="5638620" y="3756180"/>
                <a:ext cx="8280" cy="13752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A236B7A0-2D41-4307-B9A0-9A360ACF007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20620" y="3738540"/>
                  <a:ext cx="43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7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DBC5E5A6-B574-471F-9F23-68CC504A2E3A}"/>
                    </a:ext>
                  </a:extLst>
                </p14:cNvPr>
                <p14:cNvContentPartPr/>
                <p14:nvPr/>
              </p14:nvContentPartPr>
              <p14:xfrm>
                <a:off x="5623140" y="3847980"/>
                <a:ext cx="67680" cy="6264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DBC5E5A6-B574-471F-9F23-68CC504A2E3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05500" y="3829980"/>
                  <a:ext cx="10332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059B8732-EA79-442D-B037-0983235CCA18}"/>
              </a:ext>
            </a:extLst>
          </p:cNvPr>
          <p:cNvGrpSpPr/>
          <p:nvPr/>
        </p:nvGrpSpPr>
        <p:grpSpPr>
          <a:xfrm>
            <a:off x="6080340" y="3748620"/>
            <a:ext cx="123120" cy="205920"/>
            <a:chOff x="6080340" y="3748620"/>
            <a:chExt cx="123120" cy="205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9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85F748C1-977C-4913-8926-E334AC1EF705}"/>
                    </a:ext>
                  </a:extLst>
                </p14:cNvPr>
                <p14:cNvContentPartPr/>
                <p14:nvPr/>
              </p14:nvContentPartPr>
              <p14:xfrm>
                <a:off x="6126780" y="3748620"/>
                <a:ext cx="15120" cy="15264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85F748C1-977C-4913-8926-E334AC1EF70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09140" y="3730980"/>
                  <a:ext cx="50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1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B3A9DE99-EE13-4148-A7B8-C116FB5A7C42}"/>
                    </a:ext>
                  </a:extLst>
                </p14:cNvPr>
                <p14:cNvContentPartPr/>
                <p14:nvPr/>
              </p14:nvContentPartPr>
              <p14:xfrm>
                <a:off x="6080340" y="3885780"/>
                <a:ext cx="123120" cy="6876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B3A9DE99-EE13-4148-A7B8-C116FB5A7C4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62700" y="3868140"/>
                  <a:ext cx="15876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FD8737CD-CA26-4757-9875-249B3EFB0D51}"/>
              </a:ext>
            </a:extLst>
          </p:cNvPr>
          <p:cNvGrpSpPr/>
          <p:nvPr/>
        </p:nvGrpSpPr>
        <p:grpSpPr>
          <a:xfrm>
            <a:off x="4191780" y="2643780"/>
            <a:ext cx="875520" cy="259200"/>
            <a:chOff x="4191780" y="2643780"/>
            <a:chExt cx="875520" cy="259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3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995B66F-C9B0-4C10-B2DC-07F9F9294739}"/>
                    </a:ext>
                  </a:extLst>
                </p14:cNvPr>
                <p14:cNvContentPartPr/>
                <p14:nvPr/>
              </p14:nvContentPartPr>
              <p14:xfrm>
                <a:off x="4228500" y="2643780"/>
                <a:ext cx="838800" cy="2073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995B66F-C9B0-4C10-B2DC-07F9F92947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10860" y="2625780"/>
                  <a:ext cx="874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5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C213C67B-F195-4EBB-80B9-1BE09C551731}"/>
                    </a:ext>
                  </a:extLst>
                </p14:cNvPr>
                <p14:cNvContentPartPr/>
                <p14:nvPr/>
              </p14:nvContentPartPr>
              <p14:xfrm>
                <a:off x="4191780" y="2727660"/>
                <a:ext cx="115200" cy="17532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C213C67B-F195-4EBB-80B9-1BE09C55173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73780" y="2709660"/>
                  <a:ext cx="15084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39697249-6725-402D-9E13-A5094AC9E3E8}"/>
              </a:ext>
            </a:extLst>
          </p:cNvPr>
          <p:cNvGrpSpPr/>
          <p:nvPr/>
        </p:nvGrpSpPr>
        <p:grpSpPr>
          <a:xfrm>
            <a:off x="4160100" y="1950420"/>
            <a:ext cx="798480" cy="183240"/>
            <a:chOff x="4160100" y="1950420"/>
            <a:chExt cx="798480" cy="183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7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B262505-E1B2-4ED5-9100-AB580BAE1A58}"/>
                    </a:ext>
                  </a:extLst>
                </p14:cNvPr>
                <p14:cNvContentPartPr/>
                <p14:nvPr/>
              </p14:nvContentPartPr>
              <p14:xfrm>
                <a:off x="4160100" y="1994340"/>
                <a:ext cx="688680" cy="13932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B262505-E1B2-4ED5-9100-AB580BAE1A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42460" y="1976700"/>
                  <a:ext cx="724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9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41287F1D-38CC-43F0-A863-B65127A460BA}"/>
                    </a:ext>
                  </a:extLst>
                </p14:cNvPr>
                <p14:cNvContentPartPr/>
                <p14:nvPr/>
              </p14:nvContentPartPr>
              <p14:xfrm>
                <a:off x="4754100" y="1950420"/>
                <a:ext cx="204480" cy="14652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41287F1D-38CC-43F0-A863-B65127A460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36460" y="1932780"/>
                  <a:ext cx="2401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3B51C14D-E644-478F-BC8A-4B3D6170CACF}"/>
              </a:ext>
            </a:extLst>
          </p:cNvPr>
          <p:cNvGrpSpPr/>
          <p:nvPr/>
        </p:nvGrpSpPr>
        <p:grpSpPr>
          <a:xfrm>
            <a:off x="5227140" y="2575380"/>
            <a:ext cx="831600" cy="200520"/>
            <a:chOff x="5227140" y="2575380"/>
            <a:chExt cx="831600" cy="200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1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64F528D4-0549-4D46-81BB-C62A884A4BF3}"/>
                    </a:ext>
                  </a:extLst>
                </p14:cNvPr>
                <p14:cNvContentPartPr/>
                <p14:nvPr/>
              </p14:nvContentPartPr>
              <p14:xfrm>
                <a:off x="5227140" y="2643780"/>
                <a:ext cx="762840" cy="10080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64F528D4-0549-4D46-81BB-C62A884A4BF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9140" y="2625780"/>
                  <a:ext cx="798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3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7472B653-E0EF-4415-BC3A-B6E27F028D9C}"/>
                    </a:ext>
                  </a:extLst>
                </p14:cNvPr>
                <p14:cNvContentPartPr/>
                <p14:nvPr/>
              </p14:nvContentPartPr>
              <p14:xfrm>
                <a:off x="5988900" y="2575380"/>
                <a:ext cx="69840" cy="20052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7472B653-E0EF-4415-BC3A-B6E27F028D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71260" y="2557380"/>
                  <a:ext cx="1054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36EF621-89AB-4BAE-A62B-0F0A8BA767F9}"/>
              </a:ext>
            </a:extLst>
          </p:cNvPr>
          <p:cNvGrpSpPr/>
          <p:nvPr/>
        </p:nvGrpSpPr>
        <p:grpSpPr>
          <a:xfrm>
            <a:off x="5363940" y="1881660"/>
            <a:ext cx="733320" cy="326880"/>
            <a:chOff x="5363940" y="1881660"/>
            <a:chExt cx="733320" cy="326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5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0C4B69F3-2C53-440A-86E0-829FEA9BC17F}"/>
                    </a:ext>
                  </a:extLst>
                </p14:cNvPr>
                <p14:cNvContentPartPr/>
                <p14:nvPr/>
              </p14:nvContentPartPr>
              <p14:xfrm>
                <a:off x="5363940" y="1979580"/>
                <a:ext cx="635040" cy="14616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0C4B69F3-2C53-440A-86E0-829FEA9BC17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46300" y="1961940"/>
                  <a:ext cx="67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7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DA9B98E7-B476-4A76-B293-D29F2E95EC54}"/>
                    </a:ext>
                  </a:extLst>
                </p14:cNvPr>
                <p14:cNvContentPartPr/>
                <p14:nvPr/>
              </p14:nvContentPartPr>
              <p14:xfrm>
                <a:off x="6042180" y="1980660"/>
                <a:ext cx="55080" cy="2556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DA9B98E7-B476-4A76-B293-D29F2E95EC5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24540" y="1963020"/>
                  <a:ext cx="90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9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A745DED4-76BC-4AEF-BD3B-2C85A2B2E04F}"/>
                    </a:ext>
                  </a:extLst>
                </p14:cNvPr>
                <p14:cNvContentPartPr/>
                <p14:nvPr/>
              </p14:nvContentPartPr>
              <p14:xfrm>
                <a:off x="5381940" y="1881660"/>
                <a:ext cx="179640" cy="32688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A745DED4-76BC-4AEF-BD3B-2C85A2B2E04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364300" y="1864020"/>
                  <a:ext cx="21528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572C0101-2A3C-4101-9319-CE857054E06C}"/>
              </a:ext>
            </a:extLst>
          </p:cNvPr>
          <p:cNvGrpSpPr/>
          <p:nvPr/>
        </p:nvGrpSpPr>
        <p:grpSpPr>
          <a:xfrm>
            <a:off x="6529980" y="2537220"/>
            <a:ext cx="1083600" cy="236880"/>
            <a:chOff x="6529980" y="2537220"/>
            <a:chExt cx="1083600" cy="236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1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81395904-952B-4139-AC04-13BA9DC25295}"/>
                    </a:ext>
                  </a:extLst>
                </p14:cNvPr>
                <p14:cNvContentPartPr/>
                <p14:nvPr/>
              </p14:nvContentPartPr>
              <p14:xfrm>
                <a:off x="6529980" y="2630820"/>
                <a:ext cx="983160" cy="9828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81395904-952B-4139-AC04-13BA9DC2529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11980" y="2612820"/>
                  <a:ext cx="101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3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7EF442E7-3C2A-45CF-954E-E480A53FE608}"/>
                    </a:ext>
                  </a:extLst>
                </p14:cNvPr>
                <p14:cNvContentPartPr/>
                <p14:nvPr/>
              </p14:nvContentPartPr>
              <p14:xfrm>
                <a:off x="7490100" y="2537220"/>
                <a:ext cx="123480" cy="23688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7EF442E7-3C2A-45CF-954E-E480A53FE60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72460" y="2519220"/>
                  <a:ext cx="1591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FD4E5C7F-DE58-45E9-962C-EF8DE48FFCFA}"/>
              </a:ext>
            </a:extLst>
          </p:cNvPr>
          <p:cNvGrpSpPr/>
          <p:nvPr/>
        </p:nvGrpSpPr>
        <p:grpSpPr>
          <a:xfrm>
            <a:off x="6603780" y="1972020"/>
            <a:ext cx="1191240" cy="194400"/>
            <a:chOff x="6603780" y="1972020"/>
            <a:chExt cx="1191240" cy="194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5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33583107-A2C2-4CD7-976C-D6FC9FCC2A97}"/>
                    </a:ext>
                  </a:extLst>
                </p14:cNvPr>
                <p14:cNvContentPartPr/>
                <p14:nvPr/>
              </p14:nvContentPartPr>
              <p14:xfrm>
                <a:off x="6684060" y="1972020"/>
                <a:ext cx="1110960" cy="16920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33583107-A2C2-4CD7-976C-D6FC9FCC2A9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66420" y="1954380"/>
                  <a:ext cx="1146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7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63EE56D2-AB4F-48CC-A17E-048692D3FB1A}"/>
                    </a:ext>
                  </a:extLst>
                </p14:cNvPr>
                <p14:cNvContentPartPr/>
                <p14:nvPr/>
              </p14:nvContentPartPr>
              <p14:xfrm>
                <a:off x="6603780" y="1980660"/>
                <a:ext cx="153360" cy="18576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63EE56D2-AB4F-48CC-A17E-048692D3FB1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86140" y="1963020"/>
                  <a:ext cx="189000" cy="22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4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FF25-EB31-480C-A868-2080B03B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3FB6F-25B3-4972-8313-3A5B687D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452" y="1271066"/>
            <a:ext cx="5280687" cy="3997828"/>
          </a:xfrm>
        </p:spPr>
        <p:txBody>
          <a:bodyPr/>
          <a:lstStyle/>
          <a:p>
            <a:r>
              <a:rPr lang="es-MX" dirty="0"/>
              <a:t>C1=1/2=0.5, C2=1/4=0.25, C3=1/5=0.2</a:t>
            </a:r>
          </a:p>
          <a:p>
            <a:r>
              <a:rPr lang="es-MX" dirty="0" err="1"/>
              <a:t>Ct</a:t>
            </a:r>
            <a:r>
              <a:rPr lang="es-MX" dirty="0"/>
              <a:t>=0.95 </a:t>
            </a:r>
            <a:r>
              <a:rPr lang="es-MX" dirty="0" err="1"/>
              <a:t>simmens</a:t>
            </a:r>
            <a:r>
              <a:rPr lang="es-MX" dirty="0"/>
              <a:t> =&gt; </a:t>
            </a:r>
            <a:r>
              <a:rPr lang="es-MX" dirty="0" err="1"/>
              <a:t>Rt</a:t>
            </a:r>
            <a:r>
              <a:rPr lang="es-MX" dirty="0"/>
              <a:t>=1/0.95=1.052 </a:t>
            </a:r>
            <a:r>
              <a:rPr lang="es-MX" dirty="0" err="1"/>
              <a:t>ohms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BFCDD2-282A-46F2-AEDF-424ACCD5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51"/>
          <a:stretch/>
        </p:blipFill>
        <p:spPr>
          <a:xfrm>
            <a:off x="1084013" y="1382734"/>
            <a:ext cx="3879333" cy="20823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D83A66-0702-4175-9559-E275A4A0F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71"/>
          <a:stretch/>
        </p:blipFill>
        <p:spPr>
          <a:xfrm>
            <a:off x="1084013" y="3874843"/>
            <a:ext cx="3984181" cy="20823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EEFB9AB-90C8-4BE4-A5DE-1CA89081D462}"/>
                  </a:ext>
                </a:extLst>
              </p14:cNvPr>
              <p14:cNvContentPartPr/>
              <p14:nvPr/>
            </p14:nvContentPartPr>
            <p14:xfrm>
              <a:off x="3217320" y="1759830"/>
              <a:ext cx="118440" cy="997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EEFB9AB-90C8-4BE4-A5DE-1CA89081D4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9680" y="1741830"/>
                <a:ext cx="15408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11EA0FB6-9211-4C42-90F1-7785511FB460}"/>
              </a:ext>
            </a:extLst>
          </p:cNvPr>
          <p:cNvGrpSpPr/>
          <p:nvPr/>
        </p:nvGrpSpPr>
        <p:grpSpPr>
          <a:xfrm>
            <a:off x="3513600" y="1599990"/>
            <a:ext cx="153000" cy="249480"/>
            <a:chOff x="3513600" y="1599990"/>
            <a:chExt cx="153000" cy="249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9CF51F65-B184-4F9B-9CA2-3AC5FE457A13}"/>
                    </a:ext>
                  </a:extLst>
                </p14:cNvPr>
                <p14:cNvContentPartPr/>
                <p14:nvPr/>
              </p14:nvContentPartPr>
              <p14:xfrm>
                <a:off x="3513600" y="1638150"/>
                <a:ext cx="48960" cy="2113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9CF51F65-B184-4F9B-9CA2-3AC5FE457A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5600" y="1620150"/>
                  <a:ext cx="84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337293C-11A4-4B02-BCDD-DCC128C42046}"/>
                    </a:ext>
                  </a:extLst>
                </p14:cNvPr>
                <p14:cNvContentPartPr/>
                <p14:nvPr/>
              </p14:nvContentPartPr>
              <p14:xfrm>
                <a:off x="3562200" y="1599990"/>
                <a:ext cx="104400" cy="2124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337293C-11A4-4B02-BCDD-DCC128C420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4200" y="1581990"/>
                  <a:ext cx="140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7A647EB-526A-49AC-83D6-19C21B1790D1}"/>
                    </a:ext>
                  </a:extLst>
                </p14:cNvPr>
                <p14:cNvContentPartPr/>
                <p14:nvPr/>
              </p14:nvContentPartPr>
              <p14:xfrm>
                <a:off x="3514680" y="1761270"/>
                <a:ext cx="113400" cy="201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7A647EB-526A-49AC-83D6-19C21B1790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96680" y="1743270"/>
                  <a:ext cx="14904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4DCC6368-B2D3-4AE5-A7F0-E4432CD6DBA9}"/>
                  </a:ext>
                </a:extLst>
              </p14:cNvPr>
              <p14:cNvContentPartPr/>
              <p14:nvPr/>
            </p14:nvContentPartPr>
            <p14:xfrm>
              <a:off x="1923840" y="5580510"/>
              <a:ext cx="2195640" cy="8172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4DCC6368-B2D3-4AE5-A7F0-E4432CD6DB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05840" y="5562870"/>
                <a:ext cx="22312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0D27CFBF-D949-4D99-957C-E9DDEC23BC7C}"/>
                  </a:ext>
                </a:extLst>
              </p14:cNvPr>
              <p14:cNvContentPartPr/>
              <p14:nvPr/>
            </p14:nvContentPartPr>
            <p14:xfrm>
              <a:off x="4418280" y="3079230"/>
              <a:ext cx="70560" cy="9324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0D27CFBF-D949-4D99-957C-E9DDEC23BC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00280" y="3061230"/>
                <a:ext cx="10620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E164D297-F14A-4C5E-8FE6-5EBEB810F22B}"/>
              </a:ext>
            </a:extLst>
          </p:cNvPr>
          <p:cNvGrpSpPr/>
          <p:nvPr/>
        </p:nvGrpSpPr>
        <p:grpSpPr>
          <a:xfrm>
            <a:off x="2073960" y="2961510"/>
            <a:ext cx="2671560" cy="257760"/>
            <a:chOff x="2073960" y="2961510"/>
            <a:chExt cx="2671560" cy="257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9D657775-E4A5-4B49-93AE-A6DB4C9975BC}"/>
                    </a:ext>
                  </a:extLst>
                </p14:cNvPr>
                <p14:cNvContentPartPr/>
                <p14:nvPr/>
              </p14:nvContentPartPr>
              <p14:xfrm>
                <a:off x="2133360" y="3123150"/>
                <a:ext cx="2344680" cy="5904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9D657775-E4A5-4B49-93AE-A6DB4C9975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5360" y="3105150"/>
                  <a:ext cx="2380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290B257E-878B-48C3-8D59-2EBB679D2C05}"/>
                    </a:ext>
                  </a:extLst>
                </p14:cNvPr>
                <p14:cNvContentPartPr/>
                <p14:nvPr/>
              </p14:nvContentPartPr>
              <p14:xfrm>
                <a:off x="4590360" y="2980950"/>
                <a:ext cx="10440" cy="1904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290B257E-878B-48C3-8D59-2EBB679D2C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72360" y="2962950"/>
                  <a:ext cx="46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E0040786-2574-4B4D-A67F-22122E066975}"/>
                    </a:ext>
                  </a:extLst>
                </p14:cNvPr>
                <p14:cNvContentPartPr/>
                <p14:nvPr/>
              </p14:nvContentPartPr>
              <p14:xfrm>
                <a:off x="4553280" y="2961510"/>
                <a:ext cx="192240" cy="2397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E0040786-2574-4B4D-A67F-22122E0669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35280" y="2943510"/>
                  <a:ext cx="227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D962082-2E89-4C85-9D18-A6DF13FC7EE4}"/>
                    </a:ext>
                  </a:extLst>
                </p14:cNvPr>
                <p14:cNvContentPartPr/>
                <p14:nvPr/>
              </p14:nvContentPartPr>
              <p14:xfrm>
                <a:off x="2073960" y="3114510"/>
                <a:ext cx="87840" cy="10476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D962082-2E89-4C85-9D18-A6DF13FC7EE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56320" y="3096510"/>
                  <a:ext cx="123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4070A6F2-A8FA-421D-9024-4F8600767947}"/>
                    </a:ext>
                  </a:extLst>
                </p14:cNvPr>
                <p14:cNvContentPartPr/>
                <p14:nvPr/>
              </p14:nvContentPartPr>
              <p14:xfrm>
                <a:off x="3230280" y="3133590"/>
                <a:ext cx="76680" cy="6948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4070A6F2-A8FA-421D-9024-4F860076794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12280" y="3115590"/>
                  <a:ext cx="112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F6112A0-BF65-4DFA-9348-5F398C121019}"/>
                    </a:ext>
                  </a:extLst>
                </p14:cNvPr>
                <p14:cNvContentPartPr/>
                <p14:nvPr/>
              </p14:nvContentPartPr>
              <p14:xfrm>
                <a:off x="4427640" y="3085710"/>
                <a:ext cx="72000" cy="1166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F6112A0-BF65-4DFA-9348-5F398C1210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09640" y="3067710"/>
                  <a:ext cx="107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C59C324-997B-47E2-A59C-CE7CECE5ACAF}"/>
                    </a:ext>
                  </a:extLst>
                </p14:cNvPr>
                <p14:cNvContentPartPr/>
                <p14:nvPr/>
              </p14:nvContentPartPr>
              <p14:xfrm>
                <a:off x="4439160" y="3114510"/>
                <a:ext cx="37800" cy="1152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C59C324-997B-47E2-A59C-CE7CECE5AC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21160" y="3096510"/>
                  <a:ext cx="734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BFC4AEE-8B13-44D8-9E8B-D919D16FEA07}"/>
                  </a:ext>
                </a:extLst>
              </p14:cNvPr>
              <p14:cNvContentPartPr/>
              <p14:nvPr/>
            </p14:nvContentPartPr>
            <p14:xfrm>
              <a:off x="1809360" y="4237710"/>
              <a:ext cx="2190600" cy="291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BFC4AEE-8B13-44D8-9E8B-D919D16FEA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91360" y="4220070"/>
                <a:ext cx="22262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2B4FB620-DC42-4575-8909-919897BB88E5}"/>
                  </a:ext>
                </a:extLst>
              </p14:cNvPr>
              <p14:cNvContentPartPr/>
              <p14:nvPr/>
            </p14:nvContentPartPr>
            <p14:xfrm>
              <a:off x="4237200" y="4083630"/>
              <a:ext cx="158400" cy="20772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2B4FB620-DC42-4575-8909-919897BB88E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19560" y="4065630"/>
                <a:ext cx="1940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8E44DD70-76E3-4A72-8587-3B9F4588B11B}"/>
                  </a:ext>
                </a:extLst>
              </p14:cNvPr>
              <p14:cNvContentPartPr/>
              <p14:nvPr/>
            </p14:nvContentPartPr>
            <p14:xfrm>
              <a:off x="4257360" y="4190550"/>
              <a:ext cx="142560" cy="4824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8E44DD70-76E3-4A72-8587-3B9F4588B11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39360" y="4172550"/>
                <a:ext cx="1782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571328A3-4943-40E6-B88E-1053F763A75C}"/>
                  </a:ext>
                </a:extLst>
              </p14:cNvPr>
              <p14:cNvContentPartPr/>
              <p14:nvPr/>
            </p14:nvContentPartPr>
            <p14:xfrm>
              <a:off x="3953880" y="4228710"/>
              <a:ext cx="66960" cy="11664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571328A3-4943-40E6-B88E-1053F763A7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36240" y="4210710"/>
                <a:ext cx="10260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upo 42">
            <a:extLst>
              <a:ext uri="{FF2B5EF4-FFF2-40B4-BE49-F238E27FC236}">
                <a16:creationId xmlns:a16="http://schemas.microsoft.com/office/drawing/2014/main" id="{306B1DFD-E653-41EE-961F-0ABC99C1969C}"/>
              </a:ext>
            </a:extLst>
          </p:cNvPr>
          <p:cNvGrpSpPr/>
          <p:nvPr/>
        </p:nvGrpSpPr>
        <p:grpSpPr>
          <a:xfrm>
            <a:off x="1733400" y="5342550"/>
            <a:ext cx="2863800" cy="336240"/>
            <a:chOff x="1733400" y="5342550"/>
            <a:chExt cx="2863800" cy="336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B1EF7259-211A-4577-916D-ACAE341230D3}"/>
                    </a:ext>
                  </a:extLst>
                </p14:cNvPr>
                <p14:cNvContentPartPr/>
                <p14:nvPr/>
              </p14:nvContentPartPr>
              <p14:xfrm>
                <a:off x="1733400" y="5523990"/>
                <a:ext cx="2376000" cy="957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B1EF7259-211A-4577-916D-ACAE341230D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15400" y="5505990"/>
                  <a:ext cx="2411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110E06D-BFBB-40B3-90E4-6196F407FEEB}"/>
                    </a:ext>
                  </a:extLst>
                </p14:cNvPr>
                <p14:cNvContentPartPr/>
                <p14:nvPr/>
              </p14:nvContentPartPr>
              <p14:xfrm>
                <a:off x="4352040" y="5343270"/>
                <a:ext cx="29520" cy="2631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110E06D-BFBB-40B3-90E4-6196F407F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34040" y="5325270"/>
                  <a:ext cx="65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4E362D66-2B57-480D-9756-EC247A51EE6A}"/>
                    </a:ext>
                  </a:extLst>
                </p14:cNvPr>
                <p14:cNvContentPartPr/>
                <p14:nvPr/>
              </p14:nvContentPartPr>
              <p14:xfrm>
                <a:off x="4361400" y="5342550"/>
                <a:ext cx="235800" cy="3067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4E362D66-2B57-480D-9756-EC247A51EE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43760" y="5324550"/>
                  <a:ext cx="271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EF5F1F7D-7472-447B-87EE-98563523B8DE}"/>
                    </a:ext>
                  </a:extLst>
                </p14:cNvPr>
                <p14:cNvContentPartPr/>
                <p14:nvPr/>
              </p14:nvContentPartPr>
              <p14:xfrm>
                <a:off x="1971720" y="5580150"/>
                <a:ext cx="125640" cy="9864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EF5F1F7D-7472-447B-87EE-98563523B8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54080" y="5562510"/>
                  <a:ext cx="161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15FA7E1-4ADE-4F02-8D3F-6C1211888B0A}"/>
                    </a:ext>
                  </a:extLst>
                </p14:cNvPr>
                <p14:cNvContentPartPr/>
                <p14:nvPr/>
              </p14:nvContentPartPr>
              <p14:xfrm>
                <a:off x="2988000" y="5544150"/>
                <a:ext cx="109440" cy="10620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15FA7E1-4ADE-4F02-8D3F-6C1211888B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70360" y="5526150"/>
                  <a:ext cx="145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7737CD23-2AEA-42F5-9956-CB19B5C4D073}"/>
                    </a:ext>
                  </a:extLst>
                </p14:cNvPr>
                <p14:cNvContentPartPr/>
                <p14:nvPr/>
              </p14:nvContentPartPr>
              <p14:xfrm>
                <a:off x="3960000" y="5534790"/>
                <a:ext cx="98640" cy="12384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7737CD23-2AEA-42F5-9956-CB19B5C4D0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42360" y="5517150"/>
                  <a:ext cx="13428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3BA0EEEA-01D1-4E71-A27D-B498EEBC31C1}"/>
                  </a:ext>
                </a:extLst>
              </p14:cNvPr>
              <p14:cNvContentPartPr/>
              <p14:nvPr/>
            </p14:nvContentPartPr>
            <p14:xfrm>
              <a:off x="1972080" y="5562870"/>
              <a:ext cx="154080" cy="15372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3BA0EEEA-01D1-4E71-A27D-B498EEBC31C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54440" y="5545230"/>
                <a:ext cx="18972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o 45">
            <a:extLst>
              <a:ext uri="{FF2B5EF4-FFF2-40B4-BE49-F238E27FC236}">
                <a16:creationId xmlns:a16="http://schemas.microsoft.com/office/drawing/2014/main" id="{D74A330D-974F-43CC-9C3E-2B3678E78263}"/>
              </a:ext>
            </a:extLst>
          </p:cNvPr>
          <p:cNvGrpSpPr/>
          <p:nvPr/>
        </p:nvGrpSpPr>
        <p:grpSpPr>
          <a:xfrm>
            <a:off x="1975320" y="4226910"/>
            <a:ext cx="1067760" cy="99360"/>
            <a:chOff x="1975320" y="4226910"/>
            <a:chExt cx="1067760" cy="99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C85389B7-40C7-4C36-91ED-5CCBC9D93004}"/>
                    </a:ext>
                  </a:extLst>
                </p14:cNvPr>
                <p14:cNvContentPartPr/>
                <p14:nvPr/>
              </p14:nvContentPartPr>
              <p14:xfrm>
                <a:off x="1975320" y="4226910"/>
                <a:ext cx="111960" cy="741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C85389B7-40C7-4C36-91ED-5CCBC9D9300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57680" y="4209270"/>
                  <a:ext cx="147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F996125-4A43-4EEF-A13C-03430ABD6B76}"/>
                    </a:ext>
                  </a:extLst>
                </p14:cNvPr>
                <p14:cNvContentPartPr/>
                <p14:nvPr/>
              </p14:nvContentPartPr>
              <p14:xfrm>
                <a:off x="2950200" y="4238430"/>
                <a:ext cx="92880" cy="8784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F996125-4A43-4EEF-A13C-03430ABD6B7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32200" y="4220790"/>
                  <a:ext cx="12852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363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9E82F-DF9B-453D-B51B-B440C68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Ley de Corriente de Kirchhoff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CC114-9831-4EEC-9685-28EF6288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087" y="2799671"/>
            <a:ext cx="6141869" cy="2893205"/>
          </a:xfrm>
        </p:spPr>
        <p:txBody>
          <a:bodyPr/>
          <a:lstStyle/>
          <a:p>
            <a:r>
              <a:rPr lang="es-MX" dirty="0"/>
              <a:t>4 A+8 A-10 A-2 A=0</a:t>
            </a:r>
          </a:p>
          <a:p>
            <a:r>
              <a:rPr lang="es-MX" dirty="0"/>
              <a:t>0=0 </a:t>
            </a:r>
            <a:r>
              <a:rPr lang="es-MX" dirty="0" err="1"/>
              <a:t>Check</a:t>
            </a:r>
            <a:r>
              <a:rPr lang="es-MX" dirty="0"/>
              <a:t> :D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E70812-8398-4398-9C2E-D1BF56A3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72" y="1834593"/>
            <a:ext cx="3530094" cy="44328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BDACF8-CD1E-47B3-B20D-267B0B3C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87" y="1834593"/>
            <a:ext cx="6141869" cy="7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6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0A90-6542-4AB4-9E11-14B91C72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4C822-5821-470F-BA5F-9C9D64ED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094892"/>
            <a:ext cx="7796540" cy="2955052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Sobre el nodo A</a:t>
            </a:r>
          </a:p>
          <a:p>
            <a:r>
              <a:rPr lang="es-MX" dirty="0"/>
              <a:t>2 A +3 A- I3=0</a:t>
            </a:r>
          </a:p>
          <a:p>
            <a:r>
              <a:rPr lang="es-MX" dirty="0"/>
              <a:t>I3= 5 A</a:t>
            </a:r>
          </a:p>
          <a:p>
            <a:r>
              <a:rPr lang="es-MX" dirty="0"/>
              <a:t>Sobre nodo B</a:t>
            </a:r>
          </a:p>
          <a:p>
            <a:r>
              <a:rPr lang="es-MX" dirty="0"/>
              <a:t>5 A- I4 +1 A=0</a:t>
            </a:r>
          </a:p>
          <a:p>
            <a:r>
              <a:rPr lang="es-MX" dirty="0"/>
              <a:t>I4= 6A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73DD9C-CFAF-41D4-A791-BAC626B7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2" y="267295"/>
            <a:ext cx="6023205" cy="27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0A6BE-6D9C-4650-AB77-DF79A7C1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43C17-6A05-4F2E-9430-38603E38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350" y="1571753"/>
            <a:ext cx="5188514" cy="3997828"/>
          </a:xfrm>
        </p:spPr>
        <p:txBody>
          <a:bodyPr/>
          <a:lstStyle/>
          <a:p>
            <a:r>
              <a:rPr lang="es-MX" dirty="0"/>
              <a:t>10mA +4mA-4mA+8mA-2mA-6mA-5mA+I1=0</a:t>
            </a:r>
          </a:p>
          <a:p>
            <a:r>
              <a:rPr lang="es-MX" dirty="0"/>
              <a:t>I1=-15mA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47F3E9-C55D-4C11-8FBF-DFB81996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94" y="1219030"/>
            <a:ext cx="4143361" cy="470327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52C71BA-E54A-4F01-B630-F0E536EAD57D}"/>
              </a:ext>
            </a:extLst>
          </p:cNvPr>
          <p:cNvGrpSpPr/>
          <p:nvPr/>
        </p:nvGrpSpPr>
        <p:grpSpPr>
          <a:xfrm>
            <a:off x="1819080" y="2743020"/>
            <a:ext cx="436320" cy="167760"/>
            <a:chOff x="1819080" y="2743020"/>
            <a:chExt cx="436320" cy="167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3B58B12-6994-4367-B173-9856B19C7CC2}"/>
                    </a:ext>
                  </a:extLst>
                </p14:cNvPr>
                <p14:cNvContentPartPr/>
                <p14:nvPr/>
              </p14:nvContentPartPr>
              <p14:xfrm>
                <a:off x="1819080" y="2800260"/>
                <a:ext cx="421200" cy="306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3B58B12-6994-4367-B173-9856B19C7C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01080" y="2782260"/>
                  <a:ext cx="456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B4EBAC5-A58B-4D44-9F78-703908569A4B}"/>
                    </a:ext>
                  </a:extLst>
                </p14:cNvPr>
                <p14:cNvContentPartPr/>
                <p14:nvPr/>
              </p14:nvContentPartPr>
              <p14:xfrm>
                <a:off x="2171520" y="2743020"/>
                <a:ext cx="83880" cy="16776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B4EBAC5-A58B-4D44-9F78-703908569A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53520" y="2725020"/>
                  <a:ext cx="11952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174DA51-0DD0-46D9-AFCB-48041A8951F6}"/>
                  </a:ext>
                </a:extLst>
              </p14:cNvPr>
              <p14:cNvContentPartPr/>
              <p14:nvPr/>
            </p14:nvContentPartPr>
            <p14:xfrm>
              <a:off x="3857400" y="2790540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174DA51-0DD0-46D9-AFCB-48041A895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9400" y="277254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F3BBA847-1EB3-4D91-92CE-F78B25B88C26}"/>
              </a:ext>
            </a:extLst>
          </p:cNvPr>
          <p:cNvGrpSpPr/>
          <p:nvPr/>
        </p:nvGrpSpPr>
        <p:grpSpPr>
          <a:xfrm>
            <a:off x="1616760" y="2485620"/>
            <a:ext cx="631440" cy="157680"/>
            <a:chOff x="1616760" y="2485620"/>
            <a:chExt cx="631440" cy="157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1C4A9865-2B98-4C15-8796-7CCE9039C68C}"/>
                    </a:ext>
                  </a:extLst>
                </p14:cNvPr>
                <p14:cNvContentPartPr/>
                <p14:nvPr/>
              </p14:nvContentPartPr>
              <p14:xfrm>
                <a:off x="1726920" y="2561940"/>
                <a:ext cx="521280" cy="3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1C4A9865-2B98-4C15-8796-7CCE9039C6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8920" y="2543940"/>
                  <a:ext cx="55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8E69DD0-5E17-43A0-B901-ED4568228553}"/>
                    </a:ext>
                  </a:extLst>
                </p14:cNvPr>
                <p14:cNvContentPartPr/>
                <p14:nvPr/>
              </p14:nvContentPartPr>
              <p14:xfrm>
                <a:off x="1616760" y="2485620"/>
                <a:ext cx="215280" cy="1576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8E69DD0-5E17-43A0-B901-ED45682285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9120" y="2467620"/>
                  <a:ext cx="2509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43B0CA7-7036-4A0A-8498-3A61392D7571}"/>
              </a:ext>
            </a:extLst>
          </p:cNvPr>
          <p:cNvGrpSpPr/>
          <p:nvPr/>
        </p:nvGrpSpPr>
        <p:grpSpPr>
          <a:xfrm>
            <a:off x="1495080" y="2002860"/>
            <a:ext cx="438840" cy="234720"/>
            <a:chOff x="1495080" y="2002860"/>
            <a:chExt cx="438840" cy="234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8F02F540-3AC9-4434-AE39-7DBAE502F70F}"/>
                    </a:ext>
                  </a:extLst>
                </p14:cNvPr>
                <p14:cNvContentPartPr/>
                <p14:nvPr/>
              </p14:nvContentPartPr>
              <p14:xfrm>
                <a:off x="1495080" y="2038140"/>
                <a:ext cx="10440" cy="1494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8F02F540-3AC9-4434-AE39-7DBAE502F7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77080" y="2020140"/>
                  <a:ext cx="46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5419D15C-35C4-4ED5-A4D3-8442932531AE}"/>
                    </a:ext>
                  </a:extLst>
                </p14:cNvPr>
                <p14:cNvContentPartPr/>
                <p14:nvPr/>
              </p14:nvContentPartPr>
              <p14:xfrm>
                <a:off x="1529280" y="2002860"/>
                <a:ext cx="101520" cy="18036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5419D15C-35C4-4ED5-A4D3-8442932531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11280" y="1985220"/>
                  <a:ext cx="137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A46ADE7-8A3A-416B-A761-A6DB2EE03086}"/>
                    </a:ext>
                  </a:extLst>
                </p14:cNvPr>
                <p14:cNvContentPartPr/>
                <p14:nvPr/>
              </p14:nvContentPartPr>
              <p14:xfrm>
                <a:off x="1669680" y="2161980"/>
                <a:ext cx="132120" cy="7560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A46ADE7-8A3A-416B-A761-A6DB2EE030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51680" y="2143980"/>
                  <a:ext cx="16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9ACA86C2-B050-44FA-85A5-A8D76AF45EB5}"/>
                    </a:ext>
                  </a:extLst>
                </p14:cNvPr>
                <p14:cNvContentPartPr/>
                <p14:nvPr/>
              </p14:nvContentPartPr>
              <p14:xfrm>
                <a:off x="1845000" y="2057220"/>
                <a:ext cx="41040" cy="14724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9ACA86C2-B050-44FA-85A5-A8D76AF45E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27360" y="2039220"/>
                  <a:ext cx="76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C2BD1203-67CB-4707-9B16-A7A44691B783}"/>
                    </a:ext>
                  </a:extLst>
                </p14:cNvPr>
                <p14:cNvContentPartPr/>
                <p14:nvPr/>
              </p14:nvContentPartPr>
              <p14:xfrm>
                <a:off x="1904760" y="2028420"/>
                <a:ext cx="29160" cy="1821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C2BD1203-67CB-4707-9B16-A7A44691B7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6760" y="2010420"/>
                  <a:ext cx="64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7BA5F3D-EA30-49E9-A08A-A2915F21E0C1}"/>
                    </a:ext>
                  </a:extLst>
                </p14:cNvPr>
                <p14:cNvContentPartPr/>
                <p14:nvPr/>
              </p14:nvContentPartPr>
              <p14:xfrm>
                <a:off x="1847520" y="2161980"/>
                <a:ext cx="84600" cy="3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7BA5F3D-EA30-49E9-A08A-A2915F21E0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9520" y="2143980"/>
                  <a:ext cx="12024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207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BB308-C883-4088-B8A5-91E9C15F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64" y="231280"/>
            <a:ext cx="7958331" cy="1077229"/>
          </a:xfrm>
        </p:spPr>
        <p:txBody>
          <a:bodyPr/>
          <a:lstStyle/>
          <a:p>
            <a:r>
              <a:rPr lang="es-MX" dirty="0"/>
              <a:t>Divisor de Corriente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7E11F4-1C51-43A7-AA6E-6CDA5D3A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4" y="337979"/>
            <a:ext cx="6067958" cy="340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B5DB89-770C-400A-84E0-9BE962B3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3" y="3955958"/>
            <a:ext cx="6141201" cy="214942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88E0CF6F-D016-484C-B957-4751858536DE}"/>
              </a:ext>
            </a:extLst>
          </p:cNvPr>
          <p:cNvGrpSpPr/>
          <p:nvPr/>
        </p:nvGrpSpPr>
        <p:grpSpPr>
          <a:xfrm>
            <a:off x="3323880" y="2600100"/>
            <a:ext cx="820440" cy="264600"/>
            <a:chOff x="3323880" y="2600100"/>
            <a:chExt cx="820440" cy="264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17DBDA29-BC0A-47BD-B9E4-A6D2B0815E01}"/>
                    </a:ext>
                  </a:extLst>
                </p14:cNvPr>
                <p14:cNvContentPartPr/>
                <p14:nvPr/>
              </p14:nvContentPartPr>
              <p14:xfrm>
                <a:off x="3694320" y="2600100"/>
                <a:ext cx="450000" cy="1918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17DBDA29-BC0A-47BD-B9E4-A6D2B0815E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6680" y="2582100"/>
                  <a:ext cx="485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06429B0-0560-4CB7-B7D4-EC16A7C0CA08}"/>
                    </a:ext>
                  </a:extLst>
                </p14:cNvPr>
                <p14:cNvContentPartPr/>
                <p14:nvPr/>
              </p14:nvContentPartPr>
              <p14:xfrm>
                <a:off x="3601440" y="2695500"/>
                <a:ext cx="188280" cy="1692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06429B0-0560-4CB7-B7D4-EC16A7C0CA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3800" y="2677500"/>
                  <a:ext cx="223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56D5AF1-E7F4-4D66-A122-00BA5C59E94E}"/>
                    </a:ext>
                  </a:extLst>
                </p14:cNvPr>
                <p14:cNvContentPartPr/>
                <p14:nvPr/>
              </p14:nvContentPartPr>
              <p14:xfrm>
                <a:off x="3333600" y="2647620"/>
                <a:ext cx="122760" cy="201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56D5AF1-E7F4-4D66-A122-00BA5C59E9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5600" y="2629620"/>
                  <a:ext cx="158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991150E-6B5D-4320-A742-891374188A4B}"/>
                    </a:ext>
                  </a:extLst>
                </p14:cNvPr>
                <p14:cNvContentPartPr/>
                <p14:nvPr/>
              </p14:nvContentPartPr>
              <p14:xfrm>
                <a:off x="3400200" y="2666700"/>
                <a:ext cx="360" cy="1425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991150E-6B5D-4320-A742-891374188A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2200" y="2648700"/>
                  <a:ext cx="36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3E4E8CF-D247-49B4-A572-74819DBC5851}"/>
                    </a:ext>
                  </a:extLst>
                </p14:cNvPr>
                <p14:cNvContentPartPr/>
                <p14:nvPr/>
              </p14:nvContentPartPr>
              <p14:xfrm>
                <a:off x="3323880" y="2847780"/>
                <a:ext cx="133200" cy="61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3E4E8CF-D247-49B4-A572-74819DBC58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05880" y="2829780"/>
                  <a:ext cx="16884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2F440D37-099D-42DD-BF56-0932453FC909}"/>
                  </a:ext>
                </a:extLst>
              </p14:cNvPr>
              <p14:cNvContentPartPr/>
              <p14:nvPr/>
            </p14:nvContentPartPr>
            <p14:xfrm>
              <a:off x="1275840" y="4056930"/>
              <a:ext cx="1029960" cy="89568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2F440D37-099D-42DD-BF56-0932453FC9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7840" y="4038930"/>
                <a:ext cx="1065600" cy="9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C7EBD9EE-AC31-4A82-B8CE-6A69077D0D4D}"/>
              </a:ext>
            </a:extLst>
          </p:cNvPr>
          <p:cNvGrpSpPr/>
          <p:nvPr/>
        </p:nvGrpSpPr>
        <p:grpSpPr>
          <a:xfrm>
            <a:off x="3247920" y="1388250"/>
            <a:ext cx="95400" cy="90000"/>
            <a:chOff x="3247920" y="1388250"/>
            <a:chExt cx="95400" cy="90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35B8C49-862D-4208-8889-03BC78E36E16}"/>
                    </a:ext>
                  </a:extLst>
                </p14:cNvPr>
                <p14:cNvContentPartPr/>
                <p14:nvPr/>
              </p14:nvContentPartPr>
              <p14:xfrm>
                <a:off x="3247920" y="1409490"/>
                <a:ext cx="92520" cy="327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35B8C49-862D-4208-8889-03BC78E36E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9920" y="1391490"/>
                  <a:ext cx="128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0B8D564-7C84-4F42-8A64-C2769785DC80}"/>
                    </a:ext>
                  </a:extLst>
                </p14:cNvPr>
                <p14:cNvContentPartPr/>
                <p14:nvPr/>
              </p14:nvContentPartPr>
              <p14:xfrm>
                <a:off x="3268800" y="1388250"/>
                <a:ext cx="74520" cy="900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0B8D564-7C84-4F42-8A64-C2769785DC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1160" y="1370610"/>
                  <a:ext cx="1101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7CC4360-067F-4521-ABAE-5BC65EB640E6}"/>
              </a:ext>
            </a:extLst>
          </p:cNvPr>
          <p:cNvGrpSpPr/>
          <p:nvPr/>
        </p:nvGrpSpPr>
        <p:grpSpPr>
          <a:xfrm>
            <a:off x="3190680" y="1856970"/>
            <a:ext cx="126720" cy="93960"/>
            <a:chOff x="3190680" y="1856970"/>
            <a:chExt cx="126720" cy="93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9124AF1-5F14-4ECA-B41E-7C4654377526}"/>
                    </a:ext>
                  </a:extLst>
                </p14:cNvPr>
                <p14:cNvContentPartPr/>
                <p14:nvPr/>
              </p14:nvContentPartPr>
              <p14:xfrm>
                <a:off x="3190680" y="1856970"/>
                <a:ext cx="126720" cy="939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9124AF1-5F14-4ECA-B41E-7C46543775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72680" y="1838970"/>
                  <a:ext cx="16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E26D3557-36AA-4ED4-B16D-16128D8B786D}"/>
                    </a:ext>
                  </a:extLst>
                </p14:cNvPr>
                <p14:cNvContentPartPr/>
                <p14:nvPr/>
              </p14:nvContentPartPr>
              <p14:xfrm>
                <a:off x="3253680" y="1856970"/>
                <a:ext cx="51120" cy="4968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E26D3557-36AA-4ED4-B16D-16128D8B78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36040" y="1838970"/>
                  <a:ext cx="8676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E72571E-FF89-4987-BB01-0D9BEE333886}"/>
              </a:ext>
            </a:extLst>
          </p:cNvPr>
          <p:cNvGrpSpPr/>
          <p:nvPr/>
        </p:nvGrpSpPr>
        <p:grpSpPr>
          <a:xfrm>
            <a:off x="1352160" y="4152690"/>
            <a:ext cx="296280" cy="637920"/>
            <a:chOff x="1352160" y="4152690"/>
            <a:chExt cx="296280" cy="637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6CE8CFB-EB1E-46E9-982F-4698540BFF7C}"/>
                    </a:ext>
                  </a:extLst>
                </p14:cNvPr>
                <p14:cNvContentPartPr/>
                <p14:nvPr/>
              </p14:nvContentPartPr>
              <p14:xfrm>
                <a:off x="1495080" y="4533570"/>
                <a:ext cx="52920" cy="104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6CE8CFB-EB1E-46E9-982F-4698540BFF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77080" y="4515570"/>
                  <a:ext cx="88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BE07A7E0-495B-4374-84B0-CF408C903838}"/>
                    </a:ext>
                  </a:extLst>
                </p14:cNvPr>
                <p14:cNvContentPartPr/>
                <p14:nvPr/>
              </p14:nvContentPartPr>
              <p14:xfrm>
                <a:off x="1533240" y="4562370"/>
                <a:ext cx="360" cy="950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BE07A7E0-495B-4374-84B0-CF408C9038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15240" y="4544370"/>
                  <a:ext cx="36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6A7368E-BDA0-417D-99C8-DD57740A0E92}"/>
                    </a:ext>
                  </a:extLst>
                </p14:cNvPr>
                <p14:cNvContentPartPr/>
                <p14:nvPr/>
              </p14:nvContentPartPr>
              <p14:xfrm>
                <a:off x="1352160" y="4152690"/>
                <a:ext cx="296280" cy="6379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6A7368E-BDA0-417D-99C8-DD57740A0E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34160" y="4134690"/>
                  <a:ext cx="331920" cy="6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925A9052-E17A-4484-B53D-03D12863AB9B}"/>
                  </a:ext>
                </a:extLst>
              </p14:cNvPr>
              <p14:cNvContentPartPr/>
              <p14:nvPr/>
            </p14:nvContentPartPr>
            <p14:xfrm>
              <a:off x="2541600" y="4064850"/>
              <a:ext cx="161640" cy="77436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925A9052-E17A-4484-B53D-03D12863AB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23960" y="4047210"/>
                <a:ext cx="197280" cy="8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upo 105">
            <a:extLst>
              <a:ext uri="{FF2B5EF4-FFF2-40B4-BE49-F238E27FC236}">
                <a16:creationId xmlns:a16="http://schemas.microsoft.com/office/drawing/2014/main" id="{4D00805A-1A74-42F8-9398-360F465BD97E}"/>
              </a:ext>
            </a:extLst>
          </p:cNvPr>
          <p:cNvGrpSpPr/>
          <p:nvPr/>
        </p:nvGrpSpPr>
        <p:grpSpPr>
          <a:xfrm>
            <a:off x="3256320" y="4229010"/>
            <a:ext cx="2934270" cy="1588820"/>
            <a:chOff x="3256320" y="4229010"/>
            <a:chExt cx="2934270" cy="15888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A543A124-15A2-4EB6-BE6A-5528BBE78FB7}"/>
                    </a:ext>
                  </a:extLst>
                </p14:cNvPr>
                <p14:cNvContentPartPr/>
                <p14:nvPr/>
              </p14:nvContentPartPr>
              <p14:xfrm>
                <a:off x="4495680" y="4243770"/>
                <a:ext cx="462240" cy="5220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A543A124-15A2-4EB6-BE6A-5528BBE78F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7680" y="4225770"/>
                  <a:ext cx="497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78FE8488-5C0D-4A8F-AE5B-D5E5B26AEEEC}"/>
                    </a:ext>
                  </a:extLst>
                </p14:cNvPr>
                <p14:cNvContentPartPr/>
                <p14:nvPr/>
              </p14:nvContentPartPr>
              <p14:xfrm>
                <a:off x="4713840" y="4229010"/>
                <a:ext cx="19800" cy="21384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78FE8488-5C0D-4A8F-AE5B-D5E5B26AEE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96200" y="4211010"/>
                  <a:ext cx="55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F444F58-1ACC-4FA1-A6F9-6910A4D241FF}"/>
                    </a:ext>
                  </a:extLst>
                </p14:cNvPr>
                <p14:cNvContentPartPr/>
                <p14:nvPr/>
              </p14:nvContentPartPr>
              <p14:xfrm>
                <a:off x="4485960" y="4476330"/>
                <a:ext cx="349560" cy="36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F444F58-1ACC-4FA1-A6F9-6910A4D241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67960" y="4458330"/>
                  <a:ext cx="385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7BCABECF-2103-4471-AB93-B72B92E88FF2}"/>
                    </a:ext>
                  </a:extLst>
                </p14:cNvPr>
                <p14:cNvContentPartPr/>
                <p14:nvPr/>
              </p14:nvContentPartPr>
              <p14:xfrm>
                <a:off x="4905000" y="4434570"/>
                <a:ext cx="39240" cy="432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7BCABECF-2103-4471-AB93-B72B92E88F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87000" y="4416570"/>
                  <a:ext cx="7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FB97C821-8B27-414A-8A1F-B6D4BC7DF153}"/>
                    </a:ext>
                  </a:extLst>
                </p14:cNvPr>
                <p14:cNvContentPartPr/>
                <p14:nvPr/>
              </p14:nvContentPartPr>
              <p14:xfrm>
                <a:off x="4924080" y="4419450"/>
                <a:ext cx="9720" cy="7488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FB97C821-8B27-414A-8A1F-B6D4BC7DF1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06440" y="4401450"/>
                  <a:ext cx="45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A7C677FB-E736-4C7A-AD46-F28EB95C01F0}"/>
                    </a:ext>
                  </a:extLst>
                </p14:cNvPr>
                <p14:cNvContentPartPr/>
                <p14:nvPr/>
              </p14:nvContentPartPr>
              <p14:xfrm>
                <a:off x="4419360" y="4628970"/>
                <a:ext cx="667080" cy="2988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A7C677FB-E736-4C7A-AD46-F28EB95C01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01360" y="4610970"/>
                  <a:ext cx="702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9AAAD36-C2C0-4829-92E9-4FA397E6BE15}"/>
                    </a:ext>
                  </a:extLst>
                </p14:cNvPr>
                <p14:cNvContentPartPr/>
                <p14:nvPr/>
              </p14:nvContentPartPr>
              <p14:xfrm>
                <a:off x="4607640" y="4743090"/>
                <a:ext cx="185040" cy="1044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9AAAD36-C2C0-4829-92E9-4FA397E6BE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90000" y="4725090"/>
                  <a:ext cx="220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E073B97-E6F1-487C-97A3-F8089CE9EC88}"/>
                    </a:ext>
                  </a:extLst>
                </p14:cNvPr>
                <p14:cNvContentPartPr/>
                <p14:nvPr/>
              </p14:nvContentPartPr>
              <p14:xfrm>
                <a:off x="4704840" y="4762170"/>
                <a:ext cx="10080" cy="1432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E073B97-E6F1-487C-97A3-F8089CE9EC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6840" y="4744170"/>
                  <a:ext cx="4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523A4F5-4096-48AF-BBA8-CDDC01233DE9}"/>
                    </a:ext>
                  </a:extLst>
                </p14:cNvPr>
                <p14:cNvContentPartPr/>
                <p14:nvPr/>
              </p14:nvContentPartPr>
              <p14:xfrm>
                <a:off x="4638600" y="4924170"/>
                <a:ext cx="81720" cy="36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523A4F5-4096-48AF-BBA8-CDDC01233D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20600" y="4906170"/>
                  <a:ext cx="117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6761472E-481A-4E21-986B-EA2766B7587E}"/>
                    </a:ext>
                  </a:extLst>
                </p14:cNvPr>
                <p14:cNvContentPartPr/>
                <p14:nvPr/>
              </p14:nvContentPartPr>
              <p14:xfrm>
                <a:off x="4771800" y="4914450"/>
                <a:ext cx="165600" cy="9828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6761472E-481A-4E21-986B-EA2766B758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3800" y="4896450"/>
                  <a:ext cx="201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563C97C-9497-466F-AF04-2827E1028FAE}"/>
                    </a:ext>
                  </a:extLst>
                </p14:cNvPr>
                <p14:cNvContentPartPr/>
                <p14:nvPr/>
              </p14:nvContentPartPr>
              <p14:xfrm>
                <a:off x="4847400" y="4886010"/>
                <a:ext cx="96120" cy="15300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563C97C-9497-466F-AF04-2827E1028F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9760" y="4868010"/>
                  <a:ext cx="131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A73A521A-3D4A-4A8F-9360-EA2E9494FE55}"/>
                    </a:ext>
                  </a:extLst>
                </p14:cNvPr>
                <p14:cNvContentPartPr/>
                <p14:nvPr/>
              </p14:nvContentPartPr>
              <p14:xfrm>
                <a:off x="5194110" y="4609670"/>
                <a:ext cx="246600" cy="352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A73A521A-3D4A-4A8F-9360-EA2E9494FE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6110" y="4592030"/>
                  <a:ext cx="282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ABA7CF3A-DA5B-4D25-9AD9-241496DAEB42}"/>
                    </a:ext>
                  </a:extLst>
                </p14:cNvPr>
                <p14:cNvContentPartPr/>
                <p14:nvPr/>
              </p14:nvContentPartPr>
              <p14:xfrm>
                <a:off x="5181150" y="4724150"/>
                <a:ext cx="236160" cy="1332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ABA7CF3A-DA5B-4D25-9AD9-241496DAEB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3510" y="4706150"/>
                  <a:ext cx="271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13CEF0A-572D-48E9-A824-FDEAC93EA654}"/>
                    </a:ext>
                  </a:extLst>
                </p14:cNvPr>
                <p14:cNvContentPartPr/>
                <p14:nvPr/>
              </p14:nvContentPartPr>
              <p14:xfrm>
                <a:off x="5679750" y="4298630"/>
                <a:ext cx="41400" cy="2610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13CEF0A-572D-48E9-A824-FDEAC93EA6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61750" y="4280990"/>
                  <a:ext cx="77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BE2E8DEA-26F9-4F9E-9427-142055CF1DA3}"/>
                    </a:ext>
                  </a:extLst>
                </p14:cNvPr>
                <p14:cNvContentPartPr/>
                <p14:nvPr/>
              </p14:nvContentPartPr>
              <p14:xfrm>
                <a:off x="5721150" y="4240670"/>
                <a:ext cx="205200" cy="3157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BE2E8DEA-26F9-4F9E-9427-142055CF1D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03150" y="4223030"/>
                  <a:ext cx="240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EBE23EAC-C999-4B24-BC7F-8E09E2A23646}"/>
                    </a:ext>
                  </a:extLst>
                </p14:cNvPr>
                <p14:cNvContentPartPr/>
                <p14:nvPr/>
              </p14:nvContentPartPr>
              <p14:xfrm>
                <a:off x="5911590" y="4482230"/>
                <a:ext cx="160560" cy="10692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EBE23EAC-C999-4B24-BC7F-8E09E2A236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93590" y="4464590"/>
                  <a:ext cx="196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D7DDC89D-460D-499A-964B-54CE842DB504}"/>
                    </a:ext>
                  </a:extLst>
                </p14:cNvPr>
                <p14:cNvContentPartPr/>
                <p14:nvPr/>
              </p14:nvContentPartPr>
              <p14:xfrm>
                <a:off x="5981070" y="4482950"/>
                <a:ext cx="89640" cy="1220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D7DDC89D-460D-499A-964B-54CE842DB5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3070" y="4464950"/>
                  <a:ext cx="12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0E30E5A-0154-473E-95D8-DA8217A23B2A}"/>
                    </a:ext>
                  </a:extLst>
                </p14:cNvPr>
                <p14:cNvContentPartPr/>
                <p14:nvPr/>
              </p14:nvContentPartPr>
              <p14:xfrm>
                <a:off x="5606670" y="4673390"/>
                <a:ext cx="583920" cy="684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0E30E5A-0154-473E-95D8-DA8217A23B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89030" y="4655390"/>
                  <a:ext cx="61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4550B74E-1866-4A03-BBC8-D95216FB229E}"/>
                    </a:ext>
                  </a:extLst>
                </p14:cNvPr>
                <p14:cNvContentPartPr/>
                <p14:nvPr/>
              </p14:nvContentPartPr>
              <p14:xfrm>
                <a:off x="5676510" y="4743230"/>
                <a:ext cx="6840" cy="19512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4550B74E-1866-4A03-BBC8-D95216FB22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58870" y="4725230"/>
                  <a:ext cx="42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498D907B-F8F2-4FCE-8E11-D935AC8E6E7C}"/>
                    </a:ext>
                  </a:extLst>
                </p14:cNvPr>
                <p14:cNvContentPartPr/>
                <p14:nvPr/>
              </p14:nvContentPartPr>
              <p14:xfrm>
                <a:off x="5676510" y="4755470"/>
                <a:ext cx="203040" cy="18936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498D907B-F8F2-4FCE-8E11-D935AC8E6E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58870" y="4737470"/>
                  <a:ext cx="238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3FBBB69E-6B05-4533-8FE6-D5C20D7DC083}"/>
                    </a:ext>
                  </a:extLst>
                </p14:cNvPr>
                <p14:cNvContentPartPr/>
                <p14:nvPr/>
              </p14:nvContentPartPr>
              <p14:xfrm>
                <a:off x="5955870" y="4876430"/>
                <a:ext cx="183240" cy="3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3FBBB69E-6B05-4533-8FE6-D5C20D7DC0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38230" y="4858430"/>
                  <a:ext cx="21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3D039A85-D9B8-428E-95D5-DC70F17A1CC3}"/>
                    </a:ext>
                  </a:extLst>
                </p14:cNvPr>
                <p14:cNvContentPartPr/>
                <p14:nvPr/>
              </p14:nvContentPartPr>
              <p14:xfrm>
                <a:off x="6076830" y="4857350"/>
                <a:ext cx="360" cy="13464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3D039A85-D9B8-428E-95D5-DC70F17A1C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58830" y="4839710"/>
                  <a:ext cx="36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CC54CCBF-72F1-479B-BBD8-174DFAFEE259}"/>
                    </a:ext>
                  </a:extLst>
                </p14:cNvPr>
                <p14:cNvContentPartPr/>
                <p14:nvPr/>
              </p14:nvContentPartPr>
              <p14:xfrm>
                <a:off x="4647720" y="5247230"/>
                <a:ext cx="159840" cy="10764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CC54CCBF-72F1-479B-BBD8-174DFAFEE2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0080" y="5229590"/>
                  <a:ext cx="195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FC7A54A4-E214-4251-BB3C-FA9138056A0D}"/>
                    </a:ext>
                  </a:extLst>
                </p14:cNvPr>
                <p14:cNvContentPartPr/>
                <p14:nvPr/>
              </p14:nvContentPartPr>
              <p14:xfrm>
                <a:off x="4634760" y="5219510"/>
                <a:ext cx="198000" cy="13680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FC7A54A4-E214-4251-BB3C-FA9138056A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16760" y="5201510"/>
                  <a:ext cx="233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318150D-237E-454D-946C-881285F760B1}"/>
                    </a:ext>
                  </a:extLst>
                </p14:cNvPr>
                <p14:cNvContentPartPr/>
                <p14:nvPr/>
              </p14:nvContentPartPr>
              <p14:xfrm>
                <a:off x="4323000" y="5048150"/>
                <a:ext cx="201600" cy="2628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318150D-237E-454D-946C-881285F760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05360" y="5030150"/>
                  <a:ext cx="237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1588DB21-ACBF-47AC-93AA-DEA83F977A65}"/>
                    </a:ext>
                  </a:extLst>
                </p14:cNvPr>
                <p14:cNvContentPartPr/>
                <p14:nvPr/>
              </p14:nvContentPartPr>
              <p14:xfrm>
                <a:off x="4366920" y="5048150"/>
                <a:ext cx="20880" cy="27432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1588DB21-ACBF-47AC-93AA-DEA83F977A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49280" y="5030150"/>
                  <a:ext cx="56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CA400F41-F399-4EA0-BB76-E808587F2C08}"/>
                    </a:ext>
                  </a:extLst>
                </p14:cNvPr>
                <p14:cNvContentPartPr/>
                <p14:nvPr/>
              </p14:nvContentPartPr>
              <p14:xfrm>
                <a:off x="4266840" y="5333630"/>
                <a:ext cx="203760" cy="36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CA400F41-F399-4EA0-BB76-E808587F2C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49200" y="5315630"/>
                  <a:ext cx="239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86122D07-ACFC-412F-A63C-C14D950CA852}"/>
                    </a:ext>
                  </a:extLst>
                </p14:cNvPr>
                <p14:cNvContentPartPr/>
                <p14:nvPr/>
              </p14:nvContentPartPr>
              <p14:xfrm>
                <a:off x="4082880" y="5460710"/>
                <a:ext cx="1013760" cy="3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86122D07-ACFC-412F-A63C-C14D950CA8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64880" y="5443070"/>
                  <a:ext cx="1049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5222EAB9-1D1F-499B-B24F-C291C229C215}"/>
                    </a:ext>
                  </a:extLst>
                </p14:cNvPr>
                <p14:cNvContentPartPr/>
                <p14:nvPr/>
              </p14:nvContentPartPr>
              <p14:xfrm>
                <a:off x="4285920" y="5562230"/>
                <a:ext cx="216720" cy="684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5222EAB9-1D1F-499B-B24F-C291C229C2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7920" y="5544230"/>
                  <a:ext cx="25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017EB75E-26B9-400B-8D9E-81B642D197D6}"/>
                    </a:ext>
                  </a:extLst>
                </p14:cNvPr>
                <p14:cNvContentPartPr/>
                <p14:nvPr/>
              </p14:nvContentPartPr>
              <p14:xfrm>
                <a:off x="4425600" y="5549630"/>
                <a:ext cx="19800" cy="13752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017EB75E-26B9-400B-8D9E-81B642D197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07600" y="5531630"/>
                  <a:ext cx="5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C6EF7E6-03C8-4F4E-BBE6-5F02291B808E}"/>
                    </a:ext>
                  </a:extLst>
                </p14:cNvPr>
                <p14:cNvContentPartPr/>
                <p14:nvPr/>
              </p14:nvContentPartPr>
              <p14:xfrm>
                <a:off x="4343160" y="5708390"/>
                <a:ext cx="136080" cy="36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C6EF7E6-03C8-4F4E-BBE6-5F02291B80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25160" y="5690390"/>
                  <a:ext cx="171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20A92A04-2DEA-4873-BE81-7A732D43678E}"/>
                    </a:ext>
                  </a:extLst>
                </p14:cNvPr>
                <p14:cNvContentPartPr/>
                <p14:nvPr/>
              </p14:nvContentPartPr>
              <p14:xfrm>
                <a:off x="4629000" y="5689310"/>
                <a:ext cx="203400" cy="36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20A92A04-2DEA-4873-BE81-7A732D4367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11000" y="5671310"/>
                  <a:ext cx="239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A1E89522-558F-4D1C-9AAF-755DD78964F7}"/>
                    </a:ext>
                  </a:extLst>
                </p14:cNvPr>
                <p14:cNvContentPartPr/>
                <p14:nvPr/>
              </p14:nvContentPartPr>
              <p14:xfrm>
                <a:off x="4755720" y="5676710"/>
                <a:ext cx="360" cy="1141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A1E89522-558F-4D1C-9AAF-755DD78964F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8080" y="5658710"/>
                  <a:ext cx="36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0AA73C25-69C0-4DED-A43F-3F6480EF2C59}"/>
                    </a:ext>
                  </a:extLst>
                </p14:cNvPr>
                <p14:cNvContentPartPr/>
                <p14:nvPr/>
              </p14:nvContentPartPr>
              <p14:xfrm>
                <a:off x="5194200" y="5365670"/>
                <a:ext cx="170280" cy="3852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0AA73C25-69C0-4DED-A43F-3F6480EF2C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76200" y="5347670"/>
                  <a:ext cx="205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79C48CB9-612D-467B-8EDF-DA11D8EBF9E7}"/>
                    </a:ext>
                  </a:extLst>
                </p14:cNvPr>
                <p14:cNvContentPartPr/>
                <p14:nvPr/>
              </p14:nvContentPartPr>
              <p14:xfrm>
                <a:off x="5168640" y="5473310"/>
                <a:ext cx="229680" cy="1656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79C48CB9-612D-467B-8EDF-DA11D8EBF9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50640" y="5455310"/>
                  <a:ext cx="265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7AEA51A3-F60C-4014-A860-BB9AB35C6A5F}"/>
                    </a:ext>
                  </a:extLst>
                </p14:cNvPr>
                <p14:cNvContentPartPr/>
                <p14:nvPr/>
              </p14:nvContentPartPr>
              <p14:xfrm>
                <a:off x="5708280" y="5200430"/>
                <a:ext cx="12960" cy="22032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7AEA51A3-F60C-4014-A860-BB9AB35C6A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90640" y="5182430"/>
                  <a:ext cx="48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00549F4D-B57F-4325-8FF1-3474F5347829}"/>
                    </a:ext>
                  </a:extLst>
                </p14:cNvPr>
                <p14:cNvContentPartPr/>
                <p14:nvPr/>
              </p14:nvContentPartPr>
              <p14:xfrm>
                <a:off x="5701800" y="5193590"/>
                <a:ext cx="160920" cy="20088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00549F4D-B57F-4325-8FF1-3474F53478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4160" y="5175950"/>
                  <a:ext cx="196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F3824F8C-E625-4960-A495-882D987E7294}"/>
                    </a:ext>
                  </a:extLst>
                </p14:cNvPr>
                <p14:cNvContentPartPr/>
                <p14:nvPr/>
              </p14:nvContentPartPr>
              <p14:xfrm>
                <a:off x="5879640" y="5371430"/>
                <a:ext cx="101160" cy="1980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F3824F8C-E625-4960-A495-882D987E729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62000" y="5353430"/>
                  <a:ext cx="136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653B7C26-ABBF-4727-B285-8EF788E6F262}"/>
                    </a:ext>
                  </a:extLst>
                </p14:cNvPr>
                <p14:cNvContentPartPr/>
                <p14:nvPr/>
              </p14:nvContentPartPr>
              <p14:xfrm>
                <a:off x="5955960" y="5371790"/>
                <a:ext cx="360" cy="4932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653B7C26-ABBF-4727-B285-8EF788E6F2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38320" y="5353790"/>
                  <a:ext cx="36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440E575B-C9B6-4526-90D5-E2F81F128987}"/>
                    </a:ext>
                  </a:extLst>
                </p14:cNvPr>
                <p14:cNvContentPartPr/>
                <p14:nvPr/>
              </p14:nvContentPartPr>
              <p14:xfrm>
                <a:off x="5631960" y="5473310"/>
                <a:ext cx="417960" cy="720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440E575B-C9B6-4526-90D5-E2F81F1289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14320" y="5455310"/>
                  <a:ext cx="45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3BE76B3F-8AA0-4AF8-AB66-066C1C648257}"/>
                    </a:ext>
                  </a:extLst>
                </p14:cNvPr>
                <p14:cNvContentPartPr/>
                <p14:nvPr/>
              </p14:nvContentPartPr>
              <p14:xfrm>
                <a:off x="5732760" y="5517950"/>
                <a:ext cx="144360" cy="20376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3BE76B3F-8AA0-4AF8-AB66-066C1C64825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14760" y="5499950"/>
                  <a:ext cx="180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B4544E8E-6BEC-447D-A4A4-200755B2D358}"/>
                    </a:ext>
                  </a:extLst>
                </p14:cNvPr>
                <p14:cNvContentPartPr/>
                <p14:nvPr/>
              </p14:nvContentPartPr>
              <p14:xfrm>
                <a:off x="5911680" y="5663390"/>
                <a:ext cx="141840" cy="7668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B4544E8E-6BEC-447D-A4A4-200755B2D3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3680" y="5645390"/>
                  <a:ext cx="17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7423C649-B2DF-4BAF-B5C5-F1B4166F1360}"/>
                    </a:ext>
                  </a:extLst>
                </p14:cNvPr>
                <p14:cNvContentPartPr/>
                <p14:nvPr/>
              </p14:nvContentPartPr>
              <p14:xfrm>
                <a:off x="5935440" y="5645030"/>
                <a:ext cx="122400" cy="17280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7423C649-B2DF-4BAF-B5C5-F1B4166F13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17800" y="5627030"/>
                  <a:ext cx="158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D16C8BC8-0A11-4405-9E2C-B55CD4AF1B82}"/>
                    </a:ext>
                  </a:extLst>
                </p14:cNvPr>
                <p14:cNvContentPartPr/>
                <p14:nvPr/>
              </p14:nvContentPartPr>
              <p14:xfrm>
                <a:off x="3287280" y="5454230"/>
                <a:ext cx="757800" cy="22356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D16C8BC8-0A11-4405-9E2C-B55CD4AF1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69640" y="5436590"/>
                  <a:ext cx="793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88886F9F-831D-4E34-B41E-2BF948B0EB24}"/>
                    </a:ext>
                  </a:extLst>
                </p14:cNvPr>
                <p14:cNvContentPartPr/>
                <p14:nvPr/>
              </p14:nvContentPartPr>
              <p14:xfrm>
                <a:off x="3256320" y="5524070"/>
                <a:ext cx="215640" cy="25992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88886F9F-831D-4E34-B41E-2BF948B0EB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38680" y="5506430"/>
                  <a:ext cx="25128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D930F8DE-3B52-48CA-AF36-CA974C05D1C6}"/>
              </a:ext>
            </a:extLst>
          </p:cNvPr>
          <p:cNvGrpSpPr/>
          <p:nvPr/>
        </p:nvGrpSpPr>
        <p:grpSpPr>
          <a:xfrm>
            <a:off x="2679240" y="5587790"/>
            <a:ext cx="56520" cy="88200"/>
            <a:chOff x="2679240" y="5587790"/>
            <a:chExt cx="56520" cy="88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FA87E3E6-660A-47EE-BC84-4337566FF4E3}"/>
                    </a:ext>
                  </a:extLst>
                </p14:cNvPr>
                <p14:cNvContentPartPr/>
                <p14:nvPr/>
              </p14:nvContentPartPr>
              <p14:xfrm>
                <a:off x="2679240" y="5587790"/>
                <a:ext cx="56520" cy="36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FA87E3E6-660A-47EE-BC84-4337566FF4E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61600" y="5569790"/>
                  <a:ext cx="92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C36578A8-ED35-48F2-B14C-2521D5A4FCB6}"/>
                    </a:ext>
                  </a:extLst>
                </p14:cNvPr>
                <p14:cNvContentPartPr/>
                <p14:nvPr/>
              </p14:nvContentPartPr>
              <p14:xfrm>
                <a:off x="2704440" y="5593910"/>
                <a:ext cx="7200" cy="8208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C36578A8-ED35-48F2-B14C-2521D5A4FC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86800" y="5576270"/>
                  <a:ext cx="4284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552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2775C-2245-4855-9762-C97E2172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A6236-8EB6-4CA2-A2D5-2985EE21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2052116"/>
            <a:ext cx="5758988" cy="3997828"/>
          </a:xfrm>
        </p:spPr>
        <p:txBody>
          <a:bodyPr/>
          <a:lstStyle/>
          <a:p>
            <a:r>
              <a:rPr lang="es-MX" dirty="0" err="1"/>
              <a:t>It</a:t>
            </a:r>
            <a:r>
              <a:rPr lang="es-MX" dirty="0"/>
              <a:t>=6 A, </a:t>
            </a:r>
            <a:r>
              <a:rPr lang="es-MX" dirty="0" err="1"/>
              <a:t>Rt</a:t>
            </a:r>
            <a:r>
              <a:rPr lang="es-MX" dirty="0"/>
              <a:t>=8/3=2,666</a:t>
            </a:r>
          </a:p>
          <a:p>
            <a:r>
              <a:rPr lang="es-MX" dirty="0"/>
              <a:t>I2=6 A*(2.666/8)=2 A</a:t>
            </a:r>
          </a:p>
          <a:p>
            <a:r>
              <a:rPr lang="es-MX" dirty="0"/>
              <a:t>I1=4 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5043BF-A7B2-4303-B5A6-2A8B597E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82" y="1385355"/>
            <a:ext cx="3658407" cy="49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{7DA69F08-7E29-4581-9CDB-478D1328575D}tf16401375</Template>
  <TotalTime>1246</TotalTime>
  <Words>378</Words>
  <Application>Microsoft Office PowerPoint</Application>
  <PresentationFormat>Panorámica</PresentationFormat>
  <Paragraphs>64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MS Shell Dlg 2</vt:lpstr>
      <vt:lpstr>Wingdings</vt:lpstr>
      <vt:lpstr>Wingdings 3</vt:lpstr>
      <vt:lpstr>Madison</vt:lpstr>
      <vt:lpstr>Introducción a Circuitos Eléctricos</vt:lpstr>
      <vt:lpstr>Elementos en  Paralelo</vt:lpstr>
      <vt:lpstr>Resistencias en Paralelo </vt:lpstr>
      <vt:lpstr>Ejemplo</vt:lpstr>
      <vt:lpstr>Ley de Corriente de Kirchhoff</vt:lpstr>
      <vt:lpstr>Ejemplo</vt:lpstr>
      <vt:lpstr>Ejemplo 2</vt:lpstr>
      <vt:lpstr>Divisor de Corriente</vt:lpstr>
      <vt:lpstr>Ejemplo</vt:lpstr>
      <vt:lpstr>Fuentes en paralelo</vt:lpstr>
      <vt:lpstr>Circuitos abiertos y Corto Circuitos</vt:lpstr>
      <vt:lpstr>Ejercicio 7</vt:lpstr>
      <vt:lpstr>Ejercicio 8</vt:lpstr>
      <vt:lpstr>Ejercicio 17</vt:lpstr>
      <vt:lpstr>Ejercicio 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Circuitos Electricos</dc:title>
  <dc:creator>Luis Jesus Olguin Hernandez</dc:creator>
  <cp:lastModifiedBy>Luis Jesus Olguin Hernandez</cp:lastModifiedBy>
  <cp:revision>42</cp:revision>
  <dcterms:created xsi:type="dcterms:W3CDTF">2021-04-03T23:37:42Z</dcterms:created>
  <dcterms:modified xsi:type="dcterms:W3CDTF">2021-04-09T16:11:10Z</dcterms:modified>
</cp:coreProperties>
</file>