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F7C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Matrices </a:t>
            </a:r>
            <a:r>
              <a:rPr lang="es-MX" dirty="0" err="1"/>
              <a:t>Bidimencionales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Operaciones Fundamentales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56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Determinante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483710"/>
              </p:ext>
            </p:extLst>
          </p:nvPr>
        </p:nvGraphicFramePr>
        <p:xfrm>
          <a:off x="550395" y="2964103"/>
          <a:ext cx="2450257" cy="16465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634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0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975827" y="2964101"/>
            <a:ext cx="279360" cy="1646535"/>
          </a:xfrm>
          <a:prstGeom prst="rect">
            <a:avLst/>
          </a:prstGeom>
          <a:solidFill>
            <a:srgbClr val="ACD433">
              <a:alpha val="6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1655" y="3438659"/>
            <a:ext cx="3142443" cy="206062"/>
          </a:xfrm>
          <a:prstGeom prst="rect">
            <a:avLst/>
          </a:prstGeom>
          <a:solidFill>
            <a:srgbClr val="F5AF7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gual que 6"/>
          <p:cNvSpPr/>
          <p:nvPr/>
        </p:nvSpPr>
        <p:spPr>
          <a:xfrm>
            <a:off x="3145482" y="3438659"/>
            <a:ext cx="898480" cy="894100"/>
          </a:xfrm>
          <a:prstGeom prst="mathEqual">
            <a:avLst>
              <a:gd name="adj1" fmla="val 10844"/>
              <a:gd name="adj2" fmla="val 145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373487" y="2669637"/>
            <a:ext cx="0" cy="223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145482" y="2693251"/>
            <a:ext cx="0" cy="223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20075"/>
              </p:ext>
            </p:extLst>
          </p:nvPr>
        </p:nvGraphicFramePr>
        <p:xfrm>
          <a:off x="4016492" y="3683357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Conector recto 12"/>
          <p:cNvCxnSpPr/>
          <p:nvPr/>
        </p:nvCxnSpPr>
        <p:spPr>
          <a:xfrm>
            <a:off x="4578373" y="3310697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95368"/>
              </p:ext>
            </p:extLst>
          </p:nvPr>
        </p:nvGraphicFramePr>
        <p:xfrm>
          <a:off x="4668226" y="3456720"/>
          <a:ext cx="1231630" cy="823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987919"/>
              </p:ext>
            </p:extLst>
          </p:nvPr>
        </p:nvGraphicFramePr>
        <p:xfrm>
          <a:off x="7201429" y="3541690"/>
          <a:ext cx="1231630" cy="777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6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0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667786"/>
              </p:ext>
            </p:extLst>
          </p:nvPr>
        </p:nvGraphicFramePr>
        <p:xfrm>
          <a:off x="9916366" y="3509491"/>
          <a:ext cx="1231630" cy="823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0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Conector recto 17"/>
          <p:cNvCxnSpPr/>
          <p:nvPr/>
        </p:nvCxnSpPr>
        <p:spPr>
          <a:xfrm>
            <a:off x="5977225" y="3310697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60478"/>
              </p:ext>
            </p:extLst>
          </p:nvPr>
        </p:nvGraphicFramePr>
        <p:xfrm>
          <a:off x="6583850" y="3684340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63846"/>
              </p:ext>
            </p:extLst>
          </p:nvPr>
        </p:nvGraphicFramePr>
        <p:xfrm>
          <a:off x="9273387" y="3687113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Conector recto 20"/>
          <p:cNvCxnSpPr/>
          <p:nvPr/>
        </p:nvCxnSpPr>
        <p:spPr>
          <a:xfrm>
            <a:off x="7131073" y="336225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8529925" y="336225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9823473" y="336918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222325" y="336918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nos 24"/>
          <p:cNvSpPr/>
          <p:nvPr/>
        </p:nvSpPr>
        <p:spPr>
          <a:xfrm>
            <a:off x="6022274" y="3722093"/>
            <a:ext cx="479730" cy="327232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Más 25"/>
          <p:cNvSpPr/>
          <p:nvPr/>
        </p:nvSpPr>
        <p:spPr>
          <a:xfrm>
            <a:off x="8641006" y="3643111"/>
            <a:ext cx="510387" cy="507635"/>
          </a:xfrm>
          <a:prstGeom prst="mathPlus">
            <a:avLst>
              <a:gd name="adj1" fmla="val 135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87191"/>
              </p:ext>
            </p:extLst>
          </p:nvPr>
        </p:nvGraphicFramePr>
        <p:xfrm>
          <a:off x="3356367" y="5271350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68782"/>
              </p:ext>
            </p:extLst>
          </p:nvPr>
        </p:nvGraphicFramePr>
        <p:xfrm>
          <a:off x="4101664" y="5271349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Menos 30"/>
          <p:cNvSpPr/>
          <p:nvPr/>
        </p:nvSpPr>
        <p:spPr>
          <a:xfrm>
            <a:off x="4955005" y="5352431"/>
            <a:ext cx="479730" cy="327232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47240"/>
              </p:ext>
            </p:extLst>
          </p:nvPr>
        </p:nvGraphicFramePr>
        <p:xfrm>
          <a:off x="5488232" y="5287220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8506"/>
              </p:ext>
            </p:extLst>
          </p:nvPr>
        </p:nvGraphicFramePr>
        <p:xfrm>
          <a:off x="6233529" y="5287219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Multiplicar 35"/>
          <p:cNvSpPr/>
          <p:nvPr/>
        </p:nvSpPr>
        <p:spPr>
          <a:xfrm>
            <a:off x="3833076" y="5352431"/>
            <a:ext cx="268588" cy="3272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Multiplicar 36"/>
          <p:cNvSpPr/>
          <p:nvPr/>
        </p:nvSpPr>
        <p:spPr>
          <a:xfrm>
            <a:off x="5906570" y="5348801"/>
            <a:ext cx="268588" cy="3272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48477"/>
              </p:ext>
            </p:extLst>
          </p:nvPr>
        </p:nvGraphicFramePr>
        <p:xfrm>
          <a:off x="6107141" y="2667652"/>
          <a:ext cx="4672476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7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(-1)^(1+i)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4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Determinante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60848"/>
              </p:ext>
            </p:extLst>
          </p:nvPr>
        </p:nvGraphicFramePr>
        <p:xfrm>
          <a:off x="550395" y="2964103"/>
          <a:ext cx="2463260" cy="16465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634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  <a:r>
                        <a:rPr lang="es-MX" sz="1050" b="1" dirty="0"/>
                        <a:t>11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a</a:t>
                      </a:r>
                      <a:r>
                        <a:rPr lang="es-MX" sz="1200" b="1" dirty="0"/>
                        <a:t>12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kumimoji="0" lang="es-E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s-E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s-E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es-E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kumimoji="0" lang="es-E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kumimoji="0" lang="es-E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kumimoji="0" lang="es-E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559555" y="2750620"/>
            <a:ext cx="355090" cy="2073497"/>
          </a:xfrm>
          <a:prstGeom prst="rect">
            <a:avLst/>
          </a:prstGeom>
          <a:solidFill>
            <a:srgbClr val="ACD433">
              <a:alpha val="6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95489" y="3456720"/>
            <a:ext cx="3142443" cy="283434"/>
          </a:xfrm>
          <a:prstGeom prst="rect">
            <a:avLst/>
          </a:prstGeom>
          <a:solidFill>
            <a:srgbClr val="F5AF7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gual que 6"/>
          <p:cNvSpPr/>
          <p:nvPr/>
        </p:nvSpPr>
        <p:spPr>
          <a:xfrm>
            <a:off x="3145482" y="3438659"/>
            <a:ext cx="898480" cy="894100"/>
          </a:xfrm>
          <a:prstGeom prst="mathEqual">
            <a:avLst>
              <a:gd name="adj1" fmla="val 10844"/>
              <a:gd name="adj2" fmla="val 145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373487" y="2669637"/>
            <a:ext cx="0" cy="223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145482" y="2693251"/>
            <a:ext cx="0" cy="223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88744"/>
              </p:ext>
            </p:extLst>
          </p:nvPr>
        </p:nvGraphicFramePr>
        <p:xfrm>
          <a:off x="3980135" y="3644093"/>
          <a:ext cx="604257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Conector recto 12"/>
          <p:cNvCxnSpPr/>
          <p:nvPr/>
        </p:nvCxnSpPr>
        <p:spPr>
          <a:xfrm>
            <a:off x="4629889" y="3310697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737881"/>
              </p:ext>
            </p:extLst>
          </p:nvPr>
        </p:nvGraphicFramePr>
        <p:xfrm>
          <a:off x="4668226" y="3456720"/>
          <a:ext cx="1231630" cy="823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035407"/>
              </p:ext>
            </p:extLst>
          </p:nvPr>
        </p:nvGraphicFramePr>
        <p:xfrm>
          <a:off x="7201429" y="3541690"/>
          <a:ext cx="1231630" cy="777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60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597042"/>
              </p:ext>
            </p:extLst>
          </p:nvPr>
        </p:nvGraphicFramePr>
        <p:xfrm>
          <a:off x="9916366" y="3509491"/>
          <a:ext cx="1231630" cy="823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Conector recto 17"/>
          <p:cNvCxnSpPr/>
          <p:nvPr/>
        </p:nvCxnSpPr>
        <p:spPr>
          <a:xfrm>
            <a:off x="5977225" y="3310697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521"/>
              </p:ext>
            </p:extLst>
          </p:nvPr>
        </p:nvGraphicFramePr>
        <p:xfrm>
          <a:off x="6489126" y="3684340"/>
          <a:ext cx="571434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56888"/>
              </p:ext>
            </p:extLst>
          </p:nvPr>
        </p:nvGraphicFramePr>
        <p:xfrm>
          <a:off x="9174207" y="3687113"/>
          <a:ext cx="575890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Conector recto 20"/>
          <p:cNvCxnSpPr/>
          <p:nvPr/>
        </p:nvCxnSpPr>
        <p:spPr>
          <a:xfrm>
            <a:off x="7131073" y="336225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8529925" y="336225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9823473" y="336918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222325" y="336918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nos 24"/>
          <p:cNvSpPr/>
          <p:nvPr/>
        </p:nvSpPr>
        <p:spPr>
          <a:xfrm>
            <a:off x="6009395" y="3722093"/>
            <a:ext cx="479730" cy="327232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Más 25"/>
          <p:cNvSpPr/>
          <p:nvPr/>
        </p:nvSpPr>
        <p:spPr>
          <a:xfrm>
            <a:off x="8589490" y="3643111"/>
            <a:ext cx="510387" cy="507635"/>
          </a:xfrm>
          <a:prstGeom prst="mathPlus">
            <a:avLst>
              <a:gd name="adj1" fmla="val 135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04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0859" y="2178497"/>
            <a:ext cx="11517855" cy="4235182"/>
          </a:xfrm>
        </p:spPr>
        <p:txBody>
          <a:bodyPr>
            <a:normAutofit fontScale="70000" lnSpcReduction="20000"/>
          </a:bodyPr>
          <a:lstStyle/>
          <a:p>
            <a:r>
              <a:rPr lang="es-MX" dirty="0" err="1"/>
              <a:t>Int</a:t>
            </a:r>
            <a:r>
              <a:rPr lang="es-MX" dirty="0"/>
              <a:t> Determinante(</a:t>
            </a:r>
            <a:r>
              <a:rPr lang="es-MX" dirty="0" err="1"/>
              <a:t>int</a:t>
            </a:r>
            <a:r>
              <a:rPr lang="es-MX" dirty="0"/>
              <a:t> dimensión, </a:t>
            </a:r>
            <a:r>
              <a:rPr lang="es-MX" dirty="0" err="1"/>
              <a:t>int</a:t>
            </a:r>
            <a:r>
              <a:rPr lang="es-MX" dirty="0"/>
              <a:t> matriz[][</a:t>
            </a:r>
            <a:r>
              <a:rPr lang="es-MX" dirty="0" err="1"/>
              <a:t>tam_maximo</a:t>
            </a:r>
            <a:r>
              <a:rPr lang="es-MX" dirty="0"/>
              <a:t>]){</a:t>
            </a:r>
          </a:p>
          <a:p>
            <a:pPr marL="457200" lvl="1" indent="0">
              <a:buNone/>
            </a:pPr>
            <a:r>
              <a:rPr lang="es-MX" dirty="0" err="1"/>
              <a:t>If</a:t>
            </a:r>
            <a:r>
              <a:rPr lang="es-MX" dirty="0"/>
              <a:t>(dimensión==1)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/>
              <a:t>return</a:t>
            </a:r>
            <a:r>
              <a:rPr lang="es-MX" dirty="0"/>
              <a:t> matriz[0][0]</a:t>
            </a:r>
          </a:p>
          <a:p>
            <a:pPr marL="457200" lvl="1" indent="0">
              <a:buNone/>
            </a:pP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aux</a:t>
            </a:r>
            <a:r>
              <a:rPr lang="es-MX" dirty="0"/>
              <a:t>=0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i=1;i&lt;=</a:t>
            </a:r>
            <a:r>
              <a:rPr lang="es-MX" dirty="0" err="1"/>
              <a:t>dimensión;i</a:t>
            </a:r>
            <a:r>
              <a:rPr lang="es-MX" dirty="0"/>
              <a:t>++){</a:t>
            </a:r>
          </a:p>
          <a:p>
            <a:pPr marL="457200" lvl="1" indent="0"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matrizAux</a:t>
            </a:r>
            <a:r>
              <a:rPr lang="es-MX" dirty="0"/>
              <a:t>[dimensión-1][</a:t>
            </a:r>
            <a:r>
              <a:rPr lang="es-MX" dirty="0" err="1"/>
              <a:t>tam_maximo</a:t>
            </a:r>
            <a:r>
              <a:rPr lang="es-MX" dirty="0"/>
              <a:t>];</a:t>
            </a:r>
          </a:p>
          <a:p>
            <a:pPr marL="457200" lvl="1" indent="0">
              <a:buNone/>
            </a:pPr>
            <a:r>
              <a:rPr lang="es-MX" dirty="0"/>
              <a:t>			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j=1;j&lt;=dimensión-1;j++){</a:t>
            </a:r>
          </a:p>
          <a:p>
            <a:pPr marL="457200" lvl="1" indent="0">
              <a:buNone/>
            </a:pPr>
            <a:r>
              <a:rPr lang="es-MX" dirty="0"/>
              <a:t>				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k=1;&lt;=dimensión-1;j++{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				}</a:t>
            </a:r>
          </a:p>
          <a:p>
            <a:pPr marL="457200" lvl="1" indent="0">
              <a:buNone/>
            </a:pPr>
            <a:r>
              <a:rPr lang="es-MX" dirty="0"/>
              <a:t>			}</a:t>
            </a:r>
          </a:p>
          <a:p>
            <a:pPr marL="457200" lvl="1" indent="0">
              <a:buNone/>
            </a:pPr>
            <a:r>
              <a:rPr lang="es-MX" dirty="0"/>
              <a:t>		</a:t>
            </a:r>
            <a:r>
              <a:rPr lang="es-MX" dirty="0" err="1"/>
              <a:t>aux</a:t>
            </a:r>
            <a:r>
              <a:rPr lang="es-MX" dirty="0"/>
              <a:t>=</a:t>
            </a:r>
            <a:r>
              <a:rPr lang="es-MX" dirty="0" err="1"/>
              <a:t>aux</a:t>
            </a:r>
            <a:r>
              <a:rPr lang="es-MX" dirty="0"/>
              <a:t>+(-1)^(1+i)*matriz[0][i-1]*determinante(dimensión-1, </a:t>
            </a:r>
            <a:r>
              <a:rPr lang="es-MX" dirty="0" err="1"/>
              <a:t>matrizAux</a:t>
            </a:r>
            <a:r>
              <a:rPr lang="es-MX" dirty="0"/>
              <a:t>);</a:t>
            </a:r>
            <a:endParaRPr lang="es-ES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	}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9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137524" y="491364"/>
            <a:ext cx="11929980" cy="636663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Int</a:t>
            </a:r>
            <a:r>
              <a:rPr lang="es-MX" dirty="0"/>
              <a:t> Determinante(</a:t>
            </a:r>
            <a:r>
              <a:rPr lang="es-MX" dirty="0" err="1"/>
              <a:t>int</a:t>
            </a:r>
            <a:r>
              <a:rPr lang="es-MX" dirty="0"/>
              <a:t> dimensión, </a:t>
            </a:r>
            <a:r>
              <a:rPr lang="es-MX" dirty="0" err="1"/>
              <a:t>int</a:t>
            </a:r>
            <a:r>
              <a:rPr lang="es-MX" dirty="0"/>
              <a:t> matriz[][</a:t>
            </a:r>
            <a:r>
              <a:rPr lang="es-MX" dirty="0" err="1"/>
              <a:t>tam_maximo</a:t>
            </a:r>
            <a:r>
              <a:rPr lang="es-MX" dirty="0"/>
              <a:t>]){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err="1"/>
              <a:t>If</a:t>
            </a:r>
            <a:r>
              <a:rPr lang="es-MX" dirty="0"/>
              <a:t>(dimensión==1)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</a:t>
            </a:r>
            <a:r>
              <a:rPr lang="es-MX" dirty="0" err="1"/>
              <a:t>return</a:t>
            </a:r>
            <a:r>
              <a:rPr lang="es-MX" dirty="0"/>
              <a:t> matriz[0][0]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aux</a:t>
            </a:r>
            <a:r>
              <a:rPr lang="es-MX" dirty="0"/>
              <a:t>=0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i=1;i&lt;=</a:t>
            </a:r>
            <a:r>
              <a:rPr lang="es-MX" dirty="0" err="1"/>
              <a:t>dimensión;i</a:t>
            </a:r>
            <a:r>
              <a:rPr lang="es-MX" dirty="0"/>
              <a:t>++){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	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matrizAux</a:t>
            </a:r>
            <a:r>
              <a:rPr lang="es-MX" dirty="0"/>
              <a:t>[dimensión-1][</a:t>
            </a:r>
            <a:r>
              <a:rPr lang="es-MX" dirty="0" err="1"/>
              <a:t>tam_maximo</a:t>
            </a:r>
            <a:r>
              <a:rPr lang="es-MX" dirty="0"/>
              <a:t>];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		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j=1;j&lt;=dimensión-1;j++){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			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k=1;k&lt;=dimensión-1;k++{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				</a:t>
            </a:r>
            <a:r>
              <a:rPr lang="es-MX" dirty="0" err="1"/>
              <a:t>if</a:t>
            </a:r>
            <a:r>
              <a:rPr lang="es-MX" dirty="0"/>
              <a:t>(i==1)</a:t>
            </a:r>
          </a:p>
          <a:p>
            <a:pPr marL="457200" lvl="1" indent="0">
              <a:buNone/>
            </a:pPr>
            <a:r>
              <a:rPr lang="es-MX" dirty="0"/>
              <a:t>					 </a:t>
            </a:r>
            <a:r>
              <a:rPr lang="es-MX" dirty="0" err="1"/>
              <a:t>matrizAux</a:t>
            </a:r>
            <a:r>
              <a:rPr lang="es-MX" dirty="0"/>
              <a:t>[j-1][k-1]=matriz[j][k];</a:t>
            </a:r>
          </a:p>
          <a:p>
            <a:pPr marL="457200" lvl="1" indent="0">
              <a:buNone/>
            </a:pPr>
            <a:r>
              <a:rPr lang="es-MX" dirty="0"/>
              <a:t>					</a:t>
            </a:r>
            <a:r>
              <a:rPr lang="es-MX" dirty="0" err="1"/>
              <a:t>else</a:t>
            </a:r>
            <a:r>
              <a:rPr lang="es-MX" dirty="0"/>
              <a:t> </a:t>
            </a:r>
            <a:r>
              <a:rPr lang="es-MX" dirty="0" err="1"/>
              <a:t>if</a:t>
            </a:r>
            <a:r>
              <a:rPr lang="es-MX" dirty="0"/>
              <a:t>(i==dimensión){</a:t>
            </a:r>
          </a:p>
          <a:p>
            <a:pPr marL="457200" lvl="1" indent="0">
              <a:buNone/>
            </a:pPr>
            <a:r>
              <a:rPr lang="es-MX" dirty="0"/>
              <a:t>					 </a:t>
            </a:r>
            <a:r>
              <a:rPr lang="es-MX" dirty="0" err="1"/>
              <a:t>matrizAux</a:t>
            </a:r>
            <a:r>
              <a:rPr lang="es-MX" dirty="0"/>
              <a:t>[j-1][k-1]=matriz[j][k-1];</a:t>
            </a:r>
          </a:p>
          <a:p>
            <a:pPr marL="457200" lvl="1" indent="0">
              <a:buNone/>
            </a:pPr>
            <a:r>
              <a:rPr lang="es-MX" dirty="0"/>
              <a:t>					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pPr marL="457200" lvl="1" indent="0">
              <a:buNone/>
            </a:pPr>
            <a:r>
              <a:rPr lang="es-MX" dirty="0"/>
              <a:t>					</a:t>
            </a:r>
            <a:r>
              <a:rPr lang="es-MX" dirty="0" err="1"/>
              <a:t>Int</a:t>
            </a:r>
            <a:r>
              <a:rPr lang="es-MX" dirty="0"/>
              <a:t> a=0;</a:t>
            </a:r>
          </a:p>
          <a:p>
            <a:pPr marL="457200" lvl="1" indent="0">
              <a:buNone/>
            </a:pPr>
            <a:r>
              <a:rPr lang="es-MX" dirty="0"/>
              <a:t>					</a:t>
            </a:r>
            <a:r>
              <a:rPr lang="es-MX" dirty="0" err="1"/>
              <a:t>if</a:t>
            </a:r>
            <a:r>
              <a:rPr lang="es-MX" dirty="0"/>
              <a:t>(k&gt;=i){</a:t>
            </a:r>
          </a:p>
          <a:p>
            <a:pPr marL="457200" lvl="1" indent="0">
              <a:buNone/>
            </a:pPr>
            <a:r>
              <a:rPr lang="es-MX" dirty="0"/>
              <a:t>						a=1;</a:t>
            </a:r>
          </a:p>
          <a:p>
            <a:pPr marL="457200" lvl="1" indent="0">
              <a:buNone/>
            </a:pPr>
            <a:r>
              <a:rPr lang="es-MX" dirty="0"/>
              <a:t>					}</a:t>
            </a:r>
          </a:p>
          <a:p>
            <a:pPr marL="457200" lvl="1" indent="0">
              <a:buNone/>
            </a:pPr>
            <a:r>
              <a:rPr lang="es-MX" dirty="0"/>
              <a:t>					</a:t>
            </a:r>
            <a:r>
              <a:rPr lang="es-MX" dirty="0" err="1"/>
              <a:t>matrizAux</a:t>
            </a:r>
            <a:r>
              <a:rPr lang="es-MX" dirty="0"/>
              <a:t>[j-1][k-1]=matriz[j][k-1+a];</a:t>
            </a:r>
          </a:p>
          <a:p>
            <a:pPr marL="457200" lvl="1" indent="0">
              <a:buNone/>
            </a:pPr>
            <a:r>
              <a:rPr lang="es-MX" dirty="0"/>
              <a:t>				}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		}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	</a:t>
            </a:r>
            <a:r>
              <a:rPr lang="es-MX" dirty="0" err="1"/>
              <a:t>aux</a:t>
            </a:r>
            <a:r>
              <a:rPr lang="es-MX" dirty="0"/>
              <a:t>=</a:t>
            </a:r>
            <a:r>
              <a:rPr lang="es-MX" dirty="0" err="1"/>
              <a:t>aux</a:t>
            </a:r>
            <a:r>
              <a:rPr lang="es-MX" dirty="0"/>
              <a:t>+(-1)^(1+i)*matriz[0][i-1]*determinante(dimensión-1, </a:t>
            </a:r>
            <a:r>
              <a:rPr lang="es-MX" dirty="0" err="1"/>
              <a:t>matrizAux</a:t>
            </a:r>
            <a:r>
              <a:rPr lang="es-MX" dirty="0"/>
              <a:t>);</a:t>
            </a:r>
            <a:endParaRPr lang="es-ES" dirty="0"/>
          </a:p>
          <a:p>
            <a:pPr marL="457200" lvl="1" indent="0">
              <a:buFont typeface="Wingdings 3" charset="2"/>
              <a:buNone/>
            </a:pPr>
            <a:endParaRPr lang="es-MX" dirty="0"/>
          </a:p>
          <a:p>
            <a:pPr marL="457200" lvl="1" indent="0">
              <a:buFont typeface="Wingdings 3" charset="2"/>
              <a:buNone/>
            </a:pPr>
            <a:r>
              <a:rPr lang="es-MX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59061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778</TotalTime>
  <Words>455</Words>
  <Application>Microsoft Office PowerPoint</Application>
  <PresentationFormat>Panorámica</PresentationFormat>
  <Paragraphs>111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Matrices Bidimencionales</vt:lpstr>
      <vt:lpstr>Determinante</vt:lpstr>
      <vt:lpstr>Determinante</vt:lpstr>
      <vt:lpstr>Algoritmo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Bidimencionales</dc:title>
  <dc:creator>Luis Jesús Olguín Hernández</dc:creator>
  <cp:lastModifiedBy>luis pablo gonzalez</cp:lastModifiedBy>
  <cp:revision>23</cp:revision>
  <dcterms:created xsi:type="dcterms:W3CDTF">2020-05-02T05:40:04Z</dcterms:created>
  <dcterms:modified xsi:type="dcterms:W3CDTF">2020-05-02T18:42:51Z</dcterms:modified>
</cp:coreProperties>
</file>