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Sabatina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Comandos </a:t>
            </a:r>
            <a:r>
              <a:rPr lang="es-MX" dirty="0" err="1" smtClean="0"/>
              <a:t>Basicos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86686"/>
          </a:xfrm>
        </p:spPr>
        <p:txBody>
          <a:bodyPr/>
          <a:lstStyle/>
          <a:p>
            <a:r>
              <a:rPr lang="es-MX" dirty="0" smtClean="0"/>
              <a:t>$</a:t>
            </a:r>
            <a:r>
              <a:rPr lang="es-MX" dirty="0" err="1" smtClean="0"/>
              <a:t>git</a:t>
            </a:r>
            <a:r>
              <a:rPr lang="es-MX" dirty="0" smtClean="0"/>
              <a:t> status</a:t>
            </a:r>
          </a:p>
          <a:p>
            <a:r>
              <a:rPr lang="es-MX" dirty="0" smtClean="0"/>
              <a:t>$</a:t>
            </a:r>
            <a:r>
              <a:rPr lang="es-MX" dirty="0" err="1" smtClean="0"/>
              <a:t>git</a:t>
            </a:r>
            <a:r>
              <a:rPr lang="es-MX" dirty="0" smtClean="0"/>
              <a:t> </a:t>
            </a:r>
            <a:r>
              <a:rPr lang="es-MX" dirty="0" err="1" smtClean="0"/>
              <a:t>add</a:t>
            </a:r>
            <a:r>
              <a:rPr lang="es-MX" dirty="0" smtClean="0"/>
              <a:t> –A</a:t>
            </a:r>
          </a:p>
          <a:p>
            <a:r>
              <a:rPr lang="es-MX" dirty="0" smtClean="0"/>
              <a:t>$</a:t>
            </a:r>
            <a:r>
              <a:rPr lang="es-MX" dirty="0" err="1" smtClean="0"/>
              <a:t>git</a:t>
            </a:r>
            <a:r>
              <a:rPr lang="es-MX" dirty="0" smtClean="0"/>
              <a:t> </a:t>
            </a:r>
            <a:r>
              <a:rPr lang="es-MX" dirty="0" err="1" smtClean="0"/>
              <a:t>commit</a:t>
            </a:r>
            <a:r>
              <a:rPr lang="es-MX" dirty="0" smtClean="0"/>
              <a:t> –am “Mensaje del </a:t>
            </a:r>
            <a:r>
              <a:rPr lang="es-MX" dirty="0" err="1" smtClean="0"/>
              <a:t>Commit</a:t>
            </a:r>
            <a:r>
              <a:rPr lang="es-MX" dirty="0" smtClean="0"/>
              <a:t>”</a:t>
            </a:r>
          </a:p>
          <a:p>
            <a:r>
              <a:rPr lang="es-MX" dirty="0" smtClean="0"/>
              <a:t>$</a:t>
            </a:r>
            <a:r>
              <a:rPr lang="es-MX" dirty="0" err="1" smtClean="0"/>
              <a:t>git</a:t>
            </a:r>
            <a:r>
              <a:rPr lang="es-MX" dirty="0" smtClean="0"/>
              <a:t> </a:t>
            </a:r>
            <a:r>
              <a:rPr lang="es-MX" dirty="0" err="1" smtClean="0"/>
              <a:t>push</a:t>
            </a:r>
            <a:r>
              <a:rPr lang="es-MX" dirty="0" smtClean="0"/>
              <a:t> </a:t>
            </a:r>
            <a:r>
              <a:rPr lang="es-MX" dirty="0" err="1" smtClean="0"/>
              <a:t>origin</a:t>
            </a:r>
            <a:r>
              <a:rPr lang="es-MX" dirty="0" smtClean="0"/>
              <a:t> master</a:t>
            </a:r>
          </a:p>
          <a:p>
            <a:r>
              <a:rPr lang="es-MX" dirty="0" smtClean="0"/>
              <a:t>$</a:t>
            </a:r>
            <a:r>
              <a:rPr lang="es-MX" dirty="0" err="1" smtClean="0"/>
              <a:t>git</a:t>
            </a:r>
            <a:r>
              <a:rPr lang="es-MX" dirty="0" smtClean="0"/>
              <a:t> </a:t>
            </a:r>
            <a:r>
              <a:rPr lang="es-MX" dirty="0" err="1" smtClean="0"/>
              <a:t>pull</a:t>
            </a:r>
            <a:r>
              <a:rPr lang="es-MX" dirty="0" smtClean="0"/>
              <a:t> </a:t>
            </a:r>
            <a:r>
              <a:rPr lang="es-MX" dirty="0" err="1" smtClean="0"/>
              <a:t>origin</a:t>
            </a:r>
            <a:r>
              <a:rPr lang="es-MX" dirty="0" smtClean="0"/>
              <a:t> master</a:t>
            </a:r>
          </a:p>
          <a:p>
            <a:r>
              <a:rPr lang="es-MX" dirty="0" smtClean="0"/>
              <a:t>$</a:t>
            </a:r>
            <a:r>
              <a:rPr lang="es-MX" dirty="0" err="1" smtClean="0"/>
              <a:t>git</a:t>
            </a:r>
            <a:r>
              <a:rPr lang="es-MX" dirty="0" smtClean="0"/>
              <a:t> log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4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de Colas I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04227"/>
              </p:ext>
            </p:extLst>
          </p:nvPr>
        </p:nvGraphicFramePr>
        <p:xfrm>
          <a:off x="1154954" y="3372713"/>
          <a:ext cx="4146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77"/>
                <a:gridCol w="2696821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Dirección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Cola_1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baseline="0" dirty="0" smtClean="0"/>
                        <a:t> *</a:t>
                      </a:r>
                      <a:r>
                        <a:rPr lang="es-MX" baseline="0" dirty="0" err="1" smtClean="0"/>
                        <a:t>puntero_A_vector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tamanio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indice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78078"/>
              </p:ext>
            </p:extLst>
          </p:nvPr>
        </p:nvGraphicFramePr>
        <p:xfrm>
          <a:off x="7205878" y="2816453"/>
          <a:ext cx="41469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49"/>
                <a:gridCol w="22861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Dirección 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Vector_1[6]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1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5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V="1">
            <a:off x="5301952" y="3013656"/>
            <a:ext cx="1923096" cy="875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Estructuras de Colas II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4400"/>
              </p:ext>
            </p:extLst>
          </p:nvPr>
        </p:nvGraphicFramePr>
        <p:xfrm>
          <a:off x="1154954" y="3372713"/>
          <a:ext cx="4146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77"/>
                <a:gridCol w="2696821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Dirección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Cola_1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baseline="0" dirty="0" smtClean="0"/>
                        <a:t> vector[6]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*</a:t>
                      </a:r>
                      <a:r>
                        <a:rPr lang="es-MX" dirty="0" err="1" smtClean="0"/>
                        <a:t>tamanio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*</a:t>
                      </a:r>
                      <a:r>
                        <a:rPr lang="es-MX" dirty="0" err="1" smtClean="0"/>
                        <a:t>indice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20288"/>
              </p:ext>
            </p:extLst>
          </p:nvPr>
        </p:nvGraphicFramePr>
        <p:xfrm>
          <a:off x="6149809" y="2816453"/>
          <a:ext cx="22861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1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vector[6]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1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</a:t>
                      </a:r>
                      <a:r>
                        <a:rPr lang="es-MX" baseline="0" dirty="0" smtClean="0"/>
                        <a:t> 5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brir llave 2"/>
          <p:cNvSpPr/>
          <p:nvPr/>
        </p:nvSpPr>
        <p:spPr>
          <a:xfrm>
            <a:off x="5301952" y="3090930"/>
            <a:ext cx="847857" cy="2321403"/>
          </a:xfrm>
          <a:prstGeom prst="leftBrace">
            <a:avLst>
              <a:gd name="adj1" fmla="val 47483"/>
              <a:gd name="adj2" fmla="val 34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7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Matriz </a:t>
            </a:r>
            <a:r>
              <a:rPr lang="es-MX" dirty="0" err="1" smtClean="0"/>
              <a:t>Bidimencionales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32232"/>
              </p:ext>
            </p:extLst>
          </p:nvPr>
        </p:nvGraphicFramePr>
        <p:xfrm>
          <a:off x="472757" y="2818923"/>
          <a:ext cx="114015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46"/>
                <a:gridCol w="1871980"/>
                <a:gridCol w="1871980"/>
                <a:gridCol w="1884107"/>
                <a:gridCol w="1828800"/>
                <a:gridCol w="2163651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Dirección 120</a:t>
                      </a:r>
                      <a:endParaRPr lang="es-E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Matiz_1 [ 5 ] [ 5 ]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Elemento[0][0]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Elemento[0][1]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Elemento[0][2]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Elemento[0][3]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Elemento[0][4]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Elemento[1][0]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Elemento[1][1]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Elemento[1][2]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Elemento[1][3]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Elemento[1][4]</a:t>
                      </a:r>
                      <a:endParaRPr lang="es-E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Elemento[2][0]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Elemento[2][1]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Elemento[2][2]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Elemento[2][3]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Elemento[2][4]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Elemento[3][0]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Elemento[3][1]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Elemento[3][2]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Elemento[3][3]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Elemento[3][4]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Elemento[4][0]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Elemento[4][1]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Elemento[4][2]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Elemento[4][3]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Elemento[4][4]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Matriz </a:t>
            </a:r>
            <a:r>
              <a:rPr lang="es-MX" dirty="0" err="1" smtClean="0"/>
              <a:t>Bidimencionales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92955"/>
              </p:ext>
            </p:extLst>
          </p:nvPr>
        </p:nvGraphicFramePr>
        <p:xfrm>
          <a:off x="472757" y="2818923"/>
          <a:ext cx="114015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46"/>
                <a:gridCol w="1871980"/>
                <a:gridCol w="1871980"/>
                <a:gridCol w="1884107"/>
                <a:gridCol w="1828800"/>
                <a:gridCol w="2163651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Dirección 120</a:t>
                      </a:r>
                      <a:endParaRPr lang="es-E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 smtClean="0"/>
                        <a:t>Matiz_1 [ 5 ] [ 5 ]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7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8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9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</a:t>
                      </a:r>
                      <a:endParaRPr lang="es-E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11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14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15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16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18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19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22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23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24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25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echa derecha 2"/>
          <p:cNvSpPr/>
          <p:nvPr/>
        </p:nvSpPr>
        <p:spPr>
          <a:xfrm>
            <a:off x="1378039" y="4335434"/>
            <a:ext cx="850006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</a:t>
            </a:r>
            <a:endParaRPr lang="es-ES" dirty="0"/>
          </a:p>
        </p:txBody>
      </p:sp>
      <p:sp>
        <p:nvSpPr>
          <p:cNvPr id="5" name="Flecha abajo 4"/>
          <p:cNvSpPr/>
          <p:nvPr/>
        </p:nvSpPr>
        <p:spPr>
          <a:xfrm>
            <a:off x="2613897" y="1724934"/>
            <a:ext cx="965915" cy="925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81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r>
              <a:rPr lang="es-MX" dirty="0" smtClean="0"/>
              <a:t> &amp; </a:t>
            </a:r>
            <a:r>
              <a:rPr lang="es-MX" dirty="0" err="1" smtClean="0"/>
              <a:t>Github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sistema de </a:t>
            </a:r>
            <a:r>
              <a:rPr lang="es-MX" dirty="0" err="1" smtClean="0"/>
              <a:t>ControL</a:t>
            </a:r>
            <a:r>
              <a:rPr lang="es-MX" dirty="0" smtClean="0"/>
              <a:t> de versiones para trabajos colaborativos.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6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Iniciando </a:t>
            </a:r>
            <a:r>
              <a:rPr lang="es-MX" dirty="0" err="1" smtClean="0"/>
              <a:t>git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3416698"/>
            <a:ext cx="11299065" cy="12348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--global user.name "John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Doe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--global </a:t>
            </a:r>
            <a:r>
              <a:rPr kumimoji="0" lang="es-ES" altLang="es-E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johndoe@example.com</a:t>
            </a:r>
            <a:r>
              <a:rPr kumimoji="0" lang="es-ES" altLang="es-E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13198"/>
          </a:xfrm>
        </p:spPr>
        <p:txBody>
          <a:bodyPr/>
          <a:lstStyle/>
          <a:p>
            <a:r>
              <a:rPr lang="es-MX" dirty="0" smtClean="0"/>
              <a:t>Tu identidad:</a:t>
            </a:r>
          </a:p>
          <a:p>
            <a:pPr marL="0" indent="0">
              <a:buNone/>
            </a:pPr>
            <a:r>
              <a:rPr lang="es-MX" dirty="0" smtClean="0"/>
              <a:t>Es importante establecer tus credenciales antes de empezar a usar </a:t>
            </a:r>
            <a:r>
              <a:rPr lang="es-MX" dirty="0" err="1" smtClean="0"/>
              <a:t>git</a:t>
            </a:r>
            <a:r>
              <a:rPr lang="es-MX" dirty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0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Clonando un Repositorio I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298573"/>
            <a:ext cx="9640645" cy="34199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169758" y="4008549"/>
            <a:ext cx="1416676" cy="6568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Clonando un Repositorio II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65" y="2307287"/>
            <a:ext cx="5493089" cy="303662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34141" y="3825601"/>
            <a:ext cx="824248" cy="6568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36" y="5700097"/>
            <a:ext cx="8876489" cy="3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2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</TotalTime>
  <Words>299</Words>
  <Application>Microsoft Office PowerPoint</Application>
  <PresentationFormat>Panorámica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Sala de reuniones Ion</vt:lpstr>
      <vt:lpstr>Clase Sabatina</vt:lpstr>
      <vt:lpstr>Estructuras de Colas I</vt:lpstr>
      <vt:lpstr>Estructuras de Colas II</vt:lpstr>
      <vt:lpstr>Matriz Bidimencionales</vt:lpstr>
      <vt:lpstr>Matriz Bidimencionales</vt:lpstr>
      <vt:lpstr>Git &amp; Github</vt:lpstr>
      <vt:lpstr>Iniciando git</vt:lpstr>
      <vt:lpstr>Clonando un Repositorio I</vt:lpstr>
      <vt:lpstr>Clonando un Repositorio II</vt:lpstr>
      <vt:lpstr>Comandos Basicos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Sabatina</dc:title>
  <dc:creator>Luis Jesús Olguín Hernández</dc:creator>
  <cp:lastModifiedBy>Luis Jesús Olguín Hernández</cp:lastModifiedBy>
  <cp:revision>21</cp:revision>
  <dcterms:created xsi:type="dcterms:W3CDTF">2020-04-25T05:26:01Z</dcterms:created>
  <dcterms:modified xsi:type="dcterms:W3CDTF">2020-04-26T20:17:14Z</dcterms:modified>
</cp:coreProperties>
</file>