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43512-E6D6-4EB6-B1D2-48F519B2EA88}" v="1183" dt="2022-09-23T02:37:26.039"/>
    <p1510:client id="{88A8117A-33F0-4944-9C0F-98B07A32ED03}" v="88" dt="2022-09-23T08:36:0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975" y="1810021"/>
            <a:ext cx="7304049" cy="175569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Multicurrency Online Banking System V1.0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512" y="3899404"/>
            <a:ext cx="2062976" cy="8937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ABC Bank</a:t>
            </a:r>
          </a:p>
          <a:p>
            <a:r>
              <a:rPr lang="en-US">
                <a:cs typeface="Calibri"/>
              </a:rPr>
              <a:t>Lu Jia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970-8E83-ABB8-7B37-82743264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Agenda: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C4E3-488C-AD63-BF2A-8355B791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463011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Project Overview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Database Design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System Specs and Features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41461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970-8E83-ABB8-7B37-82743264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Project Overview: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C4E3-488C-AD63-BF2A-8355B791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463011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</a:t>
            </a:r>
          </a:p>
          <a:p>
            <a:pPr lvl="1"/>
            <a:r>
              <a:rPr lang="en-US" dirty="0">
                <a:cs typeface="Calibri"/>
              </a:rPr>
              <a:t>To create a </a:t>
            </a:r>
            <a:r>
              <a:rPr lang="en-US" b="1" dirty="0">
                <a:cs typeface="Calibri"/>
              </a:rPr>
              <a:t>multicurrency online banking system</a:t>
            </a:r>
            <a:r>
              <a:rPr lang="en-US" dirty="0">
                <a:cs typeface="Calibri"/>
              </a:rPr>
              <a:t> for end users that includes all basic functions of a modern-day online wallet: view account balance, view transaction history, convert between currencies, perform fund transfer, etc.</a:t>
            </a:r>
          </a:p>
          <a:p>
            <a:r>
              <a:rPr lang="en-US" dirty="0">
                <a:cs typeface="Calibri"/>
              </a:rPr>
              <a:t>Timeline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To deliver a </a:t>
            </a:r>
            <a:r>
              <a:rPr lang="en-US" dirty="0">
                <a:ea typeface="+mn-lt"/>
                <a:cs typeface="+mn-lt"/>
              </a:rPr>
              <a:t>working prototype (v1) within </a:t>
            </a:r>
            <a:r>
              <a:rPr lang="en-US" b="1" dirty="0">
                <a:ea typeface="+mn-lt"/>
                <a:cs typeface="+mn-lt"/>
              </a:rPr>
              <a:t>one sprint of 3 weeks</a:t>
            </a:r>
          </a:p>
          <a:p>
            <a:r>
              <a:rPr lang="en-US" dirty="0">
                <a:ea typeface="+mn-lt"/>
                <a:cs typeface="+mn-lt"/>
              </a:rPr>
              <a:t>Scope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Modules include: Registration and Login, Account Overview, Transaction History, Create New Account, Add Currency to Existing Account, Transfer to Own Account, Transfer to Other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9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970-8E83-ABB8-7B37-82743264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Database Design: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B990112-5B8C-2F01-6DD1-7378A2A4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272" y="1546845"/>
            <a:ext cx="8961919" cy="4630118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525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970-8E83-ABB8-7B37-82743264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System Specs and Features: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C4E3-488C-AD63-BF2A-8355B791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463011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Spring Boot 2.7.3 with JPA and MySQL</a:t>
            </a:r>
          </a:p>
          <a:p>
            <a:r>
              <a:rPr lang="en-US" dirty="0">
                <a:cs typeface="Calibri"/>
              </a:rPr>
              <a:t>Basic password encryption</a:t>
            </a:r>
          </a:p>
          <a:p>
            <a:r>
              <a:rPr lang="en-US" dirty="0">
                <a:cs typeface="Calibri"/>
              </a:rPr>
              <a:t>Frontend and backend form validation</a:t>
            </a:r>
          </a:p>
          <a:p>
            <a:r>
              <a:rPr lang="en-US" dirty="0">
                <a:cs typeface="Calibri"/>
              </a:rPr>
              <a:t>Integration with a REST API (</a:t>
            </a:r>
            <a:r>
              <a:rPr lang="en-US" dirty="0" err="1">
                <a:cs typeface="Calibri"/>
              </a:rPr>
              <a:t>APILayer</a:t>
            </a:r>
            <a:r>
              <a:rPr lang="en-US" dirty="0">
                <a:cs typeface="Calibri"/>
              </a:rPr>
              <a:t>) to obtain real-time exchange rate for currency conversion</a:t>
            </a:r>
          </a:p>
          <a:p>
            <a:r>
              <a:rPr lang="en-US" dirty="0">
                <a:cs typeface="Calibri"/>
              </a:rPr>
              <a:t>Includes a setup class which applies configurations when the application starts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38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970-8E83-ABB8-7B37-82743264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Future Enhancements: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C4E3-488C-AD63-BF2A-8355B791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463011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Spring Security for authentication and access control</a:t>
            </a:r>
          </a:p>
          <a:p>
            <a:r>
              <a:rPr lang="en-US" dirty="0">
                <a:cs typeface="Calibri"/>
              </a:rPr>
              <a:t>Use Spring </a:t>
            </a:r>
            <a:r>
              <a:rPr lang="en-US" dirty="0" err="1">
                <a:cs typeface="Calibri"/>
              </a:rPr>
              <a:t>WebClient</a:t>
            </a:r>
            <a:r>
              <a:rPr lang="en-US" dirty="0">
                <a:cs typeface="Calibri"/>
              </a:rPr>
              <a:t> to communicate with the FX REST API (currently using Jackson to deserialize)</a:t>
            </a:r>
          </a:p>
          <a:p>
            <a:r>
              <a:rPr lang="en-US" dirty="0">
                <a:cs typeface="Calibri"/>
              </a:rPr>
              <a:t>Add sorting, searching and pagination to transaction history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42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Multicurrency Online Banking System V1.0</vt:lpstr>
      <vt:lpstr>Agenda:</vt:lpstr>
      <vt:lpstr>Project Overview:</vt:lpstr>
      <vt:lpstr>Database Design:</vt:lpstr>
      <vt:lpstr>System Specs and Features:</vt:lpstr>
      <vt:lpstr>Future Enhancements: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</cp:revision>
  <dcterms:created xsi:type="dcterms:W3CDTF">2022-09-22T15:00:14Z</dcterms:created>
  <dcterms:modified xsi:type="dcterms:W3CDTF">2022-09-23T08:37:24Z</dcterms:modified>
</cp:coreProperties>
</file>