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6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6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logo-01.png" descr="logo-01.png"/>
          <p:cNvPicPr>
            <a:picLocks noChangeAspect="1"/>
          </p:cNvPicPr>
          <p:nvPr/>
        </p:nvPicPr>
        <p:blipFill>
          <a:blip r:embed="rId1"/>
          <a:srcRect r="60875"/>
          <a:stretch>
            <a:fillRect/>
          </a:stretch>
        </p:blipFill>
        <p:spPr>
          <a:xfrm>
            <a:off x="5538801" y="1334213"/>
            <a:ext cx="1574144" cy="11250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4964430" y="3075940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000">
                <a:solidFill>
                  <a:schemeClr val="bg1"/>
                </a:solidFill>
              </a:rPr>
              <a:t>观察者模式</a:t>
            </a:r>
            <a:endParaRPr lang="zh-CN" sz="40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6900" y="4707255"/>
            <a:ext cx="1299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卢建至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" name="文本框 1"/>
          <p:cNvSpPr txBox="1"/>
          <p:nvPr/>
        </p:nvSpPr>
        <p:spPr>
          <a:xfrm>
            <a:off x="3573145" y="1781810"/>
            <a:ext cx="50457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讲个故事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通过故事结合实际</a:t>
            </a:r>
            <a:r>
              <a:rPr lang="en-US" altLang="zh-CN"/>
              <a:t>UML</a:t>
            </a:r>
            <a:r>
              <a:rPr lang="zh-CN" altLang="en-US"/>
              <a:t>图再讲观察者模式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3.java</a:t>
            </a:r>
            <a:r>
              <a:rPr lang="zh-CN" altLang="en-US"/>
              <a:t>内置观察者模式支持类的弊端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3" name="文本框 2"/>
          <p:cNvSpPr txBox="1"/>
          <p:nvPr/>
        </p:nvSpPr>
        <p:spPr>
          <a:xfrm>
            <a:off x="2025015" y="947420"/>
            <a:ext cx="77654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从前有一所工科学校，有一个漂亮温柔的女神，这样的女神自然很多人追求，有一天这个女神发布了一条动态</a:t>
            </a:r>
            <a:r>
              <a:rPr lang="en-US" altLang="zh-CN"/>
              <a:t>“</a:t>
            </a:r>
            <a:r>
              <a:rPr lang="zh-CN" altLang="en-US"/>
              <a:t>我饿了</a:t>
            </a:r>
            <a:r>
              <a:rPr lang="en-US" altLang="zh-CN"/>
              <a:t>...”</a:t>
            </a:r>
            <a:r>
              <a:rPr lang="zh-CN" altLang="en-US"/>
              <a:t>，于是众男生纷纷想出了自己的办法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118995" y="2242185"/>
            <a:ext cx="7512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工科学校当然也不缺经管系的男生，经管系男生说，</a:t>
            </a:r>
            <a:r>
              <a:rPr lang="en-US" altLang="zh-CN"/>
              <a:t>“</a:t>
            </a:r>
            <a:r>
              <a:rPr lang="zh-CN" altLang="en-US"/>
              <a:t>我给你买了你爱吃的，现在在楼下，下来拿吧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130425" y="3240405"/>
            <a:ext cx="7512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生物系男生说，</a:t>
            </a:r>
            <a:r>
              <a:rPr lang="en-US" altLang="zh-CN"/>
              <a:t>“</a:t>
            </a:r>
            <a:r>
              <a:rPr lang="zh-CN" altLang="en-US"/>
              <a:t>吃鸡。。。吧，补充能量，走，下楼，带你去吃</a:t>
            </a:r>
            <a:r>
              <a:rPr lang="en-US" altLang="zh-CN"/>
              <a:t>KFC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132965" y="4238625"/>
            <a:ext cx="7512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计算机系的男生说，</a:t>
            </a:r>
            <a:r>
              <a:rPr lang="en-US" altLang="zh-CN"/>
              <a:t>“</a:t>
            </a:r>
            <a:r>
              <a:rPr lang="zh-CN" altLang="en-US"/>
              <a:t>主动去获取女神动态效率太低了，还是写个观察者模式让女神主动通知我吧，她一定会感动的</a:t>
            </a:r>
            <a:r>
              <a:rPr lang="en-US" altLang="zh-CN"/>
              <a:t>”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2167255"/>
            <a:ext cx="2124075" cy="1247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150" y="540385"/>
            <a:ext cx="7162800" cy="131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150" y="2119630"/>
            <a:ext cx="7524750" cy="1343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150" y="3687445"/>
            <a:ext cx="6324600" cy="1733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看一下代码怎么实现刚才的故事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看一下代码怎么实现刚才的故事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1771650"/>
            <a:ext cx="5067300" cy="3314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22325" y="5228590"/>
            <a:ext cx="806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参考资料：</a:t>
            </a:r>
            <a:endParaRPr lang="zh-CN" altLang="en-US"/>
          </a:p>
          <a:p>
            <a:r>
              <a:rPr lang="zh-CN" altLang="en-US"/>
              <a:t>https://www.jianshu.com/p/46f13e4adc32</a:t>
            </a:r>
            <a:endParaRPr lang="zh-CN" altLang="en-US"/>
          </a:p>
          <a:p>
            <a:r>
              <a:rPr lang="zh-CN" altLang="en-US"/>
              <a:t>https://blog.csdn.net/happyever2012/article/details/44678595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WPS 演示</Application>
  <PresentationFormat>宽屏</PresentationFormat>
  <Paragraphs>30</Paragraphs>
  <Slides>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Ian.Lu</cp:lastModifiedBy>
  <cp:revision>10</cp:revision>
  <dcterms:created xsi:type="dcterms:W3CDTF">2019-08-20T22:48:47Z</dcterms:created>
  <dcterms:modified xsi:type="dcterms:W3CDTF">2019-08-20T23:59:36Z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