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5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logo-01.png" descr="logo-01.png"/>
          <p:cNvPicPr>
            <a:picLocks noChangeAspect="1"/>
          </p:cNvPicPr>
          <p:nvPr/>
        </p:nvPicPr>
        <p:blipFill>
          <a:blip r:embed="rId1"/>
          <a:srcRect r="60875"/>
          <a:stretch>
            <a:fillRect/>
          </a:stretch>
        </p:blipFill>
        <p:spPr>
          <a:xfrm>
            <a:off x="5538801" y="1334213"/>
            <a:ext cx="1574144" cy="1125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964430" y="3075940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000">
                <a:solidFill>
                  <a:schemeClr val="bg1"/>
                </a:solidFill>
              </a:rPr>
              <a:t>观察者模式</a:t>
            </a:r>
            <a:endParaRPr lang="zh-CN" sz="40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6900" y="4707255"/>
            <a:ext cx="1299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卢建至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9760" y="5556885"/>
            <a:ext cx="806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参考资料：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https://www.jianshu.com/p/46f13e4adc32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https://blog.csdn.net/happyever2012/article/details/44678595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0150" y="2829560"/>
            <a:ext cx="2171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</a:rPr>
              <a:t>谢谢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" name="文本框 1"/>
          <p:cNvSpPr txBox="1"/>
          <p:nvPr/>
        </p:nvSpPr>
        <p:spPr>
          <a:xfrm>
            <a:off x="2988310" y="1721485"/>
            <a:ext cx="62147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讲个故事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通过故事结合实际</a:t>
            </a:r>
            <a:r>
              <a:rPr lang="en-US" altLang="zh-CN" sz="2400"/>
              <a:t>UML</a:t>
            </a:r>
            <a:r>
              <a:rPr lang="zh-CN" altLang="en-US" sz="2400"/>
              <a:t>图再讲观察者模式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3.java</a:t>
            </a:r>
            <a:r>
              <a:rPr lang="zh-CN" altLang="en-US" sz="2400"/>
              <a:t>内置观察者模式支持类的弊端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" name="文本框 2"/>
          <p:cNvSpPr txBox="1"/>
          <p:nvPr/>
        </p:nvSpPr>
        <p:spPr>
          <a:xfrm>
            <a:off x="2025015" y="947420"/>
            <a:ext cx="7765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从前有一所工科学校，有一个漂亮温柔的女神，这样的女神自然很多人追求，有一天这个女神发布了一条动态</a:t>
            </a:r>
            <a:r>
              <a:rPr lang="en-US" altLang="zh-CN" sz="2400"/>
              <a:t>“</a:t>
            </a:r>
            <a:r>
              <a:rPr lang="zh-CN" altLang="en-US" sz="2400"/>
              <a:t>我饿了</a:t>
            </a:r>
            <a:r>
              <a:rPr lang="en-US" altLang="zh-CN" sz="2400"/>
              <a:t>...”</a:t>
            </a:r>
            <a:r>
              <a:rPr lang="zh-CN" altLang="en-US" sz="2400"/>
              <a:t>，于是众男生纷纷想出了自己的办法</a:t>
            </a:r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18995" y="224218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工科学校当然也不缺经管系的男生，经管系男生说，</a:t>
            </a:r>
            <a:r>
              <a:rPr lang="en-US" altLang="zh-CN" sz="2400"/>
              <a:t>“</a:t>
            </a:r>
            <a:r>
              <a:rPr lang="zh-CN" altLang="en-US" sz="2400"/>
              <a:t>我给你买了你爱吃的，现在在楼下，下来拿吧</a:t>
            </a:r>
            <a:r>
              <a:rPr lang="en-US" altLang="zh-CN" sz="2400"/>
              <a:t>”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130425" y="3240405"/>
            <a:ext cx="7512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生物系男生说，</a:t>
            </a:r>
            <a:r>
              <a:rPr lang="en-US" altLang="zh-CN" sz="2400"/>
              <a:t>“</a:t>
            </a:r>
            <a:r>
              <a:rPr lang="zh-CN" altLang="en-US" sz="2400"/>
              <a:t>吃鸡。。。吧，补充能量，走，下楼，带你去吃</a:t>
            </a:r>
            <a:r>
              <a:rPr lang="en-US" altLang="zh-CN" sz="2400"/>
              <a:t>KFC”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132965" y="4238625"/>
            <a:ext cx="7512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</a:t>
            </a:r>
            <a:r>
              <a:rPr lang="zh-CN" altLang="en-US" sz="2400"/>
              <a:t>计算机系的男生说，</a:t>
            </a:r>
            <a:r>
              <a:rPr lang="en-US" altLang="zh-CN" sz="2400"/>
              <a:t>“</a:t>
            </a:r>
            <a:r>
              <a:rPr lang="zh-CN" altLang="en-US" sz="2400"/>
              <a:t>自己</a:t>
            </a:r>
            <a:r>
              <a:rPr lang="zh-CN" altLang="en-US" sz="2400"/>
              <a:t>去获取女神动态不及时啊，还是写个观察者模式让女神主动通知我吧，她一定会感动的</a:t>
            </a:r>
            <a:r>
              <a:rPr lang="en-US" altLang="zh-CN" sz="2400"/>
              <a:t>”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167255"/>
            <a:ext cx="2124075" cy="1247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540385"/>
            <a:ext cx="716280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2119630"/>
            <a:ext cx="7524750" cy="1343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150" y="3757930"/>
            <a:ext cx="7409815" cy="17938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看一下代码怎么实现刚才的故事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697865"/>
            <a:ext cx="5067300" cy="331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60" y="4438015"/>
            <a:ext cx="8548370" cy="1205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这样实现有什么问题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5870" y="1905635"/>
            <a:ext cx="97008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需要女神知道哪些人喜欢她，她才能通知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如果有老实人想默默付出，不希望女生知道，那这样的实现，老实人就收不到女神的动态了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其他问题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39695" y="3198495"/>
            <a:ext cx="691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为了解决上述问题，我们就可以用处观察者模式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2475" y="276860"/>
            <a:ext cx="108692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观察者模式：定义了一种一对多的依赖关系，让多个观察者对象同时监听某一个主题对象。这个主题对象在状态上发生变化时，会通知所有观察者对象，使它们能够自动更新自己。</a:t>
            </a:r>
            <a:endParaRPr lang="zh-CN" altLang="en-US" sz="2400"/>
          </a:p>
        </p:txBody>
      </p:sp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观察者模式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05" y="1475740"/>
            <a:ext cx="7616190" cy="461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" name="成组"/>
          <p:cNvGrpSpPr/>
          <p:nvPr/>
        </p:nvGrpSpPr>
        <p:grpSpPr>
          <a:xfrm>
            <a:off x="218440" y="6068060"/>
            <a:ext cx="11770360" cy="507365"/>
            <a:chOff x="0" y="0"/>
            <a:chExt cx="8546862" cy="373626"/>
          </a:xfrm>
        </p:grpSpPr>
        <p:pic>
          <p:nvPicPr>
            <p:cNvPr id="143" name="image3.png" descr="image3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326525"/>
              <a:ext cx="7929004" cy="471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44" name="贝贝 logo.png" descr="贝贝 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1797" y="-1"/>
              <a:ext cx="515066" cy="37362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" name="文本框 7"/>
          <p:cNvSpPr txBox="1"/>
          <p:nvPr/>
        </p:nvSpPr>
        <p:spPr>
          <a:xfrm>
            <a:off x="218440" y="6068060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用观察者来实现刚才的故事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52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微软雅黑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-Ian。</cp:lastModifiedBy>
  <cp:revision>25</cp:revision>
  <dcterms:created xsi:type="dcterms:W3CDTF">2019-08-21T13:55:22Z</dcterms:created>
  <dcterms:modified xsi:type="dcterms:W3CDTF">2019-08-21T13:55:22Z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